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62.xml"/>
  <Override ContentType="application/vnd.openxmlformats-officedocument.presentationml.slideLayout+xml" PartName="/ppt/slideLayouts/slideLayout5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89.xml"/>
  <Override ContentType="application/vnd.openxmlformats-officedocument.presentationml.slideLayout+xml" PartName="/ppt/slideLayouts/slideLayout70.xml"/>
  <Override ContentType="application/vnd.openxmlformats-officedocument.presentationml.slideLayout+xml" PartName="/ppt/slideLayouts/slideLayout20.xml"/>
  <Override ContentType="application/vnd.openxmlformats-officedocument.presentationml.slideLayout+xml" PartName="/ppt/slideLayouts/slideLayout55.xml"/>
  <Override ContentType="application/vnd.openxmlformats-officedocument.presentationml.slideLayout+xml" PartName="/ppt/slideLayouts/slideLayout61.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52.xml"/>
  <Override ContentType="application/vnd.openxmlformats-officedocument.presentationml.slideLayout+xml" PartName="/ppt/slideLayouts/slideLayout64.xml"/>
  <Override ContentType="application/vnd.openxmlformats-officedocument.presentationml.slideLayout+xml" PartName="/ppt/slideLayouts/slideLayout21.xml"/>
  <Override ContentType="application/vnd.openxmlformats-officedocument.presentationml.slideLayout+xml" PartName="/ppt/slideLayouts/slideLayout60.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78.xml"/>
  <Override ContentType="application/vnd.openxmlformats-officedocument.presentationml.slideLayout+xml" PartName="/ppt/slideLayouts/slideLayout65.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48.xml"/>
  <Override ContentType="application/vnd.openxmlformats-officedocument.presentationml.slideLayout+xml" PartName="/ppt/slideLayouts/slideLayout85.xml"/>
  <Override ContentType="application/vnd.openxmlformats-officedocument.presentationml.slideLayout+xml" PartName="/ppt/slideLayouts/slideLayout72.xml"/>
  <Override ContentType="application/vnd.openxmlformats-officedocument.presentationml.slideLayout+xml" PartName="/ppt/slideLayouts/slideLayout49.xml"/>
  <Override ContentType="application/vnd.openxmlformats-officedocument.presentationml.slideLayout+xml" PartName="/ppt/slideLayouts/slideLayout79.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66.xml"/>
  <Override ContentType="application/vnd.openxmlformats-officedocument.presentationml.slideLayout+xml" PartName="/ppt/slideLayouts/slideLayout53.xml"/>
  <Override ContentType="application/vnd.openxmlformats-officedocument.presentationml.slideLayout+xml" PartName="/ppt/slideLayouts/slideLayout10.xml"/>
  <Override ContentType="application/vnd.openxmlformats-officedocument.presentationml.slideLayout+xml" PartName="/ppt/slideLayouts/slideLayout71.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84.xml"/>
  <Override ContentType="application/vnd.openxmlformats-officedocument.presentationml.slideLayout+xml" PartName="/ppt/slideLayouts/slideLayout24.xml"/>
  <Override ContentType="application/vnd.openxmlformats-officedocument.presentationml.slideLayout+xml" PartName="/ppt/slideLayouts/slideLayout67.xml"/>
  <Override ContentType="application/vnd.openxmlformats-officedocument.presentationml.slideLayout+xml" PartName="/ppt/slideLayouts/slideLayout83.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76.xml"/>
  <Override ContentType="application/vnd.openxmlformats-officedocument.presentationml.slideLayout+xml" PartName="/ppt/slideLayouts/slideLayout59.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74.xml"/>
  <Override ContentType="application/vnd.openxmlformats-officedocument.presentationml.slideLayout+xml" PartName="/ppt/slideLayouts/slideLayout17.xml"/>
  <Override ContentType="application/vnd.openxmlformats-officedocument.presentationml.slideLayout+xml" PartName="/ppt/slideLayouts/slideLayout42.xml"/>
  <Override ContentType="application/vnd.openxmlformats-officedocument.presentationml.slideLayout+xml" PartName="/ppt/slideLayouts/slideLayout91.xml"/>
  <Override ContentType="application/vnd.openxmlformats-officedocument.presentationml.slideLayout+xml" PartName="/ppt/slideLayouts/slideLayout68.xml"/>
  <Override ContentType="application/vnd.openxmlformats-officedocument.presentationml.slideLayout+xml" PartName="/ppt/slideLayouts/slideLayout34.xml"/>
  <Override ContentType="application/vnd.openxmlformats-officedocument.presentationml.slideLayout+xml" PartName="/ppt/slideLayouts/slideLayout90.xml"/>
  <Override ContentType="application/vnd.openxmlformats-officedocument.presentationml.slideLayout+xml" PartName="/ppt/slideLayouts/slideLayout6.xml"/>
  <Override ContentType="application/vnd.openxmlformats-officedocument.presentationml.slideLayout+xml" PartName="/ppt/slideLayouts/slideLayout77.xml"/>
  <Override ContentType="application/vnd.openxmlformats-officedocument.presentationml.slideLayout+xml" PartName="/ppt/slideLayouts/slideLayout82.xml"/>
  <Override ContentType="application/vnd.openxmlformats-officedocument.presentationml.slideLayout+xml" PartName="/ppt/slideLayouts/slideLayout30.xml"/>
  <Override ContentType="application/vnd.openxmlformats-officedocument.presentationml.slideLayout+xml" PartName="/ppt/slideLayouts/slideLayout73.xml"/>
  <Override ContentType="application/vnd.openxmlformats-officedocument.presentationml.slideLayout+xml" PartName="/ppt/slideLayouts/slideLayout86.xml"/>
  <Override ContentType="application/vnd.openxmlformats-officedocument.presentationml.slideLayout+xml" PartName="/ppt/slideLayouts/slideLayout56.xml"/>
  <Override ContentType="application/vnd.openxmlformats-officedocument.presentationml.slideLayout+xml" PartName="/ppt/slideLayouts/slideLayout81.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69.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57.xml"/>
  <Override ContentType="application/vnd.openxmlformats-officedocument.presentationml.slideLayout+xml" PartName="/ppt/slideLayouts/slideLayout87.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80.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63.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58.xml"/>
  <Override ContentType="application/vnd.openxmlformats-officedocument.presentationml.slideLayout+xml" PartName="/ppt/slideLayouts/slideLayout15.xml"/>
  <Override ContentType="application/vnd.openxmlformats-officedocument.presentationml.slideLayout+xml" PartName="/ppt/slideLayouts/slideLayout88.xml"/>
  <Override ContentType="application/vnd.openxmlformats-officedocument.presentationml.slideLayout+xml" PartName="/ppt/slideLayouts/slideLayout8.xml"/>
  <Override ContentType="application/vnd.openxmlformats-officedocument.presentationml.slideLayout+xml" PartName="/ppt/slideLayouts/slideLayout75.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739" r:id="rId4"/>
    <p:sldMasterId id="2147483740" r:id="rId5"/>
    <p:sldMasterId id="2147483741" r:id="rId6"/>
    <p:sldMasterId id="2147483742" r:id="rId7"/>
  </p:sldMasterIdLst>
  <p:notesMasterIdLst>
    <p:notesMasterId r:id="rId8"/>
  </p:notesMasterIdLst>
  <p:sldIdLst>
    <p:sldId id="256" r:id="rId9"/>
    <p:sldId id="257" r:id="rId10"/>
    <p:sldId id="258" r:id="rId11"/>
    <p:sldId id="259" r:id="rId12"/>
    <p:sldId id="260" r:id="rId13"/>
    <p:sldId id="261" r:id="rId14"/>
    <p:sldId id="262" r:id="rId15"/>
    <p:sldId id="263" r:id="rId16"/>
    <p:sldId id="264" r:id="rId17"/>
    <p:sldId id="265" r:id="rId18"/>
    <p:sldId id="266" r:id="rId19"/>
    <p:sldId id="267" r:id="rId20"/>
    <p:sldId id="268" r:id="rId21"/>
    <p:sldId id="269" r:id="rId22"/>
    <p:sldId id="270" r:id="rId23"/>
    <p:sldId id="271" r:id="rId24"/>
    <p:sldId id="272" r:id="rId25"/>
    <p:sldId id="273" r:id="rId26"/>
    <p:sldId id="274" r:id="rId27"/>
    <p:sldId id="275" r:id="rId28"/>
  </p:sldIdLst>
  <p:sldSz cy="5143500" cx="9144000"/>
  <p:notesSz cx="6858000" cy="9144000"/>
  <p:embeddedFontLst>
    <p:embeddedFont>
      <p:font typeface="Caveat"/>
      <p:regular r:id="rId29"/>
      <p:bold r:id="rId30"/>
    </p:embeddedFont>
    <p:embeddedFont>
      <p:font typeface="Montserrat Black"/>
      <p:bold r:id="rId31"/>
      <p:boldItalic r:id="rId32"/>
    </p:embeddedFont>
    <p:embeddedFont>
      <p:font typeface="Montserrat"/>
      <p:regular r:id="rId33"/>
      <p:bold r:id="rId34"/>
      <p:italic r:id="rId35"/>
      <p:boldItalic r:id="rId36"/>
    </p:embeddedFont>
    <p:embeddedFont>
      <p:font typeface="Montserrat Medium"/>
      <p:regular r:id="rId37"/>
      <p:bold r:id="rId38"/>
      <p:italic r:id="rId39"/>
      <p:boldItalic r:id="rId40"/>
    </p:embeddedFont>
    <p:embeddedFont>
      <p:font typeface="Work Sans"/>
      <p:regular r:id="rId41"/>
      <p:bold r:id="rId42"/>
      <p:italic r:id="rId43"/>
      <p:boldItalic r:id="rId4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MontserratMedium-boldItalic.fntdata"/><Relationship Id="rId20" Type="http://schemas.openxmlformats.org/officeDocument/2006/relationships/slide" Target="slides/slide12.xml"/><Relationship Id="rId42" Type="http://schemas.openxmlformats.org/officeDocument/2006/relationships/font" Target="fonts/WorkSans-bold.fntdata"/><Relationship Id="rId41" Type="http://schemas.openxmlformats.org/officeDocument/2006/relationships/font" Target="fonts/WorkSans-regular.fntdata"/><Relationship Id="rId22" Type="http://schemas.openxmlformats.org/officeDocument/2006/relationships/slide" Target="slides/slide14.xml"/><Relationship Id="rId44" Type="http://schemas.openxmlformats.org/officeDocument/2006/relationships/font" Target="fonts/WorkSans-boldItalic.fntdata"/><Relationship Id="rId21" Type="http://schemas.openxmlformats.org/officeDocument/2006/relationships/slide" Target="slides/slide13.xml"/><Relationship Id="rId43" Type="http://schemas.openxmlformats.org/officeDocument/2006/relationships/font" Target="fonts/WorkSans-italic.fntdata"/><Relationship Id="rId24" Type="http://schemas.openxmlformats.org/officeDocument/2006/relationships/slide" Target="slides/slide16.xml"/><Relationship Id="rId23" Type="http://schemas.openxmlformats.org/officeDocument/2006/relationships/slide" Target="slides/slide15.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1.xml"/><Relationship Id="rId26" Type="http://schemas.openxmlformats.org/officeDocument/2006/relationships/slide" Target="slides/slide18.xml"/><Relationship Id="rId25" Type="http://schemas.openxmlformats.org/officeDocument/2006/relationships/slide" Target="slides/slide17.xml"/><Relationship Id="rId28" Type="http://schemas.openxmlformats.org/officeDocument/2006/relationships/slide" Target="slides/slide20.xml"/><Relationship Id="rId27" Type="http://schemas.openxmlformats.org/officeDocument/2006/relationships/slide" Target="slides/slide19.xml"/><Relationship Id="rId5" Type="http://schemas.openxmlformats.org/officeDocument/2006/relationships/slideMaster" Target="slideMasters/slideMaster2.xml"/><Relationship Id="rId6" Type="http://schemas.openxmlformats.org/officeDocument/2006/relationships/slideMaster" Target="slideMasters/slideMaster3.xml"/><Relationship Id="rId29" Type="http://schemas.openxmlformats.org/officeDocument/2006/relationships/font" Target="fonts/Caveat-regular.fntdata"/><Relationship Id="rId7" Type="http://schemas.openxmlformats.org/officeDocument/2006/relationships/slideMaster" Target="slideMasters/slideMaster4.xml"/><Relationship Id="rId8" Type="http://schemas.openxmlformats.org/officeDocument/2006/relationships/notesMaster" Target="notesMasters/notesMaster1.xml"/><Relationship Id="rId31" Type="http://schemas.openxmlformats.org/officeDocument/2006/relationships/font" Target="fonts/MontserratBlack-bold.fntdata"/><Relationship Id="rId30" Type="http://schemas.openxmlformats.org/officeDocument/2006/relationships/font" Target="fonts/Caveat-bold.fntdata"/><Relationship Id="rId11" Type="http://schemas.openxmlformats.org/officeDocument/2006/relationships/slide" Target="slides/slide3.xml"/><Relationship Id="rId33" Type="http://schemas.openxmlformats.org/officeDocument/2006/relationships/font" Target="fonts/Montserrat-regular.fntdata"/><Relationship Id="rId10" Type="http://schemas.openxmlformats.org/officeDocument/2006/relationships/slide" Target="slides/slide2.xml"/><Relationship Id="rId32" Type="http://schemas.openxmlformats.org/officeDocument/2006/relationships/font" Target="fonts/MontserratBlack-boldItalic.fntdata"/><Relationship Id="rId13" Type="http://schemas.openxmlformats.org/officeDocument/2006/relationships/slide" Target="slides/slide5.xml"/><Relationship Id="rId35" Type="http://schemas.openxmlformats.org/officeDocument/2006/relationships/font" Target="fonts/Montserrat-italic.fntdata"/><Relationship Id="rId12" Type="http://schemas.openxmlformats.org/officeDocument/2006/relationships/slide" Target="slides/slide4.xml"/><Relationship Id="rId34" Type="http://schemas.openxmlformats.org/officeDocument/2006/relationships/font" Target="fonts/Montserrat-bold.fntdata"/><Relationship Id="rId15" Type="http://schemas.openxmlformats.org/officeDocument/2006/relationships/slide" Target="slides/slide7.xml"/><Relationship Id="rId37" Type="http://schemas.openxmlformats.org/officeDocument/2006/relationships/font" Target="fonts/MontserratMedium-regular.fntdata"/><Relationship Id="rId14" Type="http://schemas.openxmlformats.org/officeDocument/2006/relationships/slide" Target="slides/slide6.xml"/><Relationship Id="rId36" Type="http://schemas.openxmlformats.org/officeDocument/2006/relationships/font" Target="fonts/Montserrat-boldItalic.fntdata"/><Relationship Id="rId17" Type="http://schemas.openxmlformats.org/officeDocument/2006/relationships/slide" Target="slides/slide9.xml"/><Relationship Id="rId39" Type="http://schemas.openxmlformats.org/officeDocument/2006/relationships/font" Target="fonts/MontserratMedium-italic.fntdata"/><Relationship Id="rId16" Type="http://schemas.openxmlformats.org/officeDocument/2006/relationships/slide" Target="slides/slide8.xml"/><Relationship Id="rId38" Type="http://schemas.openxmlformats.org/officeDocument/2006/relationships/font" Target="fonts/MontserratMedium-bold.fntdata"/><Relationship Id="rId19" Type="http://schemas.openxmlformats.org/officeDocument/2006/relationships/slide" Target="slides/slide11.xml"/><Relationship Id="rId18"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82" name="Shape 2782"/>
        <p:cNvGrpSpPr/>
        <p:nvPr/>
      </p:nvGrpSpPr>
      <p:grpSpPr>
        <a:xfrm>
          <a:off x="0" y="0"/>
          <a:ext cx="0" cy="0"/>
          <a:chOff x="0" y="0"/>
          <a:chExt cx="0" cy="0"/>
        </a:xfrm>
      </p:grpSpPr>
      <p:sp>
        <p:nvSpPr>
          <p:cNvPr id="2783" name="Google Shape;2783;gb79d575add_0_45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84" name="Google Shape;2784;gb79d575add_0_45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Team intro: names</a:t>
            </a:r>
            <a:endParaRPr/>
          </a:p>
          <a:p>
            <a:pPr indent="0" lvl="0" marL="0" rtl="0" algn="l">
              <a:spcBef>
                <a:spcPts val="0"/>
              </a:spcBef>
              <a:spcAft>
                <a:spcPts val="0"/>
              </a:spcAft>
              <a:buNone/>
            </a:pPr>
            <a:r>
              <a:rPr lang="en"/>
              <a:t>Our theme: post-secondary CS education</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98" name="Shape 2898"/>
        <p:cNvGrpSpPr/>
        <p:nvPr/>
      </p:nvGrpSpPr>
      <p:grpSpPr>
        <a:xfrm>
          <a:off x="0" y="0"/>
          <a:ext cx="0" cy="0"/>
          <a:chOff x="0" y="0"/>
          <a:chExt cx="0" cy="0"/>
        </a:xfrm>
      </p:grpSpPr>
      <p:sp>
        <p:nvSpPr>
          <p:cNvPr id="2899" name="Google Shape;2899;gb7bd52fdbc_2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00" name="Google Shape;2900;gb7bd52fdbc_2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50000"/>
              </a:lnSpc>
              <a:spcBef>
                <a:spcPts val="0"/>
              </a:spcBef>
              <a:spcAft>
                <a:spcPts val="1600"/>
              </a:spcAft>
              <a:buNone/>
            </a:pPr>
            <a:r>
              <a:rPr b="1" lang="en" sz="1400">
                <a:latin typeface="Montserrat"/>
                <a:ea typeface="Montserrat"/>
                <a:cs typeface="Montserrat"/>
                <a:sym typeface="Montserrat"/>
              </a:rPr>
              <a:t>Other people know so much more than me</a:t>
            </a:r>
            <a:br>
              <a:rPr b="1" lang="en" sz="1400">
                <a:latin typeface="Montserrat"/>
                <a:ea typeface="Montserrat"/>
                <a:cs typeface="Montserrat"/>
                <a:sym typeface="Montserrat"/>
              </a:rPr>
            </a:br>
            <a:r>
              <a:rPr b="1" lang="en" sz="1400">
                <a:latin typeface="Montserrat"/>
                <a:ea typeface="Montserrat"/>
                <a:cs typeface="Montserrat"/>
                <a:sym typeface="Montserrat"/>
              </a:rPr>
              <a:t>None of my peers want</a:t>
            </a:r>
            <a:r>
              <a:rPr b="1" lang="en" sz="1400">
                <a:solidFill>
                  <a:schemeClr val="dk1"/>
                </a:solidFill>
                <a:latin typeface="Montserrat"/>
                <a:ea typeface="Montserrat"/>
                <a:cs typeface="Montserrat"/>
                <a:sym typeface="Montserrat"/>
              </a:rPr>
              <a:t> to help me</a:t>
            </a:r>
            <a:br>
              <a:rPr b="1" lang="en" sz="1400">
                <a:latin typeface="Montserrat"/>
                <a:ea typeface="Montserrat"/>
                <a:cs typeface="Montserrat"/>
                <a:sym typeface="Montserrat"/>
              </a:rPr>
            </a:br>
            <a:r>
              <a:rPr b="1" lang="en" sz="1400">
                <a:latin typeface="Montserrat"/>
                <a:ea typeface="Montserrat"/>
                <a:cs typeface="Montserrat"/>
                <a:sym typeface="Montserrat"/>
              </a:rPr>
              <a:t>It is more rewarding to succeed when you work independently</a:t>
            </a:r>
            <a:endParaRPr b="1" sz="1400">
              <a:latin typeface="Montserrat"/>
              <a:ea typeface="Montserrat"/>
              <a:cs typeface="Montserrat"/>
              <a:sym typeface="Montserrat"/>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04" name="Shape 2904"/>
        <p:cNvGrpSpPr/>
        <p:nvPr/>
      </p:nvGrpSpPr>
      <p:grpSpPr>
        <a:xfrm>
          <a:off x="0" y="0"/>
          <a:ext cx="0" cy="0"/>
          <a:chOff x="0" y="0"/>
          <a:chExt cx="0" cy="0"/>
        </a:xfrm>
      </p:grpSpPr>
      <p:sp>
        <p:nvSpPr>
          <p:cNvPr id="2905" name="Google Shape;2905;gb7bd52fdbc_2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06" name="Google Shape;2906;gb7bd52fdbc_2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50000"/>
              </a:lnSpc>
              <a:spcBef>
                <a:spcPts val="0"/>
              </a:spcBef>
              <a:spcAft>
                <a:spcPts val="1600"/>
              </a:spcAft>
              <a:buNone/>
            </a:pPr>
            <a:r>
              <a:rPr b="1" lang="en" sz="1600">
                <a:latin typeface="Montserrat"/>
                <a:ea typeface="Montserrat"/>
                <a:cs typeface="Montserrat"/>
                <a:sym typeface="Montserrat"/>
              </a:rPr>
              <a:t>Work on homework mostly independently</a:t>
            </a:r>
            <a:br>
              <a:rPr b="1" lang="en" sz="1600">
                <a:latin typeface="Montserrat"/>
                <a:ea typeface="Montserrat"/>
                <a:cs typeface="Montserrat"/>
                <a:sym typeface="Montserrat"/>
              </a:rPr>
            </a:br>
            <a:r>
              <a:rPr b="1" lang="en" sz="1600">
                <a:latin typeface="Montserrat"/>
                <a:ea typeface="Montserrat"/>
                <a:cs typeface="Montserrat"/>
                <a:sym typeface="Montserrat"/>
              </a:rPr>
              <a:t>Pretend you are doing really well even when struggling</a:t>
            </a:r>
            <a:br>
              <a:rPr b="1" lang="en" sz="1600">
                <a:latin typeface="Montserrat"/>
                <a:ea typeface="Montserrat"/>
                <a:cs typeface="Montserrat"/>
                <a:sym typeface="Montserrat"/>
              </a:rPr>
            </a:br>
            <a:r>
              <a:rPr b="1" lang="en" sz="1600">
                <a:latin typeface="Montserrat"/>
                <a:ea typeface="Montserrat"/>
                <a:cs typeface="Montserrat"/>
                <a:sym typeface="Montserrat"/>
              </a:rPr>
              <a:t>Falsely put other students on pedestals</a:t>
            </a:r>
            <a:endParaRPr b="1" sz="1600">
              <a:latin typeface="Montserrat"/>
              <a:ea typeface="Montserrat"/>
              <a:cs typeface="Montserrat"/>
              <a:sym typeface="Montserrat"/>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10" name="Shape 2910"/>
        <p:cNvGrpSpPr/>
        <p:nvPr/>
      </p:nvGrpSpPr>
      <p:grpSpPr>
        <a:xfrm>
          <a:off x="0" y="0"/>
          <a:ext cx="0" cy="0"/>
          <a:chOff x="0" y="0"/>
          <a:chExt cx="0" cy="0"/>
        </a:xfrm>
      </p:grpSpPr>
      <p:sp>
        <p:nvSpPr>
          <p:cNvPr id="2911" name="Google Shape;2911;gb7bd52fdbc_2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12" name="Google Shape;2912;gb7bd52fdbc_2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1600"/>
              </a:spcAft>
              <a:buNone/>
            </a:pPr>
            <a:r>
              <a:rPr b="1" lang="en" sz="1600">
                <a:latin typeface="Montserrat"/>
                <a:ea typeface="Montserrat"/>
                <a:cs typeface="Montserrat"/>
                <a:sym typeface="Montserrat"/>
              </a:rPr>
              <a:t>Isolated</a:t>
            </a:r>
            <a:br>
              <a:rPr b="1" lang="en" sz="1600">
                <a:latin typeface="Montserrat"/>
                <a:ea typeface="Montserrat"/>
                <a:cs typeface="Montserrat"/>
                <a:sym typeface="Montserrat"/>
              </a:rPr>
            </a:br>
            <a:r>
              <a:rPr b="1" lang="en" sz="1600">
                <a:latin typeface="Montserrat"/>
                <a:ea typeface="Montserrat"/>
                <a:cs typeface="Montserrat"/>
                <a:sym typeface="Montserrat"/>
              </a:rPr>
              <a:t>Like an imposter </a:t>
            </a:r>
            <a:br>
              <a:rPr b="1" lang="en" sz="1600">
                <a:latin typeface="Montserrat"/>
                <a:ea typeface="Montserrat"/>
                <a:cs typeface="Montserrat"/>
                <a:sym typeface="Montserrat"/>
              </a:rPr>
            </a:br>
            <a:r>
              <a:rPr b="1" lang="en" sz="1600">
                <a:latin typeface="Montserrat"/>
                <a:ea typeface="Montserrat"/>
                <a:cs typeface="Montserrat"/>
                <a:sym typeface="Montserrat"/>
              </a:rPr>
              <a:t>Intimidated</a:t>
            </a:r>
            <a:br>
              <a:rPr b="1" lang="en" sz="1600">
                <a:latin typeface="Montserrat"/>
                <a:ea typeface="Montserrat"/>
                <a:cs typeface="Montserrat"/>
                <a:sym typeface="Montserrat"/>
              </a:rPr>
            </a:br>
            <a:r>
              <a:rPr b="1" lang="en" sz="1600">
                <a:latin typeface="Montserrat"/>
                <a:ea typeface="Montserrat"/>
                <a:cs typeface="Montserrat"/>
                <a:sym typeface="Montserrat"/>
              </a:rPr>
              <a:t>Underrepresented</a:t>
            </a:r>
            <a:endParaRPr b="1" sz="1600">
              <a:latin typeface="Montserrat"/>
              <a:ea typeface="Montserrat"/>
              <a:cs typeface="Montserrat"/>
              <a:sym typeface="Montserrat"/>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18" name="Shape 2918"/>
        <p:cNvGrpSpPr/>
        <p:nvPr/>
      </p:nvGrpSpPr>
      <p:grpSpPr>
        <a:xfrm>
          <a:off x="0" y="0"/>
          <a:ext cx="0" cy="0"/>
          <a:chOff x="0" y="0"/>
          <a:chExt cx="0" cy="0"/>
        </a:xfrm>
      </p:grpSpPr>
      <p:sp>
        <p:nvSpPr>
          <p:cNvPr id="2919" name="Google Shape;2919;gb7c725395e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20" name="Google Shape;2920;gb7c725395e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31" name="Shape 2931"/>
        <p:cNvGrpSpPr/>
        <p:nvPr/>
      </p:nvGrpSpPr>
      <p:grpSpPr>
        <a:xfrm>
          <a:off x="0" y="0"/>
          <a:ext cx="0" cy="0"/>
          <a:chOff x="0" y="0"/>
          <a:chExt cx="0" cy="0"/>
        </a:xfrm>
      </p:grpSpPr>
      <p:sp>
        <p:nvSpPr>
          <p:cNvPr id="2932" name="Google Shape;2932;gb7bd52fdbc_4_18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33" name="Google Shape;2933;gb7bd52fdbc_4_18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43" name="Shape 2943"/>
        <p:cNvGrpSpPr/>
        <p:nvPr/>
      </p:nvGrpSpPr>
      <p:grpSpPr>
        <a:xfrm>
          <a:off x="0" y="0"/>
          <a:ext cx="0" cy="0"/>
          <a:chOff x="0" y="0"/>
          <a:chExt cx="0" cy="0"/>
        </a:xfrm>
      </p:grpSpPr>
      <p:sp>
        <p:nvSpPr>
          <p:cNvPr id="2944" name="Google Shape;2944;gb7bd52fdbc_4_18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45" name="Google Shape;2945;gb7bd52fdbc_4_18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55" name="Shape 2955"/>
        <p:cNvGrpSpPr/>
        <p:nvPr/>
      </p:nvGrpSpPr>
      <p:grpSpPr>
        <a:xfrm>
          <a:off x="0" y="0"/>
          <a:ext cx="0" cy="0"/>
          <a:chOff x="0" y="0"/>
          <a:chExt cx="0" cy="0"/>
        </a:xfrm>
      </p:grpSpPr>
      <p:sp>
        <p:nvSpPr>
          <p:cNvPr id="2956" name="Google Shape;2956;gb7bd52fdbc_4_189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57" name="Google Shape;2957;gb7bd52fdbc_4_18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67" name="Shape 2967"/>
        <p:cNvGrpSpPr/>
        <p:nvPr/>
      </p:nvGrpSpPr>
      <p:grpSpPr>
        <a:xfrm>
          <a:off x="0" y="0"/>
          <a:ext cx="0" cy="0"/>
          <a:chOff x="0" y="0"/>
          <a:chExt cx="0" cy="0"/>
        </a:xfrm>
      </p:grpSpPr>
      <p:sp>
        <p:nvSpPr>
          <p:cNvPr id="2968" name="Google Shape;2968;gb7bd52fdbc_4_19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69" name="Google Shape;2969;gb7bd52fdbc_4_19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78" name="Shape 2978"/>
        <p:cNvGrpSpPr/>
        <p:nvPr/>
      </p:nvGrpSpPr>
      <p:grpSpPr>
        <a:xfrm>
          <a:off x="0" y="0"/>
          <a:ext cx="0" cy="0"/>
          <a:chOff x="0" y="0"/>
          <a:chExt cx="0" cy="0"/>
        </a:xfrm>
      </p:grpSpPr>
      <p:sp>
        <p:nvSpPr>
          <p:cNvPr id="2979" name="Google Shape;2979;gb7c725395e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80" name="Google Shape;2980;gb7c725395e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92" name="Shape 2992"/>
        <p:cNvGrpSpPr/>
        <p:nvPr/>
      </p:nvGrpSpPr>
      <p:grpSpPr>
        <a:xfrm>
          <a:off x="0" y="0"/>
          <a:ext cx="0" cy="0"/>
          <a:chOff x="0" y="0"/>
          <a:chExt cx="0" cy="0"/>
        </a:xfrm>
      </p:grpSpPr>
      <p:sp>
        <p:nvSpPr>
          <p:cNvPr id="2993" name="Google Shape;2993;gb79712a3c6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94" name="Google Shape;2994;gb79712a3c6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3" name="Shape 2793"/>
        <p:cNvGrpSpPr/>
        <p:nvPr/>
      </p:nvGrpSpPr>
      <p:grpSpPr>
        <a:xfrm>
          <a:off x="0" y="0"/>
          <a:ext cx="0" cy="0"/>
          <a:chOff x="0" y="0"/>
          <a:chExt cx="0" cy="0"/>
        </a:xfrm>
      </p:grpSpPr>
      <p:sp>
        <p:nvSpPr>
          <p:cNvPr id="2794" name="Google Shape;2794;gb75cf4985c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95" name="Google Shape;2795;gb75cf4985c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Our interviewees cover a range of school year and CS experience. Jose and Cathy are our extreme users as they both had little CS backgrounds, and Cathy is an international grad student. Sery and Carolyne represent the our average users as they are undergrad CS major students.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00" name="Shape 3000"/>
        <p:cNvGrpSpPr/>
        <p:nvPr/>
      </p:nvGrpSpPr>
      <p:grpSpPr>
        <a:xfrm>
          <a:off x="0" y="0"/>
          <a:ext cx="0" cy="0"/>
          <a:chOff x="0" y="0"/>
          <a:chExt cx="0" cy="0"/>
        </a:xfrm>
      </p:grpSpPr>
      <p:sp>
        <p:nvSpPr>
          <p:cNvPr id="3001" name="Google Shape;3001;gb7c725395e_0_9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02" name="Google Shape;3002;gb7c725395e_0_9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44" name="Shape 2844"/>
        <p:cNvGrpSpPr/>
        <p:nvPr/>
      </p:nvGrpSpPr>
      <p:grpSpPr>
        <a:xfrm>
          <a:off x="0" y="0"/>
          <a:ext cx="0" cy="0"/>
          <a:chOff x="0" y="0"/>
          <a:chExt cx="0" cy="0"/>
        </a:xfrm>
      </p:grpSpPr>
      <p:sp>
        <p:nvSpPr>
          <p:cNvPr id="2845" name="Google Shape;2845;gb79d575add_0_54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46" name="Google Shape;2846;gb79d575add_0_54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62" name="Shape 2862"/>
        <p:cNvGrpSpPr/>
        <p:nvPr/>
      </p:nvGrpSpPr>
      <p:grpSpPr>
        <a:xfrm>
          <a:off x="0" y="0"/>
          <a:ext cx="0" cy="0"/>
          <a:chOff x="0" y="0"/>
          <a:chExt cx="0" cy="0"/>
        </a:xfrm>
      </p:grpSpPr>
      <p:sp>
        <p:nvSpPr>
          <p:cNvPr id="2863" name="Google Shape;2863;gb75cf4985c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64" name="Google Shape;2864;gb75cf4985c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68" name="Shape 2868"/>
        <p:cNvGrpSpPr/>
        <p:nvPr/>
      </p:nvGrpSpPr>
      <p:grpSpPr>
        <a:xfrm>
          <a:off x="0" y="0"/>
          <a:ext cx="0" cy="0"/>
          <a:chOff x="0" y="0"/>
          <a:chExt cx="0" cy="0"/>
        </a:xfrm>
      </p:grpSpPr>
      <p:sp>
        <p:nvSpPr>
          <p:cNvPr id="2869" name="Google Shape;2869;gb75cf4985c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70" name="Google Shape;2870;gb75cf4985c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160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74" name="Shape 2874"/>
        <p:cNvGrpSpPr/>
        <p:nvPr/>
      </p:nvGrpSpPr>
      <p:grpSpPr>
        <a:xfrm>
          <a:off x="0" y="0"/>
          <a:ext cx="0" cy="0"/>
          <a:chOff x="0" y="0"/>
          <a:chExt cx="0" cy="0"/>
        </a:xfrm>
      </p:grpSpPr>
      <p:sp>
        <p:nvSpPr>
          <p:cNvPr id="2875" name="Google Shape;2875;gb75cf4985c_0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76" name="Google Shape;2876;gb75cf4985c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80" name="Shape 2880"/>
        <p:cNvGrpSpPr/>
        <p:nvPr/>
      </p:nvGrpSpPr>
      <p:grpSpPr>
        <a:xfrm>
          <a:off x="0" y="0"/>
          <a:ext cx="0" cy="0"/>
          <a:chOff x="0" y="0"/>
          <a:chExt cx="0" cy="0"/>
        </a:xfrm>
      </p:grpSpPr>
      <p:sp>
        <p:nvSpPr>
          <p:cNvPr id="2881" name="Google Shape;2881;gb75cf4985c_0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82" name="Google Shape;2882;gb75cf4985c_0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1600"/>
              </a:spcAft>
              <a:buClr>
                <a:schemeClr val="dk1"/>
              </a:buClr>
              <a:buSzPts val="1100"/>
              <a:buFont typeface="Arial"/>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86" name="Shape 2886"/>
        <p:cNvGrpSpPr/>
        <p:nvPr/>
      </p:nvGrpSpPr>
      <p:grpSpPr>
        <a:xfrm>
          <a:off x="0" y="0"/>
          <a:ext cx="0" cy="0"/>
          <a:chOff x="0" y="0"/>
          <a:chExt cx="0" cy="0"/>
        </a:xfrm>
      </p:grpSpPr>
      <p:sp>
        <p:nvSpPr>
          <p:cNvPr id="2887" name="Google Shape;2887;gb7bd52fdbc_4_9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88" name="Google Shape;2888;gb7bd52fdbc_4_9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92" name="Shape 2892"/>
        <p:cNvGrpSpPr/>
        <p:nvPr/>
      </p:nvGrpSpPr>
      <p:grpSpPr>
        <a:xfrm>
          <a:off x="0" y="0"/>
          <a:ext cx="0" cy="0"/>
          <a:chOff x="0" y="0"/>
          <a:chExt cx="0" cy="0"/>
        </a:xfrm>
      </p:grpSpPr>
      <p:sp>
        <p:nvSpPr>
          <p:cNvPr id="2893" name="Google Shape;2893;gb7bd52fdbc_2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94" name="Google Shape;2894;gb7bd52fdbc_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1600"/>
              </a:spcAft>
              <a:buNone/>
            </a:pPr>
            <a:r>
              <a:rPr b="1" lang="en" sz="1400">
                <a:latin typeface="Montserrat"/>
                <a:ea typeface="Montserrat"/>
                <a:cs typeface="Montserrat"/>
                <a:sym typeface="Montserrat"/>
              </a:rPr>
              <a:t>“CS seems like a solitary discipline” </a:t>
            </a:r>
            <a:br>
              <a:rPr b="1" lang="en" sz="1400">
                <a:latin typeface="Montserrat"/>
                <a:ea typeface="Montserrat"/>
                <a:cs typeface="Montserrat"/>
                <a:sym typeface="Montserrat"/>
              </a:rPr>
            </a:br>
            <a:r>
              <a:rPr b="1" lang="en" sz="1400">
                <a:latin typeface="Montserrat"/>
                <a:ea typeface="Montserrat"/>
                <a:cs typeface="Montserrat"/>
                <a:sym typeface="Montserrat"/>
              </a:rPr>
              <a:t>“I work independently to protect my confidence and sense of belonging”</a:t>
            </a:r>
            <a:br>
              <a:rPr b="1" lang="en" sz="1400">
                <a:latin typeface="Montserrat"/>
                <a:ea typeface="Montserrat"/>
                <a:cs typeface="Montserrat"/>
                <a:sym typeface="Montserrat"/>
              </a:rPr>
            </a:br>
            <a:r>
              <a:rPr b="1" lang="en" sz="1400">
                <a:latin typeface="Montserrat"/>
                <a:ea typeface="Montserrat"/>
                <a:cs typeface="Montserrat"/>
                <a:sym typeface="Montserrat"/>
              </a:rPr>
              <a:t>“Knowing that I have a safety net makes me more empowered to work on solving problems on my  own”</a:t>
            </a:r>
            <a:endParaRPr b="1" sz="1400">
              <a:latin typeface="Montserrat"/>
              <a:ea typeface="Montserrat"/>
              <a:cs typeface="Montserrat"/>
              <a:sym typeface="Montserrat"/>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hyperlink" Target="http://bit.ly/2Tynxth" TargetMode="External"/><Relationship Id="rId3" Type="http://schemas.openxmlformats.org/officeDocument/2006/relationships/hyperlink" Target="http://bit.ly/2TyoMsr" TargetMode="External"/><Relationship Id="rId4" Type="http://schemas.openxmlformats.org/officeDocument/2006/relationships/hyperlink" Target="http://bit.ly/2TtBDfr" TargetMode="Externa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hyperlink" Target="http://bit.ly/2Tynxth" TargetMode="External"/><Relationship Id="rId3" Type="http://schemas.openxmlformats.org/officeDocument/2006/relationships/hyperlink" Target="http://bit.ly/2TyoMsr" TargetMode="External"/><Relationship Id="rId4" Type="http://schemas.openxmlformats.org/officeDocument/2006/relationships/hyperlink" Target="http://bit.ly/2TtBDfr" TargetMode="Externa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hyperlink" Target="http://bit.ly/2Tynxth" TargetMode="External"/><Relationship Id="rId3" Type="http://schemas.openxmlformats.org/officeDocument/2006/relationships/hyperlink" Target="http://bit.ly/2TyoMsr" TargetMode="External"/><Relationship Id="rId4" Type="http://schemas.openxmlformats.org/officeDocument/2006/relationships/hyperlink" Target="http://bit.ly/2TtBDfr" TargetMode="Externa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2">
  <p:cSld name="TITLE_2">
    <p:spTree>
      <p:nvGrpSpPr>
        <p:cNvPr id="50" name="Shape 50"/>
        <p:cNvGrpSpPr/>
        <p:nvPr/>
      </p:nvGrpSpPr>
      <p:grpSpPr>
        <a:xfrm>
          <a:off x="0" y="0"/>
          <a:ext cx="0" cy="0"/>
          <a:chOff x="0" y="0"/>
          <a:chExt cx="0" cy="0"/>
        </a:xfrm>
      </p:grpSpPr>
      <p:sp>
        <p:nvSpPr>
          <p:cNvPr id="51" name="Google Shape;51;p13"/>
          <p:cNvSpPr/>
          <p:nvPr/>
        </p:nvSpPr>
        <p:spPr>
          <a:xfrm>
            <a:off x="735200" y="824575"/>
            <a:ext cx="6052392" cy="3042644"/>
          </a:xfrm>
          <a:custGeom>
            <a:rect b="b" l="l" r="r" t="t"/>
            <a:pathLst>
              <a:path extrusionOk="0" h="38247" w="75733">
                <a:moveTo>
                  <a:pt x="0" y="0"/>
                </a:moveTo>
                <a:lnTo>
                  <a:pt x="0" y="38246"/>
                </a:lnTo>
                <a:lnTo>
                  <a:pt x="75733" y="38246"/>
                </a:lnTo>
                <a:lnTo>
                  <a:pt x="75733" y="0"/>
                </a:lnTo>
                <a:close/>
              </a:path>
            </a:pathLst>
          </a:custGeom>
          <a:solidFill>
            <a:srgbClr val="E9B72B">
              <a:alpha val="419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 name="Google Shape;52;p13"/>
          <p:cNvSpPr txBox="1"/>
          <p:nvPr>
            <p:ph type="ctrTitle"/>
          </p:nvPr>
        </p:nvSpPr>
        <p:spPr>
          <a:xfrm>
            <a:off x="717199" y="584694"/>
            <a:ext cx="4248900" cy="2052600"/>
          </a:xfrm>
          <a:prstGeom prst="rect">
            <a:avLst/>
          </a:prstGeom>
        </p:spPr>
        <p:txBody>
          <a:bodyPr anchorCtr="0" anchor="b" bIns="91425" lIns="91425" spcFirstLastPara="1" rIns="91425" wrap="square" tIns="91425">
            <a:noAutofit/>
          </a:bodyPr>
          <a:lstStyle>
            <a:lvl1pPr lvl="0" rtl="0" algn="r">
              <a:spcBef>
                <a:spcPts val="0"/>
              </a:spcBef>
              <a:spcAft>
                <a:spcPts val="0"/>
              </a:spcAft>
              <a:buSzPts val="3600"/>
              <a:buNone/>
              <a:defRPr sz="36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53" name="Google Shape;53;p13"/>
          <p:cNvSpPr txBox="1"/>
          <p:nvPr>
            <p:ph idx="1" type="subTitle"/>
          </p:nvPr>
        </p:nvSpPr>
        <p:spPr>
          <a:xfrm>
            <a:off x="2555300" y="2637294"/>
            <a:ext cx="2410800" cy="7926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SzPts val="1800"/>
              <a:buNone/>
              <a:defRPr/>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54" name="Google Shape;54;p13"/>
          <p:cNvSpPr/>
          <p:nvPr/>
        </p:nvSpPr>
        <p:spPr>
          <a:xfrm flipH="1">
            <a:off x="735243" y="548625"/>
            <a:ext cx="2770057" cy="97124"/>
          </a:xfrm>
          <a:custGeom>
            <a:rect b="b" l="l" r="r" t="t"/>
            <a:pathLst>
              <a:path extrusionOk="0" h="1676" w="50383">
                <a:moveTo>
                  <a:pt x="0" y="0"/>
                </a:moveTo>
                <a:lnTo>
                  <a:pt x="0" y="1676"/>
                </a:lnTo>
                <a:lnTo>
                  <a:pt x="50383" y="1676"/>
                </a:lnTo>
                <a:lnTo>
                  <a:pt x="50383"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TITLE_1_1">
    <p:spTree>
      <p:nvGrpSpPr>
        <p:cNvPr id="55" name="Shape 55"/>
        <p:cNvGrpSpPr/>
        <p:nvPr/>
      </p:nvGrpSpPr>
      <p:grpSpPr>
        <a:xfrm>
          <a:off x="0" y="0"/>
          <a:ext cx="0" cy="0"/>
          <a:chOff x="0" y="0"/>
          <a:chExt cx="0" cy="0"/>
        </a:xfrm>
      </p:grpSpPr>
      <p:sp>
        <p:nvSpPr>
          <p:cNvPr id="56" name="Google Shape;56;p14"/>
          <p:cNvSpPr/>
          <p:nvPr/>
        </p:nvSpPr>
        <p:spPr>
          <a:xfrm>
            <a:off x="2454800" y="0"/>
            <a:ext cx="4234500" cy="51435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p14"/>
          <p:cNvSpPr/>
          <p:nvPr/>
        </p:nvSpPr>
        <p:spPr>
          <a:xfrm rot="-5400000">
            <a:off x="4403950" y="4519950"/>
            <a:ext cx="336000" cy="911100"/>
          </a:xfrm>
          <a:prstGeom prst="rect">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14"/>
          <p:cNvSpPr txBox="1"/>
          <p:nvPr>
            <p:ph idx="1" type="body"/>
          </p:nvPr>
        </p:nvSpPr>
        <p:spPr>
          <a:xfrm>
            <a:off x="2848484" y="825425"/>
            <a:ext cx="3447000" cy="3492600"/>
          </a:xfrm>
          <a:prstGeom prst="rect">
            <a:avLst/>
          </a:prstGeom>
        </p:spPr>
        <p:txBody>
          <a:bodyPr anchorCtr="0" anchor="ctr" bIns="91425" lIns="91425" spcFirstLastPara="1" rIns="91425" wrap="square" tIns="91425">
            <a:noAutofit/>
          </a:bodyPr>
          <a:lstStyle>
            <a:lvl1pPr indent="-342900" lvl="0" marL="457200" rtl="0" algn="ctr">
              <a:lnSpc>
                <a:spcPct val="115000"/>
              </a:lnSpc>
              <a:spcBef>
                <a:spcPts val="0"/>
              </a:spcBef>
              <a:spcAft>
                <a:spcPts val="0"/>
              </a:spcAft>
              <a:buSzPts val="1800"/>
              <a:buChar char="●"/>
              <a:defRPr i="1"/>
            </a:lvl1pPr>
            <a:lvl2pPr indent="-317500" lvl="1" marL="914400" rtl="0" algn="ctr">
              <a:lnSpc>
                <a:spcPct val="115000"/>
              </a:lnSpc>
              <a:spcBef>
                <a:spcPts val="1600"/>
              </a:spcBef>
              <a:spcAft>
                <a:spcPts val="0"/>
              </a:spcAft>
              <a:buSzPts val="1400"/>
              <a:buChar char="○"/>
              <a:defRPr i="1"/>
            </a:lvl2pPr>
            <a:lvl3pPr indent="-317500" lvl="2" marL="1371600" rtl="0" algn="ctr">
              <a:lnSpc>
                <a:spcPct val="115000"/>
              </a:lnSpc>
              <a:spcBef>
                <a:spcPts val="1600"/>
              </a:spcBef>
              <a:spcAft>
                <a:spcPts val="0"/>
              </a:spcAft>
              <a:buSzPts val="1400"/>
              <a:buChar char="■"/>
              <a:defRPr i="1"/>
            </a:lvl3pPr>
            <a:lvl4pPr indent="-317500" lvl="3" marL="1828800" rtl="0" algn="ctr">
              <a:lnSpc>
                <a:spcPct val="115000"/>
              </a:lnSpc>
              <a:spcBef>
                <a:spcPts val="1600"/>
              </a:spcBef>
              <a:spcAft>
                <a:spcPts val="0"/>
              </a:spcAft>
              <a:buSzPts val="1400"/>
              <a:buChar char="●"/>
              <a:defRPr i="1"/>
            </a:lvl4pPr>
            <a:lvl5pPr indent="-317500" lvl="4" marL="2286000" rtl="0" algn="ctr">
              <a:lnSpc>
                <a:spcPct val="115000"/>
              </a:lnSpc>
              <a:spcBef>
                <a:spcPts val="1600"/>
              </a:spcBef>
              <a:spcAft>
                <a:spcPts val="0"/>
              </a:spcAft>
              <a:buSzPts val="1400"/>
              <a:buChar char="○"/>
              <a:defRPr i="1"/>
            </a:lvl5pPr>
            <a:lvl6pPr indent="-317500" lvl="5" marL="2743200" rtl="0" algn="ctr">
              <a:lnSpc>
                <a:spcPct val="115000"/>
              </a:lnSpc>
              <a:spcBef>
                <a:spcPts val="1600"/>
              </a:spcBef>
              <a:spcAft>
                <a:spcPts val="0"/>
              </a:spcAft>
              <a:buSzPts val="1400"/>
              <a:buChar char="■"/>
              <a:defRPr i="1"/>
            </a:lvl6pPr>
            <a:lvl7pPr indent="-317500" lvl="6" marL="3200400" rtl="0" algn="ctr">
              <a:lnSpc>
                <a:spcPct val="115000"/>
              </a:lnSpc>
              <a:spcBef>
                <a:spcPts val="1600"/>
              </a:spcBef>
              <a:spcAft>
                <a:spcPts val="0"/>
              </a:spcAft>
              <a:buSzPts val="1400"/>
              <a:buChar char="●"/>
              <a:defRPr i="1"/>
            </a:lvl7pPr>
            <a:lvl8pPr indent="-317500" lvl="7" marL="3657600" rtl="0" algn="ctr">
              <a:lnSpc>
                <a:spcPct val="115000"/>
              </a:lnSpc>
              <a:spcBef>
                <a:spcPts val="1600"/>
              </a:spcBef>
              <a:spcAft>
                <a:spcPts val="0"/>
              </a:spcAft>
              <a:buSzPts val="1400"/>
              <a:buChar char="○"/>
              <a:defRPr i="1"/>
            </a:lvl8pPr>
            <a:lvl9pPr indent="-317500" lvl="8" marL="4114800" rtl="0" algn="ctr">
              <a:lnSpc>
                <a:spcPct val="115000"/>
              </a:lnSpc>
              <a:spcBef>
                <a:spcPts val="1600"/>
              </a:spcBef>
              <a:spcAft>
                <a:spcPts val="1600"/>
              </a:spcAft>
              <a:buSzPts val="1400"/>
              <a:buChar char="■"/>
              <a:defRPr i="1"/>
            </a:lvl9pPr>
          </a:lstStyle>
          <a:p/>
        </p:txBody>
      </p:sp>
      <p:sp>
        <p:nvSpPr>
          <p:cNvPr id="59" name="Google Shape;59;p14"/>
          <p:cNvSpPr txBox="1"/>
          <p:nvPr/>
        </p:nvSpPr>
        <p:spPr>
          <a:xfrm>
            <a:off x="3593400" y="19369"/>
            <a:ext cx="1957200" cy="653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7200">
                <a:solidFill>
                  <a:srgbClr val="A5B0FE"/>
                </a:solidFill>
                <a:latin typeface="Work Sans"/>
                <a:ea typeface="Work Sans"/>
                <a:cs typeface="Work Sans"/>
                <a:sym typeface="Work Sans"/>
              </a:rPr>
              <a:t>“</a:t>
            </a:r>
            <a:endParaRPr b="1" sz="7200">
              <a:solidFill>
                <a:srgbClr val="A5B0FE"/>
              </a:solidFill>
              <a:latin typeface="Work Sans"/>
              <a:ea typeface="Work Sans"/>
              <a:cs typeface="Work Sans"/>
              <a:sym typeface="Work Sans"/>
            </a:endParaRPr>
          </a:p>
        </p:txBody>
      </p:sp>
      <p:sp>
        <p:nvSpPr>
          <p:cNvPr id="60" name="Google Shape;60;p14"/>
          <p:cNvSpPr txBox="1"/>
          <p:nvPr>
            <p:ph idx="12" type="sldNum"/>
          </p:nvPr>
        </p:nvSpPr>
        <p:spPr>
          <a:xfrm>
            <a:off x="4116400" y="4807500"/>
            <a:ext cx="911100" cy="3360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grpSp>
        <p:nvGrpSpPr>
          <p:cNvPr id="61" name="Google Shape;61;p14"/>
          <p:cNvGrpSpPr/>
          <p:nvPr/>
        </p:nvGrpSpPr>
        <p:grpSpPr>
          <a:xfrm>
            <a:off x="6876950" y="3340125"/>
            <a:ext cx="2267050" cy="1803375"/>
            <a:chOff x="9925050" y="4203700"/>
            <a:chExt cx="2267050" cy="1803375"/>
          </a:xfrm>
        </p:grpSpPr>
        <p:sp>
          <p:nvSpPr>
            <p:cNvPr id="62" name="Google Shape;62;p14"/>
            <p:cNvSpPr/>
            <p:nvPr/>
          </p:nvSpPr>
          <p:spPr>
            <a:xfrm>
              <a:off x="11336338" y="4922838"/>
              <a:ext cx="139800" cy="119100"/>
            </a:xfrm>
            <a:custGeom>
              <a:rect b="b" l="l" r="r" t="t"/>
              <a:pathLst>
                <a:path extrusionOk="0" h="120000" w="120000">
                  <a:moveTo>
                    <a:pt x="110769" y="70909"/>
                  </a:moveTo>
                  <a:cubicBezTo>
                    <a:pt x="18461" y="0"/>
                    <a:pt x="18461" y="0"/>
                    <a:pt x="18461" y="0"/>
                  </a:cubicBezTo>
                  <a:cubicBezTo>
                    <a:pt x="13846" y="0"/>
                    <a:pt x="4615" y="0"/>
                    <a:pt x="4615" y="5454"/>
                  </a:cubicBezTo>
                  <a:cubicBezTo>
                    <a:pt x="0" y="10909"/>
                    <a:pt x="0" y="21818"/>
                    <a:pt x="9230" y="21818"/>
                  </a:cubicBezTo>
                  <a:cubicBezTo>
                    <a:pt x="78461" y="76363"/>
                    <a:pt x="78461" y="76363"/>
                    <a:pt x="78461" y="76363"/>
                  </a:cubicBezTo>
                  <a:cubicBezTo>
                    <a:pt x="9230" y="92727"/>
                    <a:pt x="9230" y="92727"/>
                    <a:pt x="9230" y="92727"/>
                  </a:cubicBezTo>
                  <a:cubicBezTo>
                    <a:pt x="4615" y="98181"/>
                    <a:pt x="0" y="103636"/>
                    <a:pt x="0" y="109090"/>
                  </a:cubicBezTo>
                  <a:cubicBezTo>
                    <a:pt x="4615" y="114545"/>
                    <a:pt x="9230" y="120000"/>
                    <a:pt x="13846" y="120000"/>
                  </a:cubicBezTo>
                  <a:cubicBezTo>
                    <a:pt x="13846" y="120000"/>
                    <a:pt x="13846" y="120000"/>
                    <a:pt x="13846" y="120000"/>
                  </a:cubicBezTo>
                  <a:cubicBezTo>
                    <a:pt x="110769" y="92727"/>
                    <a:pt x="110769" y="92727"/>
                    <a:pt x="110769" y="92727"/>
                  </a:cubicBezTo>
                  <a:cubicBezTo>
                    <a:pt x="115384" y="92727"/>
                    <a:pt x="115384" y="87272"/>
                    <a:pt x="115384" y="81818"/>
                  </a:cubicBezTo>
                  <a:cubicBezTo>
                    <a:pt x="120000" y="76363"/>
                    <a:pt x="115384" y="76363"/>
                    <a:pt x="110769" y="70909"/>
                  </a:cubicBez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3" name="Google Shape;63;p14"/>
            <p:cNvSpPr/>
            <p:nvPr/>
          </p:nvSpPr>
          <p:spPr>
            <a:xfrm>
              <a:off x="11137900" y="4498975"/>
              <a:ext cx="1054200" cy="1508100"/>
            </a:xfrm>
            <a:custGeom>
              <a:rect b="b" l="l" r="r" t="t"/>
              <a:pathLst>
                <a:path extrusionOk="0" h="120000" w="120000">
                  <a:moveTo>
                    <a:pt x="15228" y="70889"/>
                  </a:moveTo>
                  <a:cubicBezTo>
                    <a:pt x="14619" y="71316"/>
                    <a:pt x="14619" y="71316"/>
                    <a:pt x="14619" y="71743"/>
                  </a:cubicBezTo>
                  <a:cubicBezTo>
                    <a:pt x="14619" y="72170"/>
                    <a:pt x="15837" y="82846"/>
                    <a:pt x="42030" y="83274"/>
                  </a:cubicBezTo>
                  <a:cubicBezTo>
                    <a:pt x="42030" y="94804"/>
                    <a:pt x="42030" y="94804"/>
                    <a:pt x="42030" y="94804"/>
                  </a:cubicBezTo>
                  <a:cubicBezTo>
                    <a:pt x="20101" y="120000"/>
                    <a:pt x="20101" y="120000"/>
                    <a:pt x="20101" y="120000"/>
                  </a:cubicBezTo>
                  <a:cubicBezTo>
                    <a:pt x="23147" y="120000"/>
                    <a:pt x="23147" y="120000"/>
                    <a:pt x="23147" y="120000"/>
                  </a:cubicBezTo>
                  <a:cubicBezTo>
                    <a:pt x="44467" y="95658"/>
                    <a:pt x="44467" y="95658"/>
                    <a:pt x="44467" y="95658"/>
                  </a:cubicBezTo>
                  <a:cubicBezTo>
                    <a:pt x="44467" y="95231"/>
                    <a:pt x="44467" y="95231"/>
                    <a:pt x="44467" y="94804"/>
                  </a:cubicBezTo>
                  <a:cubicBezTo>
                    <a:pt x="44467" y="82419"/>
                    <a:pt x="44467" y="82419"/>
                    <a:pt x="44467" y="82419"/>
                  </a:cubicBezTo>
                  <a:cubicBezTo>
                    <a:pt x="44467" y="81565"/>
                    <a:pt x="43857" y="81138"/>
                    <a:pt x="43248" y="81138"/>
                  </a:cubicBezTo>
                  <a:cubicBezTo>
                    <a:pt x="21928" y="81138"/>
                    <a:pt x="18274" y="74306"/>
                    <a:pt x="17664" y="72170"/>
                  </a:cubicBezTo>
                  <a:cubicBezTo>
                    <a:pt x="33502" y="64483"/>
                    <a:pt x="33502" y="64483"/>
                    <a:pt x="33502" y="64483"/>
                  </a:cubicBezTo>
                  <a:cubicBezTo>
                    <a:pt x="34111" y="64056"/>
                    <a:pt x="34111" y="63629"/>
                    <a:pt x="34111" y="63202"/>
                  </a:cubicBezTo>
                  <a:cubicBezTo>
                    <a:pt x="34111" y="63202"/>
                    <a:pt x="33502" y="62775"/>
                    <a:pt x="33502" y="62775"/>
                  </a:cubicBezTo>
                  <a:cubicBezTo>
                    <a:pt x="10964" y="57651"/>
                    <a:pt x="10964" y="57651"/>
                    <a:pt x="10964" y="57651"/>
                  </a:cubicBezTo>
                  <a:cubicBezTo>
                    <a:pt x="13401" y="52526"/>
                    <a:pt x="13401" y="52526"/>
                    <a:pt x="13401" y="52526"/>
                  </a:cubicBezTo>
                  <a:cubicBezTo>
                    <a:pt x="13401" y="52099"/>
                    <a:pt x="13401" y="51672"/>
                    <a:pt x="12791" y="51245"/>
                  </a:cubicBezTo>
                  <a:cubicBezTo>
                    <a:pt x="3654" y="47829"/>
                    <a:pt x="3654" y="47829"/>
                    <a:pt x="3654" y="47829"/>
                  </a:cubicBezTo>
                  <a:cubicBezTo>
                    <a:pt x="14619" y="36725"/>
                    <a:pt x="14619" y="36725"/>
                    <a:pt x="14619" y="36725"/>
                  </a:cubicBezTo>
                  <a:cubicBezTo>
                    <a:pt x="15228" y="36725"/>
                    <a:pt x="15228" y="36298"/>
                    <a:pt x="15228" y="36298"/>
                  </a:cubicBezTo>
                  <a:cubicBezTo>
                    <a:pt x="15228" y="21352"/>
                    <a:pt x="19492" y="17081"/>
                    <a:pt x="19492" y="17081"/>
                  </a:cubicBezTo>
                  <a:cubicBezTo>
                    <a:pt x="20101" y="17081"/>
                    <a:pt x="20101" y="16654"/>
                    <a:pt x="19492" y="16227"/>
                  </a:cubicBezTo>
                  <a:cubicBezTo>
                    <a:pt x="19492" y="15800"/>
                    <a:pt x="18883" y="15800"/>
                    <a:pt x="18274" y="15800"/>
                  </a:cubicBezTo>
                  <a:cubicBezTo>
                    <a:pt x="18274" y="15800"/>
                    <a:pt x="18274" y="15800"/>
                    <a:pt x="18274" y="15800"/>
                  </a:cubicBezTo>
                  <a:cubicBezTo>
                    <a:pt x="14619" y="15800"/>
                    <a:pt x="12182" y="16654"/>
                    <a:pt x="10355" y="17508"/>
                  </a:cubicBezTo>
                  <a:cubicBezTo>
                    <a:pt x="12182" y="14092"/>
                    <a:pt x="15228" y="11103"/>
                    <a:pt x="19492" y="8540"/>
                  </a:cubicBezTo>
                  <a:cubicBezTo>
                    <a:pt x="24974" y="5551"/>
                    <a:pt x="35939" y="2135"/>
                    <a:pt x="55431" y="4270"/>
                  </a:cubicBezTo>
                  <a:cubicBezTo>
                    <a:pt x="101116" y="9822"/>
                    <a:pt x="103553" y="35871"/>
                    <a:pt x="103553" y="36298"/>
                  </a:cubicBezTo>
                  <a:cubicBezTo>
                    <a:pt x="103553" y="36298"/>
                    <a:pt x="103553" y="36298"/>
                    <a:pt x="103553" y="36725"/>
                  </a:cubicBezTo>
                  <a:cubicBezTo>
                    <a:pt x="103553" y="38007"/>
                    <a:pt x="104162" y="52526"/>
                    <a:pt x="104162" y="62348"/>
                  </a:cubicBezTo>
                  <a:cubicBezTo>
                    <a:pt x="103553" y="62775"/>
                    <a:pt x="102944" y="71316"/>
                    <a:pt x="109035" y="75587"/>
                  </a:cubicBezTo>
                  <a:cubicBezTo>
                    <a:pt x="109644" y="76441"/>
                    <a:pt x="110862" y="76868"/>
                    <a:pt x="112081" y="77295"/>
                  </a:cubicBezTo>
                  <a:cubicBezTo>
                    <a:pt x="105380" y="78149"/>
                    <a:pt x="94416" y="79003"/>
                    <a:pt x="87106" y="77722"/>
                  </a:cubicBezTo>
                  <a:cubicBezTo>
                    <a:pt x="86497" y="77722"/>
                    <a:pt x="85888" y="77722"/>
                    <a:pt x="85888" y="78149"/>
                  </a:cubicBezTo>
                  <a:cubicBezTo>
                    <a:pt x="85279" y="78149"/>
                    <a:pt x="85279" y="78576"/>
                    <a:pt x="85279" y="78576"/>
                  </a:cubicBezTo>
                  <a:cubicBezTo>
                    <a:pt x="85279" y="87117"/>
                    <a:pt x="85279" y="87117"/>
                    <a:pt x="85279" y="87117"/>
                  </a:cubicBezTo>
                  <a:cubicBezTo>
                    <a:pt x="85279" y="87544"/>
                    <a:pt x="85279" y="87971"/>
                    <a:pt x="85888" y="87971"/>
                  </a:cubicBezTo>
                  <a:cubicBezTo>
                    <a:pt x="90761" y="91387"/>
                    <a:pt x="90761" y="91387"/>
                    <a:pt x="90761" y="91387"/>
                  </a:cubicBezTo>
                  <a:cubicBezTo>
                    <a:pt x="101725" y="99074"/>
                    <a:pt x="107817" y="109323"/>
                    <a:pt x="108426" y="120000"/>
                  </a:cubicBezTo>
                  <a:cubicBezTo>
                    <a:pt x="111472" y="120000"/>
                    <a:pt x="111472" y="120000"/>
                    <a:pt x="111472" y="120000"/>
                  </a:cubicBezTo>
                  <a:cubicBezTo>
                    <a:pt x="110862" y="108896"/>
                    <a:pt x="104162" y="98220"/>
                    <a:pt x="92588" y="90106"/>
                  </a:cubicBezTo>
                  <a:cubicBezTo>
                    <a:pt x="88324" y="86690"/>
                    <a:pt x="88324" y="86690"/>
                    <a:pt x="88324" y="86690"/>
                  </a:cubicBezTo>
                  <a:cubicBezTo>
                    <a:pt x="88324" y="79857"/>
                    <a:pt x="88324" y="79857"/>
                    <a:pt x="88324" y="79857"/>
                  </a:cubicBezTo>
                  <a:cubicBezTo>
                    <a:pt x="100507" y="81565"/>
                    <a:pt x="118172" y="78576"/>
                    <a:pt x="118781" y="78576"/>
                  </a:cubicBezTo>
                  <a:cubicBezTo>
                    <a:pt x="120000" y="78576"/>
                    <a:pt x="120000" y="78149"/>
                    <a:pt x="120000" y="77295"/>
                  </a:cubicBezTo>
                  <a:cubicBezTo>
                    <a:pt x="120000" y="76868"/>
                    <a:pt x="119390" y="76441"/>
                    <a:pt x="118781" y="76441"/>
                  </a:cubicBezTo>
                  <a:cubicBezTo>
                    <a:pt x="115736" y="76441"/>
                    <a:pt x="113299" y="76014"/>
                    <a:pt x="110862" y="74306"/>
                  </a:cubicBezTo>
                  <a:cubicBezTo>
                    <a:pt x="105989" y="70462"/>
                    <a:pt x="106598" y="62348"/>
                    <a:pt x="106598" y="62348"/>
                  </a:cubicBezTo>
                  <a:cubicBezTo>
                    <a:pt x="106598" y="62348"/>
                    <a:pt x="106598" y="62348"/>
                    <a:pt x="106598" y="62348"/>
                  </a:cubicBezTo>
                  <a:cubicBezTo>
                    <a:pt x="106598" y="62348"/>
                    <a:pt x="106598" y="55943"/>
                    <a:pt x="106598" y="49110"/>
                  </a:cubicBezTo>
                  <a:cubicBezTo>
                    <a:pt x="106598" y="46120"/>
                    <a:pt x="106598" y="42704"/>
                    <a:pt x="106598" y="40569"/>
                  </a:cubicBezTo>
                  <a:cubicBezTo>
                    <a:pt x="106598" y="38434"/>
                    <a:pt x="106598" y="37153"/>
                    <a:pt x="106598" y="36298"/>
                  </a:cubicBezTo>
                  <a:cubicBezTo>
                    <a:pt x="106598" y="36298"/>
                    <a:pt x="106598" y="36298"/>
                    <a:pt x="106598" y="36298"/>
                  </a:cubicBezTo>
                  <a:cubicBezTo>
                    <a:pt x="106598" y="35444"/>
                    <a:pt x="105380" y="28185"/>
                    <a:pt x="98680" y="20925"/>
                  </a:cubicBezTo>
                  <a:cubicBezTo>
                    <a:pt x="92588" y="14092"/>
                    <a:pt x="80406" y="5124"/>
                    <a:pt x="56040" y="2562"/>
                  </a:cubicBezTo>
                  <a:cubicBezTo>
                    <a:pt x="35329" y="0"/>
                    <a:pt x="23756" y="3416"/>
                    <a:pt x="17664" y="7259"/>
                  </a:cubicBezTo>
                  <a:cubicBezTo>
                    <a:pt x="10964" y="10676"/>
                    <a:pt x="7309" y="15373"/>
                    <a:pt x="6700" y="20498"/>
                  </a:cubicBezTo>
                  <a:cubicBezTo>
                    <a:pt x="6700" y="21352"/>
                    <a:pt x="7309" y="21779"/>
                    <a:pt x="7918" y="21779"/>
                  </a:cubicBezTo>
                  <a:cubicBezTo>
                    <a:pt x="8527" y="21779"/>
                    <a:pt x="9137" y="21779"/>
                    <a:pt x="9137" y="21352"/>
                  </a:cubicBezTo>
                  <a:cubicBezTo>
                    <a:pt x="9137" y="21352"/>
                    <a:pt x="11573" y="18790"/>
                    <a:pt x="15837" y="17935"/>
                  </a:cubicBezTo>
                  <a:cubicBezTo>
                    <a:pt x="14619" y="20498"/>
                    <a:pt x="12182" y="25622"/>
                    <a:pt x="12182" y="35871"/>
                  </a:cubicBezTo>
                  <a:cubicBezTo>
                    <a:pt x="609" y="47402"/>
                    <a:pt x="609" y="47402"/>
                    <a:pt x="609" y="47402"/>
                  </a:cubicBezTo>
                  <a:cubicBezTo>
                    <a:pt x="0" y="47829"/>
                    <a:pt x="0" y="47829"/>
                    <a:pt x="0" y="48256"/>
                  </a:cubicBezTo>
                  <a:cubicBezTo>
                    <a:pt x="609" y="48683"/>
                    <a:pt x="609" y="48683"/>
                    <a:pt x="1218" y="49110"/>
                  </a:cubicBezTo>
                  <a:cubicBezTo>
                    <a:pt x="10355" y="52526"/>
                    <a:pt x="10355" y="52526"/>
                    <a:pt x="10355" y="52526"/>
                  </a:cubicBezTo>
                  <a:cubicBezTo>
                    <a:pt x="7309" y="58078"/>
                    <a:pt x="7309" y="58078"/>
                    <a:pt x="7309" y="58078"/>
                  </a:cubicBezTo>
                  <a:cubicBezTo>
                    <a:pt x="7309" y="58078"/>
                    <a:pt x="7309" y="58505"/>
                    <a:pt x="7918" y="58932"/>
                  </a:cubicBezTo>
                  <a:cubicBezTo>
                    <a:pt x="7918" y="58932"/>
                    <a:pt x="7918" y="59359"/>
                    <a:pt x="8527" y="59359"/>
                  </a:cubicBezTo>
                  <a:cubicBezTo>
                    <a:pt x="29847" y="64056"/>
                    <a:pt x="29847" y="64056"/>
                    <a:pt x="29847" y="64056"/>
                  </a:cubicBezTo>
                  <a:lnTo>
                    <a:pt x="15228" y="70889"/>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4" name="Google Shape;64;p14"/>
            <p:cNvSpPr/>
            <p:nvPr/>
          </p:nvSpPr>
          <p:spPr>
            <a:xfrm>
              <a:off x="9925050" y="4203700"/>
              <a:ext cx="1133400" cy="1073100"/>
            </a:xfrm>
            <a:custGeom>
              <a:rect b="b" l="l" r="r" t="t"/>
              <a:pathLst>
                <a:path extrusionOk="0" h="120000" w="120000">
                  <a:moveTo>
                    <a:pt x="118301" y="0"/>
                  </a:moveTo>
                  <a:cubicBezTo>
                    <a:pt x="1698" y="0"/>
                    <a:pt x="1698" y="0"/>
                    <a:pt x="1698" y="0"/>
                  </a:cubicBezTo>
                  <a:cubicBezTo>
                    <a:pt x="566" y="0"/>
                    <a:pt x="0" y="600"/>
                    <a:pt x="0" y="1800"/>
                  </a:cubicBezTo>
                  <a:cubicBezTo>
                    <a:pt x="0" y="97200"/>
                    <a:pt x="0" y="97200"/>
                    <a:pt x="0" y="97200"/>
                  </a:cubicBezTo>
                  <a:cubicBezTo>
                    <a:pt x="0" y="97800"/>
                    <a:pt x="566" y="98400"/>
                    <a:pt x="1698" y="98400"/>
                  </a:cubicBezTo>
                  <a:cubicBezTo>
                    <a:pt x="78113" y="98400"/>
                    <a:pt x="78113" y="98400"/>
                    <a:pt x="78113" y="98400"/>
                  </a:cubicBezTo>
                  <a:cubicBezTo>
                    <a:pt x="107547" y="120000"/>
                    <a:pt x="107547" y="120000"/>
                    <a:pt x="107547" y="120000"/>
                  </a:cubicBezTo>
                  <a:cubicBezTo>
                    <a:pt x="108113" y="120000"/>
                    <a:pt x="108113" y="120000"/>
                    <a:pt x="108679" y="120000"/>
                  </a:cubicBezTo>
                  <a:cubicBezTo>
                    <a:pt x="108679" y="120000"/>
                    <a:pt x="109245" y="120000"/>
                    <a:pt x="109245" y="120000"/>
                  </a:cubicBezTo>
                  <a:cubicBezTo>
                    <a:pt x="109811" y="119400"/>
                    <a:pt x="109811" y="118800"/>
                    <a:pt x="109811" y="118200"/>
                  </a:cubicBezTo>
                  <a:cubicBezTo>
                    <a:pt x="100754" y="98400"/>
                    <a:pt x="100754" y="98400"/>
                    <a:pt x="100754" y="98400"/>
                  </a:cubicBezTo>
                  <a:cubicBezTo>
                    <a:pt x="118301" y="98400"/>
                    <a:pt x="118301" y="98400"/>
                    <a:pt x="118301" y="98400"/>
                  </a:cubicBezTo>
                  <a:cubicBezTo>
                    <a:pt x="119433" y="98400"/>
                    <a:pt x="120000" y="97800"/>
                    <a:pt x="120000" y="97200"/>
                  </a:cubicBezTo>
                  <a:cubicBezTo>
                    <a:pt x="120000" y="1800"/>
                    <a:pt x="120000" y="1800"/>
                    <a:pt x="120000" y="1800"/>
                  </a:cubicBezTo>
                  <a:cubicBezTo>
                    <a:pt x="120000" y="600"/>
                    <a:pt x="119433" y="0"/>
                    <a:pt x="118301" y="0"/>
                  </a:cubicBezTo>
                  <a:close/>
                  <a:moveTo>
                    <a:pt x="117169" y="96000"/>
                  </a:moveTo>
                  <a:cubicBezTo>
                    <a:pt x="99056" y="96000"/>
                    <a:pt x="99056" y="96000"/>
                    <a:pt x="99056" y="96000"/>
                  </a:cubicBezTo>
                  <a:cubicBezTo>
                    <a:pt x="98490" y="96000"/>
                    <a:pt x="97924" y="96000"/>
                    <a:pt x="97924" y="96600"/>
                  </a:cubicBezTo>
                  <a:cubicBezTo>
                    <a:pt x="97358" y="96600"/>
                    <a:pt x="97358" y="97200"/>
                    <a:pt x="97358" y="97800"/>
                  </a:cubicBezTo>
                  <a:cubicBezTo>
                    <a:pt x="105283" y="114600"/>
                    <a:pt x="105283" y="114600"/>
                    <a:pt x="105283" y="114600"/>
                  </a:cubicBezTo>
                  <a:cubicBezTo>
                    <a:pt x="79245" y="96000"/>
                    <a:pt x="79245" y="96000"/>
                    <a:pt x="79245" y="96000"/>
                  </a:cubicBezTo>
                  <a:cubicBezTo>
                    <a:pt x="79245" y="96000"/>
                    <a:pt x="78679" y="96000"/>
                    <a:pt x="78679" y="96000"/>
                  </a:cubicBezTo>
                  <a:cubicBezTo>
                    <a:pt x="2830" y="96000"/>
                    <a:pt x="2830" y="96000"/>
                    <a:pt x="2830" y="96000"/>
                  </a:cubicBezTo>
                  <a:cubicBezTo>
                    <a:pt x="2830" y="3000"/>
                    <a:pt x="2830" y="3000"/>
                    <a:pt x="2830" y="3000"/>
                  </a:cubicBezTo>
                  <a:cubicBezTo>
                    <a:pt x="117169" y="3000"/>
                    <a:pt x="117169" y="3000"/>
                    <a:pt x="117169" y="3000"/>
                  </a:cubicBezTo>
                  <a:lnTo>
                    <a:pt x="117169" y="96000"/>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5" name="Google Shape;65;p14"/>
            <p:cNvSpPr/>
            <p:nvPr/>
          </p:nvSpPr>
          <p:spPr>
            <a:xfrm>
              <a:off x="10421938" y="4832350"/>
              <a:ext cx="139800" cy="27000"/>
            </a:xfrm>
            <a:custGeom>
              <a:rect b="b" l="l" r="r" t="t"/>
              <a:pathLst>
                <a:path extrusionOk="0" h="120000" w="120000">
                  <a:moveTo>
                    <a:pt x="110769" y="0"/>
                  </a:moveTo>
                  <a:cubicBezTo>
                    <a:pt x="9230" y="0"/>
                    <a:pt x="9230" y="0"/>
                    <a:pt x="9230" y="0"/>
                  </a:cubicBezTo>
                  <a:cubicBezTo>
                    <a:pt x="4615" y="0"/>
                    <a:pt x="0" y="24000"/>
                    <a:pt x="0" y="48000"/>
                  </a:cubicBezTo>
                  <a:cubicBezTo>
                    <a:pt x="0" y="96000"/>
                    <a:pt x="4615" y="120000"/>
                    <a:pt x="9230" y="120000"/>
                  </a:cubicBezTo>
                  <a:cubicBezTo>
                    <a:pt x="110769" y="120000"/>
                    <a:pt x="110769" y="120000"/>
                    <a:pt x="110769" y="120000"/>
                  </a:cubicBezTo>
                  <a:cubicBezTo>
                    <a:pt x="115384" y="120000"/>
                    <a:pt x="120000" y="96000"/>
                    <a:pt x="120000" y="48000"/>
                  </a:cubicBezTo>
                  <a:cubicBezTo>
                    <a:pt x="120000" y="24000"/>
                    <a:pt x="115384" y="0"/>
                    <a:pt x="110769" y="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6" name="Google Shape;66;p14"/>
            <p:cNvSpPr/>
            <p:nvPr/>
          </p:nvSpPr>
          <p:spPr>
            <a:xfrm>
              <a:off x="10421938" y="4875213"/>
              <a:ext cx="139800" cy="20700"/>
            </a:xfrm>
            <a:custGeom>
              <a:rect b="b" l="l" r="r" t="t"/>
              <a:pathLst>
                <a:path extrusionOk="0" h="120000" w="120000">
                  <a:moveTo>
                    <a:pt x="110769" y="0"/>
                  </a:moveTo>
                  <a:cubicBezTo>
                    <a:pt x="9230" y="0"/>
                    <a:pt x="9230" y="0"/>
                    <a:pt x="9230" y="0"/>
                  </a:cubicBezTo>
                  <a:cubicBezTo>
                    <a:pt x="4615" y="0"/>
                    <a:pt x="0" y="30000"/>
                    <a:pt x="0" y="60000"/>
                  </a:cubicBezTo>
                  <a:cubicBezTo>
                    <a:pt x="0" y="90000"/>
                    <a:pt x="4615" y="120000"/>
                    <a:pt x="9230" y="120000"/>
                  </a:cubicBezTo>
                  <a:cubicBezTo>
                    <a:pt x="110769" y="120000"/>
                    <a:pt x="110769" y="120000"/>
                    <a:pt x="110769" y="120000"/>
                  </a:cubicBezTo>
                  <a:cubicBezTo>
                    <a:pt x="115384" y="120000"/>
                    <a:pt x="120000" y="90000"/>
                    <a:pt x="120000" y="60000"/>
                  </a:cubicBezTo>
                  <a:cubicBezTo>
                    <a:pt x="120000" y="30000"/>
                    <a:pt x="115384" y="0"/>
                    <a:pt x="110769" y="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7" name="Google Shape;67;p14"/>
            <p:cNvSpPr/>
            <p:nvPr/>
          </p:nvSpPr>
          <p:spPr>
            <a:xfrm>
              <a:off x="10442575" y="4913313"/>
              <a:ext cx="96900" cy="25500"/>
            </a:xfrm>
            <a:custGeom>
              <a:rect b="b" l="l" r="r" t="t"/>
              <a:pathLst>
                <a:path extrusionOk="0" h="120000" w="120000">
                  <a:moveTo>
                    <a:pt x="100000" y="0"/>
                  </a:moveTo>
                  <a:cubicBezTo>
                    <a:pt x="20000" y="0"/>
                    <a:pt x="20000" y="0"/>
                    <a:pt x="20000" y="0"/>
                  </a:cubicBezTo>
                  <a:cubicBezTo>
                    <a:pt x="6666" y="0"/>
                    <a:pt x="0" y="24000"/>
                    <a:pt x="0" y="48000"/>
                  </a:cubicBezTo>
                  <a:cubicBezTo>
                    <a:pt x="0" y="96000"/>
                    <a:pt x="6666" y="120000"/>
                    <a:pt x="20000" y="120000"/>
                  </a:cubicBezTo>
                  <a:cubicBezTo>
                    <a:pt x="100000" y="120000"/>
                    <a:pt x="100000" y="120000"/>
                    <a:pt x="100000" y="120000"/>
                  </a:cubicBezTo>
                  <a:cubicBezTo>
                    <a:pt x="113333" y="120000"/>
                    <a:pt x="120000" y="96000"/>
                    <a:pt x="120000" y="48000"/>
                  </a:cubicBezTo>
                  <a:cubicBezTo>
                    <a:pt x="120000" y="24000"/>
                    <a:pt x="113333" y="0"/>
                    <a:pt x="100000" y="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8" name="Google Shape;68;p14"/>
            <p:cNvSpPr/>
            <p:nvPr/>
          </p:nvSpPr>
          <p:spPr>
            <a:xfrm>
              <a:off x="10480675" y="4333875"/>
              <a:ext cx="22200" cy="90600"/>
            </a:xfrm>
            <a:custGeom>
              <a:rect b="b" l="l" r="r" t="t"/>
              <a:pathLst>
                <a:path extrusionOk="0" h="120000" w="120000">
                  <a:moveTo>
                    <a:pt x="60000" y="120000"/>
                  </a:moveTo>
                  <a:cubicBezTo>
                    <a:pt x="90000" y="120000"/>
                    <a:pt x="120000" y="112941"/>
                    <a:pt x="120000" y="105882"/>
                  </a:cubicBezTo>
                  <a:cubicBezTo>
                    <a:pt x="120000" y="14117"/>
                    <a:pt x="120000" y="14117"/>
                    <a:pt x="120000" y="14117"/>
                  </a:cubicBezTo>
                  <a:cubicBezTo>
                    <a:pt x="120000" y="7058"/>
                    <a:pt x="90000" y="0"/>
                    <a:pt x="60000" y="0"/>
                  </a:cubicBezTo>
                  <a:cubicBezTo>
                    <a:pt x="30000" y="0"/>
                    <a:pt x="0" y="7058"/>
                    <a:pt x="0" y="14117"/>
                  </a:cubicBezTo>
                  <a:cubicBezTo>
                    <a:pt x="0" y="105882"/>
                    <a:pt x="0" y="105882"/>
                    <a:pt x="0" y="105882"/>
                  </a:cubicBezTo>
                  <a:cubicBezTo>
                    <a:pt x="0" y="112941"/>
                    <a:pt x="30000" y="120000"/>
                    <a:pt x="60000" y="12000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9" name="Google Shape;69;p14"/>
            <p:cNvSpPr/>
            <p:nvPr/>
          </p:nvSpPr>
          <p:spPr>
            <a:xfrm>
              <a:off x="10679113" y="4602163"/>
              <a:ext cx="74700" cy="20700"/>
            </a:xfrm>
            <a:custGeom>
              <a:rect b="b" l="l" r="r" t="t"/>
              <a:pathLst>
                <a:path extrusionOk="0" h="120000" w="120000">
                  <a:moveTo>
                    <a:pt x="0" y="60000"/>
                  </a:moveTo>
                  <a:cubicBezTo>
                    <a:pt x="0" y="90000"/>
                    <a:pt x="8571" y="120000"/>
                    <a:pt x="17142" y="120000"/>
                  </a:cubicBezTo>
                  <a:cubicBezTo>
                    <a:pt x="102857" y="120000"/>
                    <a:pt x="102857" y="120000"/>
                    <a:pt x="102857" y="120000"/>
                  </a:cubicBezTo>
                  <a:cubicBezTo>
                    <a:pt x="111428" y="120000"/>
                    <a:pt x="119999" y="90000"/>
                    <a:pt x="119999" y="60000"/>
                  </a:cubicBezTo>
                  <a:cubicBezTo>
                    <a:pt x="119999" y="30000"/>
                    <a:pt x="111428" y="0"/>
                    <a:pt x="102857" y="0"/>
                  </a:cubicBezTo>
                  <a:cubicBezTo>
                    <a:pt x="17142" y="0"/>
                    <a:pt x="17142" y="0"/>
                    <a:pt x="17142" y="0"/>
                  </a:cubicBezTo>
                  <a:cubicBezTo>
                    <a:pt x="8571" y="0"/>
                    <a:pt x="0" y="30000"/>
                    <a:pt x="0" y="6000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0" name="Google Shape;70;p14"/>
            <p:cNvSpPr/>
            <p:nvPr/>
          </p:nvSpPr>
          <p:spPr>
            <a:xfrm>
              <a:off x="10229850" y="4602163"/>
              <a:ext cx="74700" cy="20700"/>
            </a:xfrm>
            <a:custGeom>
              <a:rect b="b" l="l" r="r" t="t"/>
              <a:pathLst>
                <a:path extrusionOk="0" h="120000" w="120000">
                  <a:moveTo>
                    <a:pt x="17142" y="120000"/>
                  </a:moveTo>
                  <a:cubicBezTo>
                    <a:pt x="102857" y="120000"/>
                    <a:pt x="102857" y="120000"/>
                    <a:pt x="102857" y="120000"/>
                  </a:cubicBezTo>
                  <a:cubicBezTo>
                    <a:pt x="111428" y="120000"/>
                    <a:pt x="119999" y="90000"/>
                    <a:pt x="119999" y="60000"/>
                  </a:cubicBezTo>
                  <a:cubicBezTo>
                    <a:pt x="119999" y="30000"/>
                    <a:pt x="111428" y="0"/>
                    <a:pt x="102857" y="0"/>
                  </a:cubicBezTo>
                  <a:cubicBezTo>
                    <a:pt x="17142" y="0"/>
                    <a:pt x="17142" y="0"/>
                    <a:pt x="17142" y="0"/>
                  </a:cubicBezTo>
                  <a:cubicBezTo>
                    <a:pt x="8571" y="0"/>
                    <a:pt x="0" y="30000"/>
                    <a:pt x="0" y="60000"/>
                  </a:cubicBezTo>
                  <a:cubicBezTo>
                    <a:pt x="0" y="90000"/>
                    <a:pt x="8571" y="120000"/>
                    <a:pt x="17142" y="12000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1" name="Google Shape;71;p14"/>
            <p:cNvSpPr/>
            <p:nvPr/>
          </p:nvSpPr>
          <p:spPr>
            <a:xfrm>
              <a:off x="10282238" y="4402138"/>
              <a:ext cx="81000" cy="81000"/>
            </a:xfrm>
            <a:custGeom>
              <a:rect b="b" l="l" r="r" t="t"/>
              <a:pathLst>
                <a:path extrusionOk="0" h="120000" w="120000">
                  <a:moveTo>
                    <a:pt x="88000" y="112000"/>
                  </a:moveTo>
                  <a:cubicBezTo>
                    <a:pt x="88000" y="120000"/>
                    <a:pt x="96000" y="120000"/>
                    <a:pt x="104000" y="120000"/>
                  </a:cubicBezTo>
                  <a:cubicBezTo>
                    <a:pt x="104000" y="120000"/>
                    <a:pt x="112000" y="120000"/>
                    <a:pt x="112000" y="112000"/>
                  </a:cubicBezTo>
                  <a:cubicBezTo>
                    <a:pt x="120000" y="112000"/>
                    <a:pt x="120000" y="96000"/>
                    <a:pt x="112000" y="88000"/>
                  </a:cubicBezTo>
                  <a:cubicBezTo>
                    <a:pt x="32000" y="8000"/>
                    <a:pt x="32000" y="8000"/>
                    <a:pt x="32000" y="8000"/>
                  </a:cubicBezTo>
                  <a:cubicBezTo>
                    <a:pt x="32000" y="0"/>
                    <a:pt x="16000" y="0"/>
                    <a:pt x="8000" y="8000"/>
                  </a:cubicBezTo>
                  <a:cubicBezTo>
                    <a:pt x="0" y="16000"/>
                    <a:pt x="0" y="32000"/>
                    <a:pt x="8000" y="40000"/>
                  </a:cubicBezTo>
                  <a:lnTo>
                    <a:pt x="88000" y="112000"/>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2" name="Google Shape;72;p14"/>
            <p:cNvSpPr/>
            <p:nvPr/>
          </p:nvSpPr>
          <p:spPr>
            <a:xfrm>
              <a:off x="10620375" y="4402138"/>
              <a:ext cx="79500" cy="81000"/>
            </a:xfrm>
            <a:custGeom>
              <a:rect b="b" l="l" r="r" t="t"/>
              <a:pathLst>
                <a:path extrusionOk="0" h="120000" w="120000">
                  <a:moveTo>
                    <a:pt x="16000" y="120000"/>
                  </a:moveTo>
                  <a:cubicBezTo>
                    <a:pt x="24000" y="120000"/>
                    <a:pt x="32000" y="120000"/>
                    <a:pt x="32000" y="112000"/>
                  </a:cubicBezTo>
                  <a:cubicBezTo>
                    <a:pt x="112000" y="40000"/>
                    <a:pt x="112000" y="40000"/>
                    <a:pt x="112000" y="40000"/>
                  </a:cubicBezTo>
                  <a:cubicBezTo>
                    <a:pt x="120000" y="32000"/>
                    <a:pt x="120000" y="16000"/>
                    <a:pt x="112000" y="8000"/>
                  </a:cubicBezTo>
                  <a:cubicBezTo>
                    <a:pt x="104000" y="0"/>
                    <a:pt x="88000" y="0"/>
                    <a:pt x="88000" y="8000"/>
                  </a:cubicBezTo>
                  <a:cubicBezTo>
                    <a:pt x="8000" y="88000"/>
                    <a:pt x="8000" y="88000"/>
                    <a:pt x="8000" y="88000"/>
                  </a:cubicBezTo>
                  <a:cubicBezTo>
                    <a:pt x="0" y="96000"/>
                    <a:pt x="0" y="112000"/>
                    <a:pt x="8000" y="112000"/>
                  </a:cubicBezTo>
                  <a:cubicBezTo>
                    <a:pt x="8000" y="120000"/>
                    <a:pt x="16000" y="120000"/>
                    <a:pt x="16000" y="12000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3" name="Google Shape;73;p14"/>
            <p:cNvSpPr/>
            <p:nvPr/>
          </p:nvSpPr>
          <p:spPr>
            <a:xfrm>
              <a:off x="10347325" y="4478338"/>
              <a:ext cx="288900" cy="331800"/>
            </a:xfrm>
            <a:custGeom>
              <a:rect b="b" l="l" r="r" t="t"/>
              <a:pathLst>
                <a:path extrusionOk="0" h="120000" w="120000">
                  <a:moveTo>
                    <a:pt x="17777" y="89032"/>
                  </a:moveTo>
                  <a:cubicBezTo>
                    <a:pt x="26666" y="96774"/>
                    <a:pt x="31111" y="106451"/>
                    <a:pt x="31111" y="116129"/>
                  </a:cubicBezTo>
                  <a:cubicBezTo>
                    <a:pt x="31111" y="118064"/>
                    <a:pt x="33333" y="120000"/>
                    <a:pt x="35555" y="120000"/>
                  </a:cubicBezTo>
                  <a:cubicBezTo>
                    <a:pt x="82222" y="120000"/>
                    <a:pt x="82222" y="120000"/>
                    <a:pt x="82222" y="120000"/>
                  </a:cubicBezTo>
                  <a:cubicBezTo>
                    <a:pt x="84444" y="120000"/>
                    <a:pt x="86666" y="118064"/>
                    <a:pt x="86666" y="116129"/>
                  </a:cubicBezTo>
                  <a:cubicBezTo>
                    <a:pt x="86666" y="114193"/>
                    <a:pt x="86666" y="114193"/>
                    <a:pt x="86666" y="114193"/>
                  </a:cubicBezTo>
                  <a:cubicBezTo>
                    <a:pt x="86666" y="106451"/>
                    <a:pt x="91111" y="96774"/>
                    <a:pt x="100000" y="90967"/>
                  </a:cubicBezTo>
                  <a:cubicBezTo>
                    <a:pt x="113333" y="81290"/>
                    <a:pt x="120000" y="67741"/>
                    <a:pt x="120000" y="52258"/>
                  </a:cubicBezTo>
                  <a:cubicBezTo>
                    <a:pt x="120000" y="38709"/>
                    <a:pt x="111111" y="25161"/>
                    <a:pt x="100000" y="15483"/>
                  </a:cubicBezTo>
                  <a:cubicBezTo>
                    <a:pt x="86666" y="3870"/>
                    <a:pt x="68888" y="0"/>
                    <a:pt x="53333" y="1935"/>
                  </a:cubicBezTo>
                  <a:cubicBezTo>
                    <a:pt x="26666" y="3870"/>
                    <a:pt x="4444" y="23225"/>
                    <a:pt x="0" y="46451"/>
                  </a:cubicBezTo>
                  <a:cubicBezTo>
                    <a:pt x="0" y="63870"/>
                    <a:pt x="4444" y="79354"/>
                    <a:pt x="17777" y="89032"/>
                  </a:cubicBezTo>
                  <a:close/>
                  <a:moveTo>
                    <a:pt x="11111" y="48387"/>
                  </a:moveTo>
                  <a:cubicBezTo>
                    <a:pt x="13333" y="29032"/>
                    <a:pt x="31111" y="13548"/>
                    <a:pt x="53333" y="11612"/>
                  </a:cubicBezTo>
                  <a:cubicBezTo>
                    <a:pt x="68888" y="9677"/>
                    <a:pt x="82222" y="13548"/>
                    <a:pt x="93333" y="21290"/>
                  </a:cubicBezTo>
                  <a:cubicBezTo>
                    <a:pt x="102222" y="29032"/>
                    <a:pt x="108888" y="40645"/>
                    <a:pt x="108888" y="52258"/>
                  </a:cubicBezTo>
                  <a:cubicBezTo>
                    <a:pt x="108888" y="65806"/>
                    <a:pt x="102222" y="75483"/>
                    <a:pt x="93333" y="85161"/>
                  </a:cubicBezTo>
                  <a:cubicBezTo>
                    <a:pt x="84444" y="90967"/>
                    <a:pt x="77777" y="102580"/>
                    <a:pt x="77777" y="112258"/>
                  </a:cubicBezTo>
                  <a:cubicBezTo>
                    <a:pt x="40000" y="112258"/>
                    <a:pt x="40000" y="112258"/>
                    <a:pt x="40000" y="112258"/>
                  </a:cubicBezTo>
                  <a:cubicBezTo>
                    <a:pt x="40000" y="100645"/>
                    <a:pt x="33333" y="90967"/>
                    <a:pt x="26666" y="83225"/>
                  </a:cubicBezTo>
                  <a:cubicBezTo>
                    <a:pt x="15555" y="73548"/>
                    <a:pt x="8888" y="61935"/>
                    <a:pt x="11111" y="48387"/>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74" name="Google Shape;74;p14"/>
          <p:cNvGrpSpPr/>
          <p:nvPr/>
        </p:nvGrpSpPr>
        <p:grpSpPr>
          <a:xfrm>
            <a:off x="0" y="0"/>
            <a:ext cx="2266938" cy="1754200"/>
            <a:chOff x="9598025" y="882650"/>
            <a:chExt cx="2266938" cy="1754200"/>
          </a:xfrm>
        </p:grpSpPr>
        <p:sp>
          <p:nvSpPr>
            <p:cNvPr id="75" name="Google Shape;75;p14"/>
            <p:cNvSpPr/>
            <p:nvPr/>
          </p:nvSpPr>
          <p:spPr>
            <a:xfrm>
              <a:off x="10239375" y="1881188"/>
              <a:ext cx="139800" cy="90600"/>
            </a:xfrm>
            <a:custGeom>
              <a:rect b="b" l="l" r="r" t="t"/>
              <a:pathLst>
                <a:path extrusionOk="0" h="120000" w="120000">
                  <a:moveTo>
                    <a:pt x="106153" y="28235"/>
                  </a:moveTo>
                  <a:cubicBezTo>
                    <a:pt x="50769" y="28235"/>
                    <a:pt x="50769" y="28235"/>
                    <a:pt x="50769" y="28235"/>
                  </a:cubicBezTo>
                  <a:cubicBezTo>
                    <a:pt x="110769" y="91764"/>
                    <a:pt x="110769" y="91764"/>
                    <a:pt x="110769" y="91764"/>
                  </a:cubicBezTo>
                  <a:cubicBezTo>
                    <a:pt x="115384" y="91764"/>
                    <a:pt x="120000" y="105882"/>
                    <a:pt x="115384" y="112941"/>
                  </a:cubicBezTo>
                  <a:cubicBezTo>
                    <a:pt x="110769" y="120000"/>
                    <a:pt x="106153" y="120000"/>
                    <a:pt x="101538" y="120000"/>
                  </a:cubicBezTo>
                  <a:cubicBezTo>
                    <a:pt x="4615" y="28235"/>
                    <a:pt x="4615" y="28235"/>
                    <a:pt x="4615" y="28235"/>
                  </a:cubicBezTo>
                  <a:cubicBezTo>
                    <a:pt x="4615" y="28235"/>
                    <a:pt x="0" y="14117"/>
                    <a:pt x="0" y="7058"/>
                  </a:cubicBezTo>
                  <a:cubicBezTo>
                    <a:pt x="4615" y="0"/>
                    <a:pt x="9230" y="0"/>
                    <a:pt x="13846" y="0"/>
                  </a:cubicBezTo>
                  <a:cubicBezTo>
                    <a:pt x="106153" y="0"/>
                    <a:pt x="106153" y="0"/>
                    <a:pt x="106153" y="0"/>
                  </a:cubicBezTo>
                  <a:cubicBezTo>
                    <a:pt x="110769" y="0"/>
                    <a:pt x="115384" y="7058"/>
                    <a:pt x="115384" y="14117"/>
                  </a:cubicBezTo>
                  <a:cubicBezTo>
                    <a:pt x="115384" y="21176"/>
                    <a:pt x="110769" y="28235"/>
                    <a:pt x="106153" y="28235"/>
                  </a:cubicBez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6" name="Google Shape;76;p14"/>
            <p:cNvSpPr/>
            <p:nvPr/>
          </p:nvSpPr>
          <p:spPr>
            <a:xfrm>
              <a:off x="9598025" y="882650"/>
              <a:ext cx="995400" cy="1546200"/>
            </a:xfrm>
            <a:custGeom>
              <a:rect b="b" l="l" r="r" t="t"/>
              <a:pathLst>
                <a:path extrusionOk="0" h="120000" w="120000">
                  <a:moveTo>
                    <a:pt x="119354" y="70000"/>
                  </a:moveTo>
                  <a:cubicBezTo>
                    <a:pt x="119354" y="69583"/>
                    <a:pt x="120000" y="69166"/>
                    <a:pt x="119354" y="69166"/>
                  </a:cubicBezTo>
                  <a:cubicBezTo>
                    <a:pt x="119354" y="68750"/>
                    <a:pt x="119354" y="68333"/>
                    <a:pt x="118709" y="68333"/>
                  </a:cubicBezTo>
                  <a:cubicBezTo>
                    <a:pt x="107096" y="65833"/>
                    <a:pt x="107096" y="65833"/>
                    <a:pt x="107096" y="65833"/>
                  </a:cubicBezTo>
                  <a:cubicBezTo>
                    <a:pt x="109677" y="60833"/>
                    <a:pt x="109677" y="60833"/>
                    <a:pt x="109677" y="60833"/>
                  </a:cubicBezTo>
                  <a:cubicBezTo>
                    <a:pt x="110322" y="60833"/>
                    <a:pt x="110322" y="60416"/>
                    <a:pt x="109677" y="60416"/>
                  </a:cubicBezTo>
                  <a:cubicBezTo>
                    <a:pt x="109677" y="60000"/>
                    <a:pt x="109032" y="60000"/>
                    <a:pt x="109032" y="59583"/>
                  </a:cubicBezTo>
                  <a:cubicBezTo>
                    <a:pt x="81290" y="55416"/>
                    <a:pt x="81290" y="55416"/>
                    <a:pt x="81290" y="55416"/>
                  </a:cubicBezTo>
                  <a:cubicBezTo>
                    <a:pt x="101935" y="48333"/>
                    <a:pt x="101935" y="48333"/>
                    <a:pt x="101935" y="48333"/>
                  </a:cubicBezTo>
                  <a:cubicBezTo>
                    <a:pt x="101935" y="48333"/>
                    <a:pt x="102580" y="47916"/>
                    <a:pt x="102580" y="47500"/>
                  </a:cubicBezTo>
                  <a:cubicBezTo>
                    <a:pt x="102580" y="47500"/>
                    <a:pt x="103225" y="43333"/>
                    <a:pt x="98064" y="39166"/>
                  </a:cubicBezTo>
                  <a:cubicBezTo>
                    <a:pt x="92903" y="35833"/>
                    <a:pt x="85161" y="33750"/>
                    <a:pt x="73548" y="33750"/>
                  </a:cubicBezTo>
                  <a:cubicBezTo>
                    <a:pt x="73548" y="25416"/>
                    <a:pt x="73548" y="25416"/>
                    <a:pt x="73548" y="25416"/>
                  </a:cubicBezTo>
                  <a:cubicBezTo>
                    <a:pt x="100000" y="0"/>
                    <a:pt x="100000" y="0"/>
                    <a:pt x="100000" y="0"/>
                  </a:cubicBezTo>
                  <a:cubicBezTo>
                    <a:pt x="96129" y="0"/>
                    <a:pt x="96129" y="0"/>
                    <a:pt x="96129" y="0"/>
                  </a:cubicBezTo>
                  <a:cubicBezTo>
                    <a:pt x="70967" y="24166"/>
                    <a:pt x="70967" y="24166"/>
                    <a:pt x="70967" y="24166"/>
                  </a:cubicBezTo>
                  <a:cubicBezTo>
                    <a:pt x="70322" y="24583"/>
                    <a:pt x="70322" y="24583"/>
                    <a:pt x="70322" y="25000"/>
                  </a:cubicBezTo>
                  <a:cubicBezTo>
                    <a:pt x="70322" y="34583"/>
                    <a:pt x="70322" y="34583"/>
                    <a:pt x="70322" y="34583"/>
                  </a:cubicBezTo>
                  <a:cubicBezTo>
                    <a:pt x="70322" y="35416"/>
                    <a:pt x="70967" y="35833"/>
                    <a:pt x="72258" y="35833"/>
                  </a:cubicBezTo>
                  <a:cubicBezTo>
                    <a:pt x="83225" y="35833"/>
                    <a:pt x="90967" y="37500"/>
                    <a:pt x="95483" y="40416"/>
                  </a:cubicBezTo>
                  <a:cubicBezTo>
                    <a:pt x="99354" y="42916"/>
                    <a:pt x="99354" y="45833"/>
                    <a:pt x="99354" y="47083"/>
                  </a:cubicBezTo>
                  <a:cubicBezTo>
                    <a:pt x="76129" y="54583"/>
                    <a:pt x="76129" y="54583"/>
                    <a:pt x="76129" y="54583"/>
                  </a:cubicBezTo>
                  <a:cubicBezTo>
                    <a:pt x="76129" y="55000"/>
                    <a:pt x="75483" y="55416"/>
                    <a:pt x="75483" y="55833"/>
                  </a:cubicBezTo>
                  <a:cubicBezTo>
                    <a:pt x="75483" y="56250"/>
                    <a:pt x="76129" y="56250"/>
                    <a:pt x="76774" y="56666"/>
                  </a:cubicBezTo>
                  <a:cubicBezTo>
                    <a:pt x="106451" y="61250"/>
                    <a:pt x="106451" y="61250"/>
                    <a:pt x="106451" y="61250"/>
                  </a:cubicBezTo>
                  <a:cubicBezTo>
                    <a:pt x="103870" y="66250"/>
                    <a:pt x="103870" y="66250"/>
                    <a:pt x="103870" y="66250"/>
                  </a:cubicBezTo>
                  <a:cubicBezTo>
                    <a:pt x="103870" y="66666"/>
                    <a:pt x="103870" y="66666"/>
                    <a:pt x="103870" y="67083"/>
                  </a:cubicBezTo>
                  <a:cubicBezTo>
                    <a:pt x="104516" y="67500"/>
                    <a:pt x="104516" y="67500"/>
                    <a:pt x="105161" y="67500"/>
                  </a:cubicBezTo>
                  <a:cubicBezTo>
                    <a:pt x="115483" y="70000"/>
                    <a:pt x="115483" y="70000"/>
                    <a:pt x="115483" y="70000"/>
                  </a:cubicBezTo>
                  <a:cubicBezTo>
                    <a:pt x="101935" y="81666"/>
                    <a:pt x="101935" y="81666"/>
                    <a:pt x="101935" y="81666"/>
                  </a:cubicBezTo>
                  <a:cubicBezTo>
                    <a:pt x="101935" y="82083"/>
                    <a:pt x="101935" y="82083"/>
                    <a:pt x="101935" y="82500"/>
                  </a:cubicBezTo>
                  <a:cubicBezTo>
                    <a:pt x="101935" y="96666"/>
                    <a:pt x="97419" y="102083"/>
                    <a:pt x="97419" y="102083"/>
                  </a:cubicBezTo>
                  <a:cubicBezTo>
                    <a:pt x="96774" y="102500"/>
                    <a:pt x="96774" y="102916"/>
                    <a:pt x="96774" y="102916"/>
                  </a:cubicBezTo>
                  <a:cubicBezTo>
                    <a:pt x="97419" y="103333"/>
                    <a:pt x="97419" y="103333"/>
                    <a:pt x="98064" y="103750"/>
                  </a:cubicBezTo>
                  <a:cubicBezTo>
                    <a:pt x="111612" y="105833"/>
                    <a:pt x="113548" y="112916"/>
                    <a:pt x="114193" y="116666"/>
                  </a:cubicBezTo>
                  <a:cubicBezTo>
                    <a:pt x="105806" y="112083"/>
                    <a:pt x="101935" y="112083"/>
                    <a:pt x="89677" y="111666"/>
                  </a:cubicBezTo>
                  <a:cubicBezTo>
                    <a:pt x="82580" y="111666"/>
                    <a:pt x="73548" y="111666"/>
                    <a:pt x="60000" y="110833"/>
                  </a:cubicBezTo>
                  <a:cubicBezTo>
                    <a:pt x="40000" y="109166"/>
                    <a:pt x="25806" y="104166"/>
                    <a:pt x="18709" y="95833"/>
                  </a:cubicBezTo>
                  <a:cubicBezTo>
                    <a:pt x="13548" y="89583"/>
                    <a:pt x="14193" y="83333"/>
                    <a:pt x="14193" y="83333"/>
                  </a:cubicBezTo>
                  <a:cubicBezTo>
                    <a:pt x="14193" y="83333"/>
                    <a:pt x="14193" y="83333"/>
                    <a:pt x="14193" y="83333"/>
                  </a:cubicBezTo>
                  <a:cubicBezTo>
                    <a:pt x="14193" y="83333"/>
                    <a:pt x="14193" y="78333"/>
                    <a:pt x="14193" y="69583"/>
                  </a:cubicBezTo>
                  <a:cubicBezTo>
                    <a:pt x="14193" y="53750"/>
                    <a:pt x="26451" y="49166"/>
                    <a:pt x="27096" y="49166"/>
                  </a:cubicBezTo>
                  <a:cubicBezTo>
                    <a:pt x="27096" y="49166"/>
                    <a:pt x="27741" y="48750"/>
                    <a:pt x="27741" y="48333"/>
                  </a:cubicBezTo>
                  <a:cubicBezTo>
                    <a:pt x="27741" y="32500"/>
                    <a:pt x="27741" y="32500"/>
                    <a:pt x="27741" y="32500"/>
                  </a:cubicBezTo>
                  <a:cubicBezTo>
                    <a:pt x="27741" y="32083"/>
                    <a:pt x="27741" y="32083"/>
                    <a:pt x="27096" y="31666"/>
                  </a:cubicBezTo>
                  <a:cubicBezTo>
                    <a:pt x="21935" y="28333"/>
                    <a:pt x="21935" y="28333"/>
                    <a:pt x="21935" y="28333"/>
                  </a:cubicBezTo>
                  <a:cubicBezTo>
                    <a:pt x="10322" y="20833"/>
                    <a:pt x="3225" y="10833"/>
                    <a:pt x="3225" y="0"/>
                  </a:cubicBezTo>
                  <a:cubicBezTo>
                    <a:pt x="0" y="0"/>
                    <a:pt x="0" y="0"/>
                    <a:pt x="0" y="0"/>
                  </a:cubicBezTo>
                  <a:cubicBezTo>
                    <a:pt x="645" y="11250"/>
                    <a:pt x="7096" y="21666"/>
                    <a:pt x="19354" y="29583"/>
                  </a:cubicBezTo>
                  <a:cubicBezTo>
                    <a:pt x="24516" y="32916"/>
                    <a:pt x="24516" y="32916"/>
                    <a:pt x="24516" y="32916"/>
                  </a:cubicBezTo>
                  <a:cubicBezTo>
                    <a:pt x="24516" y="47916"/>
                    <a:pt x="24516" y="47916"/>
                    <a:pt x="24516" y="47916"/>
                  </a:cubicBezTo>
                  <a:cubicBezTo>
                    <a:pt x="21290" y="49166"/>
                    <a:pt x="10967" y="54583"/>
                    <a:pt x="10967" y="69583"/>
                  </a:cubicBezTo>
                  <a:cubicBezTo>
                    <a:pt x="10967" y="77916"/>
                    <a:pt x="10967" y="82916"/>
                    <a:pt x="10967" y="83333"/>
                  </a:cubicBezTo>
                  <a:cubicBezTo>
                    <a:pt x="10967" y="84583"/>
                    <a:pt x="9677" y="109166"/>
                    <a:pt x="60000" y="112500"/>
                  </a:cubicBezTo>
                  <a:cubicBezTo>
                    <a:pt x="73548" y="113333"/>
                    <a:pt x="82580" y="113750"/>
                    <a:pt x="89677" y="113750"/>
                  </a:cubicBezTo>
                  <a:cubicBezTo>
                    <a:pt x="103225" y="114166"/>
                    <a:pt x="105161" y="114166"/>
                    <a:pt x="114193" y="119583"/>
                  </a:cubicBezTo>
                  <a:cubicBezTo>
                    <a:pt x="114838" y="119583"/>
                    <a:pt x="115483" y="120000"/>
                    <a:pt x="116129" y="119583"/>
                  </a:cubicBezTo>
                  <a:cubicBezTo>
                    <a:pt x="116774" y="119583"/>
                    <a:pt x="116774" y="119166"/>
                    <a:pt x="116774" y="118750"/>
                  </a:cubicBezTo>
                  <a:cubicBezTo>
                    <a:pt x="116774" y="118750"/>
                    <a:pt x="118709" y="105833"/>
                    <a:pt x="100645" y="102083"/>
                  </a:cubicBezTo>
                  <a:cubicBezTo>
                    <a:pt x="101935" y="99583"/>
                    <a:pt x="104516" y="93750"/>
                    <a:pt x="105161" y="82500"/>
                  </a:cubicBezTo>
                  <a:lnTo>
                    <a:pt x="119354" y="70000"/>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7" name="Google Shape;77;p14"/>
            <p:cNvSpPr/>
            <p:nvPr/>
          </p:nvSpPr>
          <p:spPr>
            <a:xfrm>
              <a:off x="10672763" y="1581150"/>
              <a:ext cx="1192200" cy="1055700"/>
            </a:xfrm>
            <a:custGeom>
              <a:rect b="b" l="l" r="r" t="t"/>
              <a:pathLst>
                <a:path extrusionOk="0" h="120000" w="120000">
                  <a:moveTo>
                    <a:pt x="59730" y="120000"/>
                  </a:moveTo>
                  <a:cubicBezTo>
                    <a:pt x="26905" y="120000"/>
                    <a:pt x="0" y="95025"/>
                    <a:pt x="0" y="64568"/>
                  </a:cubicBezTo>
                  <a:cubicBezTo>
                    <a:pt x="0" y="49949"/>
                    <a:pt x="5919" y="35939"/>
                    <a:pt x="17219" y="25583"/>
                  </a:cubicBezTo>
                  <a:cubicBezTo>
                    <a:pt x="2152" y="2436"/>
                    <a:pt x="2152" y="2436"/>
                    <a:pt x="2152" y="2436"/>
                  </a:cubicBezTo>
                  <a:cubicBezTo>
                    <a:pt x="1614" y="1827"/>
                    <a:pt x="1614" y="1218"/>
                    <a:pt x="2152" y="609"/>
                  </a:cubicBezTo>
                  <a:cubicBezTo>
                    <a:pt x="2152" y="609"/>
                    <a:pt x="2690" y="0"/>
                    <a:pt x="2690" y="0"/>
                  </a:cubicBezTo>
                  <a:cubicBezTo>
                    <a:pt x="3228" y="0"/>
                    <a:pt x="3228" y="0"/>
                    <a:pt x="3228" y="0"/>
                  </a:cubicBezTo>
                  <a:cubicBezTo>
                    <a:pt x="39282" y="12182"/>
                    <a:pt x="39282" y="12182"/>
                    <a:pt x="39282" y="12182"/>
                  </a:cubicBezTo>
                  <a:cubicBezTo>
                    <a:pt x="45739" y="9746"/>
                    <a:pt x="52735" y="9137"/>
                    <a:pt x="59730" y="9137"/>
                  </a:cubicBezTo>
                  <a:cubicBezTo>
                    <a:pt x="93094" y="9137"/>
                    <a:pt x="119999" y="34111"/>
                    <a:pt x="119999" y="64568"/>
                  </a:cubicBezTo>
                  <a:cubicBezTo>
                    <a:pt x="119999" y="95025"/>
                    <a:pt x="93094" y="120000"/>
                    <a:pt x="59730" y="120000"/>
                  </a:cubicBezTo>
                  <a:close/>
                  <a:moveTo>
                    <a:pt x="59730" y="11573"/>
                  </a:moveTo>
                  <a:cubicBezTo>
                    <a:pt x="52735" y="11573"/>
                    <a:pt x="46278" y="12791"/>
                    <a:pt x="39820" y="15228"/>
                  </a:cubicBezTo>
                  <a:cubicBezTo>
                    <a:pt x="39282" y="15228"/>
                    <a:pt x="39282" y="15228"/>
                    <a:pt x="38744" y="15228"/>
                  </a:cubicBezTo>
                  <a:cubicBezTo>
                    <a:pt x="6457" y="4263"/>
                    <a:pt x="6457" y="4263"/>
                    <a:pt x="6457" y="4263"/>
                  </a:cubicBezTo>
                  <a:cubicBezTo>
                    <a:pt x="19910" y="24974"/>
                    <a:pt x="19910" y="24974"/>
                    <a:pt x="19910" y="24974"/>
                  </a:cubicBezTo>
                  <a:cubicBezTo>
                    <a:pt x="19910" y="25583"/>
                    <a:pt x="19910" y="26192"/>
                    <a:pt x="19372" y="26802"/>
                  </a:cubicBezTo>
                  <a:cubicBezTo>
                    <a:pt x="8609" y="37157"/>
                    <a:pt x="2152" y="50558"/>
                    <a:pt x="2152" y="64568"/>
                  </a:cubicBezTo>
                  <a:cubicBezTo>
                    <a:pt x="2152" y="93807"/>
                    <a:pt x="27982" y="117563"/>
                    <a:pt x="59730" y="117563"/>
                  </a:cubicBezTo>
                  <a:cubicBezTo>
                    <a:pt x="91479" y="117563"/>
                    <a:pt x="117309" y="93807"/>
                    <a:pt x="117309" y="64568"/>
                  </a:cubicBezTo>
                  <a:cubicBezTo>
                    <a:pt x="117309" y="35329"/>
                    <a:pt x="91479" y="11573"/>
                    <a:pt x="59730" y="11573"/>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8" name="Google Shape;78;p14"/>
            <p:cNvSpPr/>
            <p:nvPr/>
          </p:nvSpPr>
          <p:spPr>
            <a:xfrm>
              <a:off x="10914063" y="1881188"/>
              <a:ext cx="679500" cy="531900"/>
            </a:xfrm>
            <a:custGeom>
              <a:rect b="b" l="l" r="r" t="t"/>
              <a:pathLst>
                <a:path extrusionOk="0" h="120000" w="120000">
                  <a:moveTo>
                    <a:pt x="92598" y="86060"/>
                  </a:moveTo>
                  <a:cubicBezTo>
                    <a:pt x="90708" y="84848"/>
                    <a:pt x="87874" y="84848"/>
                    <a:pt x="85984" y="86060"/>
                  </a:cubicBezTo>
                  <a:cubicBezTo>
                    <a:pt x="79370" y="76363"/>
                    <a:pt x="79370" y="76363"/>
                    <a:pt x="79370" y="76363"/>
                  </a:cubicBezTo>
                  <a:cubicBezTo>
                    <a:pt x="80314" y="73939"/>
                    <a:pt x="82204" y="71515"/>
                    <a:pt x="83149" y="69090"/>
                  </a:cubicBezTo>
                  <a:cubicBezTo>
                    <a:pt x="85039" y="64242"/>
                    <a:pt x="85984" y="59393"/>
                    <a:pt x="85039" y="54545"/>
                  </a:cubicBezTo>
                  <a:cubicBezTo>
                    <a:pt x="104881" y="47272"/>
                    <a:pt x="104881" y="47272"/>
                    <a:pt x="104881" y="47272"/>
                  </a:cubicBezTo>
                  <a:cubicBezTo>
                    <a:pt x="105826" y="48484"/>
                    <a:pt x="106771" y="49696"/>
                    <a:pt x="107716" y="50909"/>
                  </a:cubicBezTo>
                  <a:cubicBezTo>
                    <a:pt x="111496" y="53333"/>
                    <a:pt x="116220" y="50909"/>
                    <a:pt x="118110" y="46060"/>
                  </a:cubicBezTo>
                  <a:cubicBezTo>
                    <a:pt x="120000" y="41212"/>
                    <a:pt x="119055" y="35151"/>
                    <a:pt x="115275" y="32727"/>
                  </a:cubicBezTo>
                  <a:cubicBezTo>
                    <a:pt x="111496" y="30303"/>
                    <a:pt x="106771" y="31515"/>
                    <a:pt x="104881" y="36363"/>
                  </a:cubicBezTo>
                  <a:cubicBezTo>
                    <a:pt x="103937" y="38787"/>
                    <a:pt x="103937" y="40000"/>
                    <a:pt x="103937" y="41212"/>
                  </a:cubicBezTo>
                  <a:cubicBezTo>
                    <a:pt x="84094" y="49696"/>
                    <a:pt x="84094" y="49696"/>
                    <a:pt x="84094" y="49696"/>
                  </a:cubicBezTo>
                  <a:cubicBezTo>
                    <a:pt x="82204" y="44848"/>
                    <a:pt x="79370" y="41212"/>
                    <a:pt x="76535" y="38787"/>
                  </a:cubicBezTo>
                  <a:cubicBezTo>
                    <a:pt x="70866" y="35151"/>
                    <a:pt x="64251" y="36363"/>
                    <a:pt x="58582" y="40000"/>
                  </a:cubicBezTo>
                  <a:cubicBezTo>
                    <a:pt x="44409" y="16969"/>
                    <a:pt x="44409" y="16969"/>
                    <a:pt x="44409" y="16969"/>
                  </a:cubicBezTo>
                  <a:cubicBezTo>
                    <a:pt x="45354" y="16969"/>
                    <a:pt x="45354" y="16969"/>
                    <a:pt x="45354" y="15757"/>
                  </a:cubicBezTo>
                  <a:cubicBezTo>
                    <a:pt x="47244" y="10909"/>
                    <a:pt x="46299" y="4848"/>
                    <a:pt x="42519" y="2424"/>
                  </a:cubicBezTo>
                  <a:cubicBezTo>
                    <a:pt x="37795" y="0"/>
                    <a:pt x="33070" y="1212"/>
                    <a:pt x="31181" y="6060"/>
                  </a:cubicBezTo>
                  <a:cubicBezTo>
                    <a:pt x="29291" y="10909"/>
                    <a:pt x="31181" y="18181"/>
                    <a:pt x="34960" y="20606"/>
                  </a:cubicBezTo>
                  <a:cubicBezTo>
                    <a:pt x="36850" y="21818"/>
                    <a:pt x="38740" y="21818"/>
                    <a:pt x="41574" y="20606"/>
                  </a:cubicBezTo>
                  <a:cubicBezTo>
                    <a:pt x="55748" y="43636"/>
                    <a:pt x="55748" y="43636"/>
                    <a:pt x="55748" y="43636"/>
                  </a:cubicBezTo>
                  <a:cubicBezTo>
                    <a:pt x="54803" y="44848"/>
                    <a:pt x="53858" y="46060"/>
                    <a:pt x="52913" y="48484"/>
                  </a:cubicBezTo>
                  <a:cubicBezTo>
                    <a:pt x="51023" y="53333"/>
                    <a:pt x="50078" y="58181"/>
                    <a:pt x="51023" y="63030"/>
                  </a:cubicBezTo>
                  <a:cubicBezTo>
                    <a:pt x="16062" y="76363"/>
                    <a:pt x="16062" y="76363"/>
                    <a:pt x="16062" y="76363"/>
                  </a:cubicBezTo>
                  <a:cubicBezTo>
                    <a:pt x="15118" y="75151"/>
                    <a:pt x="14173" y="73939"/>
                    <a:pt x="13228" y="72727"/>
                  </a:cubicBezTo>
                  <a:cubicBezTo>
                    <a:pt x="9448" y="70303"/>
                    <a:pt x="4724" y="72727"/>
                    <a:pt x="1889" y="77575"/>
                  </a:cubicBezTo>
                  <a:cubicBezTo>
                    <a:pt x="0" y="82424"/>
                    <a:pt x="1889" y="88484"/>
                    <a:pt x="5669" y="90909"/>
                  </a:cubicBezTo>
                  <a:cubicBezTo>
                    <a:pt x="9448" y="93333"/>
                    <a:pt x="14173" y="92121"/>
                    <a:pt x="16062" y="87272"/>
                  </a:cubicBezTo>
                  <a:cubicBezTo>
                    <a:pt x="17007" y="84848"/>
                    <a:pt x="17007" y="83636"/>
                    <a:pt x="17007" y="82424"/>
                  </a:cubicBezTo>
                  <a:cubicBezTo>
                    <a:pt x="51968" y="67878"/>
                    <a:pt x="51968" y="67878"/>
                    <a:pt x="51968" y="67878"/>
                  </a:cubicBezTo>
                  <a:cubicBezTo>
                    <a:pt x="53858" y="71515"/>
                    <a:pt x="55748" y="75151"/>
                    <a:pt x="57637" y="76363"/>
                  </a:cubicBezTo>
                  <a:cubicBezTo>
                    <a:pt x="49133" y="98181"/>
                    <a:pt x="49133" y="98181"/>
                    <a:pt x="49133" y="98181"/>
                  </a:cubicBezTo>
                  <a:cubicBezTo>
                    <a:pt x="46299" y="96969"/>
                    <a:pt x="42519" y="99393"/>
                    <a:pt x="40629" y="103030"/>
                  </a:cubicBezTo>
                  <a:cubicBezTo>
                    <a:pt x="38740" y="107878"/>
                    <a:pt x="39685" y="113939"/>
                    <a:pt x="44409" y="117575"/>
                  </a:cubicBezTo>
                  <a:cubicBezTo>
                    <a:pt x="48188" y="119999"/>
                    <a:pt x="52913" y="117575"/>
                    <a:pt x="54803" y="112727"/>
                  </a:cubicBezTo>
                  <a:cubicBezTo>
                    <a:pt x="56692" y="109090"/>
                    <a:pt x="55748" y="104242"/>
                    <a:pt x="52913" y="100606"/>
                  </a:cubicBezTo>
                  <a:cubicBezTo>
                    <a:pt x="62362" y="80000"/>
                    <a:pt x="62362" y="80000"/>
                    <a:pt x="62362" y="80000"/>
                  </a:cubicBezTo>
                  <a:cubicBezTo>
                    <a:pt x="66141" y="81212"/>
                    <a:pt x="70866" y="81212"/>
                    <a:pt x="75590" y="78787"/>
                  </a:cubicBezTo>
                  <a:cubicBezTo>
                    <a:pt x="82204" y="89696"/>
                    <a:pt x="82204" y="89696"/>
                    <a:pt x="82204" y="89696"/>
                  </a:cubicBezTo>
                  <a:cubicBezTo>
                    <a:pt x="82204" y="89696"/>
                    <a:pt x="82204" y="90909"/>
                    <a:pt x="82204" y="90909"/>
                  </a:cubicBezTo>
                  <a:cubicBezTo>
                    <a:pt x="80314" y="95757"/>
                    <a:pt x="82204" y="101818"/>
                    <a:pt x="85984" y="104242"/>
                  </a:cubicBezTo>
                  <a:cubicBezTo>
                    <a:pt x="89763" y="106666"/>
                    <a:pt x="94488" y="105454"/>
                    <a:pt x="96377" y="99393"/>
                  </a:cubicBezTo>
                  <a:cubicBezTo>
                    <a:pt x="98267" y="94545"/>
                    <a:pt x="96377" y="88484"/>
                    <a:pt x="92598" y="86060"/>
                  </a:cubicBezTo>
                  <a:close/>
                  <a:moveTo>
                    <a:pt x="36850" y="15757"/>
                  </a:moveTo>
                  <a:cubicBezTo>
                    <a:pt x="34960" y="14545"/>
                    <a:pt x="34015" y="10909"/>
                    <a:pt x="34960" y="9696"/>
                  </a:cubicBezTo>
                  <a:cubicBezTo>
                    <a:pt x="35905" y="7272"/>
                    <a:pt x="38740" y="6060"/>
                    <a:pt x="39685" y="7272"/>
                  </a:cubicBezTo>
                  <a:cubicBezTo>
                    <a:pt x="41574" y="8484"/>
                    <a:pt x="42519" y="10909"/>
                    <a:pt x="41574" y="13333"/>
                  </a:cubicBezTo>
                  <a:cubicBezTo>
                    <a:pt x="40629" y="15757"/>
                    <a:pt x="38740" y="15757"/>
                    <a:pt x="36850" y="15757"/>
                  </a:cubicBezTo>
                  <a:close/>
                  <a:moveTo>
                    <a:pt x="113385" y="37575"/>
                  </a:moveTo>
                  <a:cubicBezTo>
                    <a:pt x="114330" y="38787"/>
                    <a:pt x="115275" y="41212"/>
                    <a:pt x="114330" y="43636"/>
                  </a:cubicBezTo>
                  <a:cubicBezTo>
                    <a:pt x="113385" y="46060"/>
                    <a:pt x="111496" y="47272"/>
                    <a:pt x="109606" y="46060"/>
                  </a:cubicBezTo>
                  <a:cubicBezTo>
                    <a:pt x="107716" y="44848"/>
                    <a:pt x="107716" y="41212"/>
                    <a:pt x="108661" y="40000"/>
                  </a:cubicBezTo>
                  <a:cubicBezTo>
                    <a:pt x="109606" y="37575"/>
                    <a:pt x="111496" y="36363"/>
                    <a:pt x="113385" y="37575"/>
                  </a:cubicBezTo>
                  <a:close/>
                  <a:moveTo>
                    <a:pt x="7559" y="86060"/>
                  </a:moveTo>
                  <a:cubicBezTo>
                    <a:pt x="5669" y="84848"/>
                    <a:pt x="5669" y="82424"/>
                    <a:pt x="6614" y="80000"/>
                  </a:cubicBezTo>
                  <a:cubicBezTo>
                    <a:pt x="6614" y="77575"/>
                    <a:pt x="9448" y="76363"/>
                    <a:pt x="10393" y="77575"/>
                  </a:cubicBezTo>
                  <a:cubicBezTo>
                    <a:pt x="12283" y="78787"/>
                    <a:pt x="13228" y="82424"/>
                    <a:pt x="12283" y="83636"/>
                  </a:cubicBezTo>
                  <a:cubicBezTo>
                    <a:pt x="11338" y="86060"/>
                    <a:pt x="9448" y="87272"/>
                    <a:pt x="7559" y="86060"/>
                  </a:cubicBezTo>
                  <a:close/>
                  <a:moveTo>
                    <a:pt x="51023" y="110303"/>
                  </a:moveTo>
                  <a:cubicBezTo>
                    <a:pt x="50078" y="112727"/>
                    <a:pt x="48188" y="112727"/>
                    <a:pt x="46299" y="111515"/>
                  </a:cubicBezTo>
                  <a:cubicBezTo>
                    <a:pt x="44409" y="110303"/>
                    <a:pt x="43464" y="107878"/>
                    <a:pt x="44409" y="105454"/>
                  </a:cubicBezTo>
                  <a:cubicBezTo>
                    <a:pt x="45354" y="104242"/>
                    <a:pt x="47244" y="103030"/>
                    <a:pt x="49133" y="104242"/>
                  </a:cubicBezTo>
                  <a:cubicBezTo>
                    <a:pt x="51023" y="105454"/>
                    <a:pt x="51968" y="107878"/>
                    <a:pt x="51023" y="110303"/>
                  </a:cubicBezTo>
                  <a:close/>
                  <a:moveTo>
                    <a:pt x="62362" y="73939"/>
                  </a:moveTo>
                  <a:cubicBezTo>
                    <a:pt x="55748" y="69090"/>
                    <a:pt x="52913" y="59393"/>
                    <a:pt x="56692" y="50909"/>
                  </a:cubicBezTo>
                  <a:cubicBezTo>
                    <a:pt x="59527" y="42424"/>
                    <a:pt x="68031" y="40000"/>
                    <a:pt x="73700" y="43636"/>
                  </a:cubicBezTo>
                  <a:cubicBezTo>
                    <a:pt x="80314" y="48484"/>
                    <a:pt x="83149" y="58181"/>
                    <a:pt x="79370" y="66666"/>
                  </a:cubicBezTo>
                  <a:cubicBezTo>
                    <a:pt x="75590" y="75151"/>
                    <a:pt x="68031" y="77575"/>
                    <a:pt x="62362" y="73939"/>
                  </a:cubicBezTo>
                  <a:close/>
                  <a:moveTo>
                    <a:pt x="87874" y="99393"/>
                  </a:moveTo>
                  <a:cubicBezTo>
                    <a:pt x="85984" y="98181"/>
                    <a:pt x="85039" y="95757"/>
                    <a:pt x="85984" y="93333"/>
                  </a:cubicBezTo>
                  <a:cubicBezTo>
                    <a:pt x="86929" y="90909"/>
                    <a:pt x="88818" y="89696"/>
                    <a:pt x="90708" y="90909"/>
                  </a:cubicBezTo>
                  <a:cubicBezTo>
                    <a:pt x="92598" y="92121"/>
                    <a:pt x="93543" y="94545"/>
                    <a:pt x="92598" y="96969"/>
                  </a:cubicBezTo>
                  <a:cubicBezTo>
                    <a:pt x="91653" y="99393"/>
                    <a:pt x="89763" y="100606"/>
                    <a:pt x="87874" y="99393"/>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82" name="Shape 82"/>
        <p:cNvGrpSpPr/>
        <p:nvPr/>
      </p:nvGrpSpPr>
      <p:grpSpPr>
        <a:xfrm>
          <a:off x="0" y="0"/>
          <a:ext cx="0" cy="0"/>
          <a:chOff x="0" y="0"/>
          <a:chExt cx="0" cy="0"/>
        </a:xfrm>
      </p:grpSpPr>
      <p:sp>
        <p:nvSpPr>
          <p:cNvPr id="83" name="Google Shape;83;p16"/>
          <p:cNvSpPr/>
          <p:nvPr/>
        </p:nvSpPr>
        <p:spPr>
          <a:xfrm>
            <a:off x="735200" y="824575"/>
            <a:ext cx="6052392" cy="3042644"/>
          </a:xfrm>
          <a:custGeom>
            <a:rect b="b" l="l" r="r" t="t"/>
            <a:pathLst>
              <a:path extrusionOk="0" h="38247" w="75733">
                <a:moveTo>
                  <a:pt x="0" y="0"/>
                </a:moveTo>
                <a:lnTo>
                  <a:pt x="0" y="38246"/>
                </a:lnTo>
                <a:lnTo>
                  <a:pt x="75733" y="38246"/>
                </a:lnTo>
                <a:lnTo>
                  <a:pt x="75733" y="0"/>
                </a:lnTo>
                <a:close/>
              </a:path>
            </a:pathLst>
          </a:custGeom>
          <a:solidFill>
            <a:srgbClr val="E9B72B">
              <a:alpha val="419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p16"/>
          <p:cNvSpPr txBox="1"/>
          <p:nvPr>
            <p:ph type="ctrTitle"/>
          </p:nvPr>
        </p:nvSpPr>
        <p:spPr>
          <a:xfrm>
            <a:off x="717199" y="584694"/>
            <a:ext cx="4248900" cy="2052600"/>
          </a:xfrm>
          <a:prstGeom prst="rect">
            <a:avLst/>
          </a:prstGeom>
        </p:spPr>
        <p:txBody>
          <a:bodyPr anchorCtr="0" anchor="b" bIns="91425" lIns="91425" spcFirstLastPara="1" rIns="91425" wrap="square" tIns="91425">
            <a:noAutofit/>
          </a:bodyPr>
          <a:lstStyle>
            <a:lvl1pPr lvl="0" rtl="0" algn="r">
              <a:spcBef>
                <a:spcPts val="0"/>
              </a:spcBef>
              <a:spcAft>
                <a:spcPts val="0"/>
              </a:spcAft>
              <a:buSzPts val="3600"/>
              <a:buNone/>
              <a:defRPr sz="36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85" name="Google Shape;85;p16"/>
          <p:cNvSpPr txBox="1"/>
          <p:nvPr>
            <p:ph idx="1" type="subTitle"/>
          </p:nvPr>
        </p:nvSpPr>
        <p:spPr>
          <a:xfrm>
            <a:off x="2555300" y="2637294"/>
            <a:ext cx="2410800" cy="7926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SzPts val="1800"/>
              <a:buNone/>
              <a:defRPr/>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86" name="Google Shape;86;p16"/>
          <p:cNvSpPr/>
          <p:nvPr/>
        </p:nvSpPr>
        <p:spPr>
          <a:xfrm flipH="1">
            <a:off x="735243" y="548625"/>
            <a:ext cx="2770057" cy="97124"/>
          </a:xfrm>
          <a:custGeom>
            <a:rect b="b" l="l" r="r" t="t"/>
            <a:pathLst>
              <a:path extrusionOk="0" h="1676" w="50383">
                <a:moveTo>
                  <a:pt x="0" y="0"/>
                </a:moveTo>
                <a:lnTo>
                  <a:pt x="0" y="1676"/>
                </a:lnTo>
                <a:lnTo>
                  <a:pt x="50383" y="1676"/>
                </a:lnTo>
                <a:lnTo>
                  <a:pt x="50383"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87" name="Shape 87"/>
        <p:cNvGrpSpPr/>
        <p:nvPr/>
      </p:nvGrpSpPr>
      <p:grpSpPr>
        <a:xfrm>
          <a:off x="0" y="0"/>
          <a:ext cx="0" cy="0"/>
          <a:chOff x="0" y="0"/>
          <a:chExt cx="0" cy="0"/>
        </a:xfrm>
      </p:grpSpPr>
      <p:sp>
        <p:nvSpPr>
          <p:cNvPr id="88" name="Google Shape;88;p17"/>
          <p:cNvSpPr/>
          <p:nvPr/>
        </p:nvSpPr>
        <p:spPr>
          <a:xfrm rot="5400000">
            <a:off x="1116949" y="-654511"/>
            <a:ext cx="4672001" cy="6451888"/>
          </a:xfrm>
          <a:custGeom>
            <a:rect b="b" l="l" r="r" t="t"/>
            <a:pathLst>
              <a:path extrusionOk="0" h="31705" w="66178">
                <a:moveTo>
                  <a:pt x="0" y="0"/>
                </a:moveTo>
                <a:lnTo>
                  <a:pt x="0" y="31705"/>
                </a:lnTo>
                <a:lnTo>
                  <a:pt x="66177" y="31705"/>
                </a:lnTo>
                <a:lnTo>
                  <a:pt x="66177" y="0"/>
                </a:lnTo>
                <a:close/>
              </a:path>
            </a:pathLst>
          </a:custGeom>
          <a:solidFill>
            <a:srgbClr val="5EA5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 name="Google Shape;89;p17"/>
          <p:cNvSpPr txBox="1"/>
          <p:nvPr>
            <p:ph type="title"/>
          </p:nvPr>
        </p:nvSpPr>
        <p:spPr>
          <a:xfrm>
            <a:off x="237375" y="2249350"/>
            <a:ext cx="6451800" cy="8418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lt2"/>
              </a:buClr>
              <a:buSzPts val="3600"/>
              <a:buNone/>
              <a:defRPr sz="3600">
                <a:solidFill>
                  <a:schemeClr val="lt2"/>
                </a:solidFill>
              </a:defRPr>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90" name="Google Shape;90;p17"/>
          <p:cNvSpPr txBox="1"/>
          <p:nvPr>
            <p:ph idx="1" type="subTitle"/>
          </p:nvPr>
        </p:nvSpPr>
        <p:spPr>
          <a:xfrm>
            <a:off x="1934675" y="3055625"/>
            <a:ext cx="3057300" cy="10338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lt2"/>
              </a:buClr>
              <a:buSzPts val="1800"/>
              <a:buNone/>
              <a:defRPr>
                <a:solidFill>
                  <a:schemeClr val="lt2"/>
                </a:solidFill>
              </a:defRPr>
            </a:lvl1pPr>
            <a:lvl2pPr lvl="1" rtl="0" algn="ctr">
              <a:lnSpc>
                <a:spcPct val="100000"/>
              </a:lnSpc>
              <a:spcBef>
                <a:spcPts val="0"/>
              </a:spcBef>
              <a:spcAft>
                <a:spcPts val="0"/>
              </a:spcAft>
              <a:buClr>
                <a:schemeClr val="lt2"/>
              </a:buClr>
              <a:buSzPts val="2800"/>
              <a:buNone/>
              <a:defRPr sz="2800">
                <a:solidFill>
                  <a:schemeClr val="lt2"/>
                </a:solidFill>
              </a:defRPr>
            </a:lvl2pPr>
            <a:lvl3pPr lvl="2" rtl="0" algn="ctr">
              <a:lnSpc>
                <a:spcPct val="100000"/>
              </a:lnSpc>
              <a:spcBef>
                <a:spcPts val="0"/>
              </a:spcBef>
              <a:spcAft>
                <a:spcPts val="0"/>
              </a:spcAft>
              <a:buClr>
                <a:schemeClr val="lt2"/>
              </a:buClr>
              <a:buSzPts val="2800"/>
              <a:buNone/>
              <a:defRPr sz="2800">
                <a:solidFill>
                  <a:schemeClr val="lt2"/>
                </a:solidFill>
              </a:defRPr>
            </a:lvl3pPr>
            <a:lvl4pPr lvl="3" rtl="0" algn="ctr">
              <a:lnSpc>
                <a:spcPct val="100000"/>
              </a:lnSpc>
              <a:spcBef>
                <a:spcPts val="0"/>
              </a:spcBef>
              <a:spcAft>
                <a:spcPts val="0"/>
              </a:spcAft>
              <a:buClr>
                <a:schemeClr val="lt2"/>
              </a:buClr>
              <a:buSzPts val="2800"/>
              <a:buNone/>
              <a:defRPr sz="2800">
                <a:solidFill>
                  <a:schemeClr val="lt2"/>
                </a:solidFill>
              </a:defRPr>
            </a:lvl4pPr>
            <a:lvl5pPr lvl="4" rtl="0" algn="ctr">
              <a:lnSpc>
                <a:spcPct val="100000"/>
              </a:lnSpc>
              <a:spcBef>
                <a:spcPts val="0"/>
              </a:spcBef>
              <a:spcAft>
                <a:spcPts val="0"/>
              </a:spcAft>
              <a:buClr>
                <a:schemeClr val="lt2"/>
              </a:buClr>
              <a:buSzPts val="2800"/>
              <a:buNone/>
              <a:defRPr sz="2800">
                <a:solidFill>
                  <a:schemeClr val="lt2"/>
                </a:solidFill>
              </a:defRPr>
            </a:lvl5pPr>
            <a:lvl6pPr lvl="5" rtl="0" algn="ctr">
              <a:lnSpc>
                <a:spcPct val="100000"/>
              </a:lnSpc>
              <a:spcBef>
                <a:spcPts val="0"/>
              </a:spcBef>
              <a:spcAft>
                <a:spcPts val="0"/>
              </a:spcAft>
              <a:buClr>
                <a:schemeClr val="lt2"/>
              </a:buClr>
              <a:buSzPts val="2800"/>
              <a:buNone/>
              <a:defRPr sz="2800">
                <a:solidFill>
                  <a:schemeClr val="lt2"/>
                </a:solidFill>
              </a:defRPr>
            </a:lvl6pPr>
            <a:lvl7pPr lvl="6" rtl="0" algn="ctr">
              <a:lnSpc>
                <a:spcPct val="100000"/>
              </a:lnSpc>
              <a:spcBef>
                <a:spcPts val="0"/>
              </a:spcBef>
              <a:spcAft>
                <a:spcPts val="0"/>
              </a:spcAft>
              <a:buClr>
                <a:schemeClr val="lt2"/>
              </a:buClr>
              <a:buSzPts val="2800"/>
              <a:buNone/>
              <a:defRPr sz="2800">
                <a:solidFill>
                  <a:schemeClr val="lt2"/>
                </a:solidFill>
              </a:defRPr>
            </a:lvl7pPr>
            <a:lvl8pPr lvl="7" rtl="0" algn="ctr">
              <a:lnSpc>
                <a:spcPct val="100000"/>
              </a:lnSpc>
              <a:spcBef>
                <a:spcPts val="0"/>
              </a:spcBef>
              <a:spcAft>
                <a:spcPts val="0"/>
              </a:spcAft>
              <a:buClr>
                <a:schemeClr val="lt2"/>
              </a:buClr>
              <a:buSzPts val="2800"/>
              <a:buNone/>
              <a:defRPr sz="2800">
                <a:solidFill>
                  <a:schemeClr val="lt2"/>
                </a:solidFill>
              </a:defRPr>
            </a:lvl8pPr>
            <a:lvl9pPr lvl="8" rtl="0" algn="ctr">
              <a:lnSpc>
                <a:spcPct val="100000"/>
              </a:lnSpc>
              <a:spcBef>
                <a:spcPts val="0"/>
              </a:spcBef>
              <a:spcAft>
                <a:spcPts val="0"/>
              </a:spcAft>
              <a:buClr>
                <a:schemeClr val="lt2"/>
              </a:buClr>
              <a:buSzPts val="2800"/>
              <a:buNone/>
              <a:defRPr sz="2800">
                <a:solidFill>
                  <a:schemeClr val="lt2"/>
                </a:solidFill>
              </a:defRPr>
            </a:lvl9pPr>
          </a:lstStyle>
          <a:p/>
        </p:txBody>
      </p:sp>
      <p:sp>
        <p:nvSpPr>
          <p:cNvPr id="91" name="Google Shape;91;p17"/>
          <p:cNvSpPr txBox="1"/>
          <p:nvPr>
            <p:ph hasCustomPrompt="1" idx="2" type="title"/>
          </p:nvPr>
        </p:nvSpPr>
        <p:spPr>
          <a:xfrm>
            <a:off x="2522225" y="1206475"/>
            <a:ext cx="1882200" cy="7581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4800"/>
              <a:buNone/>
              <a:defRPr sz="4800"/>
            </a:lvl1pPr>
            <a:lvl2pPr lvl="1" rtl="0" algn="ctr">
              <a:spcBef>
                <a:spcPts val="0"/>
              </a:spcBef>
              <a:spcAft>
                <a:spcPts val="0"/>
              </a:spcAft>
              <a:buSzPts val="4800"/>
              <a:buNone/>
              <a:defRPr sz="4800"/>
            </a:lvl2pPr>
            <a:lvl3pPr lvl="2" rtl="0" algn="ctr">
              <a:spcBef>
                <a:spcPts val="0"/>
              </a:spcBef>
              <a:spcAft>
                <a:spcPts val="0"/>
              </a:spcAft>
              <a:buSzPts val="4800"/>
              <a:buNone/>
              <a:defRPr sz="4800"/>
            </a:lvl3pPr>
            <a:lvl4pPr lvl="3" rtl="0" algn="ctr">
              <a:spcBef>
                <a:spcPts val="0"/>
              </a:spcBef>
              <a:spcAft>
                <a:spcPts val="0"/>
              </a:spcAft>
              <a:buSzPts val="4800"/>
              <a:buNone/>
              <a:defRPr sz="4800"/>
            </a:lvl4pPr>
            <a:lvl5pPr lvl="4" rtl="0" algn="ctr">
              <a:spcBef>
                <a:spcPts val="0"/>
              </a:spcBef>
              <a:spcAft>
                <a:spcPts val="0"/>
              </a:spcAft>
              <a:buSzPts val="4800"/>
              <a:buNone/>
              <a:defRPr sz="4800"/>
            </a:lvl5pPr>
            <a:lvl6pPr lvl="5" rtl="0" algn="ctr">
              <a:spcBef>
                <a:spcPts val="0"/>
              </a:spcBef>
              <a:spcAft>
                <a:spcPts val="0"/>
              </a:spcAft>
              <a:buSzPts val="4800"/>
              <a:buNone/>
              <a:defRPr sz="4800"/>
            </a:lvl6pPr>
            <a:lvl7pPr lvl="6" rtl="0" algn="ctr">
              <a:spcBef>
                <a:spcPts val="0"/>
              </a:spcBef>
              <a:spcAft>
                <a:spcPts val="0"/>
              </a:spcAft>
              <a:buSzPts val="4800"/>
              <a:buNone/>
              <a:defRPr sz="4800"/>
            </a:lvl7pPr>
            <a:lvl8pPr lvl="7" rtl="0" algn="ctr">
              <a:spcBef>
                <a:spcPts val="0"/>
              </a:spcBef>
              <a:spcAft>
                <a:spcPts val="0"/>
              </a:spcAft>
              <a:buSzPts val="4800"/>
              <a:buNone/>
              <a:defRPr sz="4800"/>
            </a:lvl8pPr>
            <a:lvl9pPr lvl="8" rtl="0" algn="ctr">
              <a:spcBef>
                <a:spcPts val="0"/>
              </a:spcBef>
              <a:spcAft>
                <a:spcPts val="0"/>
              </a:spcAft>
              <a:buSzPts val="4800"/>
              <a:buNone/>
              <a:defRPr sz="4800"/>
            </a:lvl9pPr>
          </a:lstStyle>
          <a:p>
            <a:r>
              <a:t>xx%</a:t>
            </a:r>
          </a:p>
        </p:txBody>
      </p:sp>
      <p:sp>
        <p:nvSpPr>
          <p:cNvPr id="92" name="Google Shape;92;p17"/>
          <p:cNvSpPr/>
          <p:nvPr/>
        </p:nvSpPr>
        <p:spPr>
          <a:xfrm rot="5400000">
            <a:off x="6134818" y="2661857"/>
            <a:ext cx="2994111" cy="1497020"/>
          </a:xfrm>
          <a:custGeom>
            <a:rect b="b" l="l" r="r" t="t"/>
            <a:pathLst>
              <a:path extrusionOk="0" h="21205" w="42411">
                <a:moveTo>
                  <a:pt x="21205" y="1"/>
                </a:moveTo>
                <a:cubicBezTo>
                  <a:pt x="9494" y="1"/>
                  <a:pt x="0" y="9494"/>
                  <a:pt x="0" y="21205"/>
                </a:cubicBezTo>
                <a:lnTo>
                  <a:pt x="42410" y="21205"/>
                </a:lnTo>
                <a:cubicBezTo>
                  <a:pt x="42410" y="9492"/>
                  <a:pt x="32917" y="1"/>
                  <a:pt x="21205" y="1"/>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 name="Google Shape;93;p17"/>
          <p:cNvSpPr/>
          <p:nvPr/>
        </p:nvSpPr>
        <p:spPr>
          <a:xfrm rot="5400000">
            <a:off x="7855700" y="1498978"/>
            <a:ext cx="1049502" cy="1049502"/>
          </a:xfrm>
          <a:custGeom>
            <a:rect b="b" l="l" r="r" t="t"/>
            <a:pathLst>
              <a:path extrusionOk="0" h="14866" w="14866">
                <a:moveTo>
                  <a:pt x="7433" y="3197"/>
                </a:moveTo>
                <a:cubicBezTo>
                  <a:pt x="9768" y="3197"/>
                  <a:pt x="11669" y="5098"/>
                  <a:pt x="11669" y="7433"/>
                </a:cubicBezTo>
                <a:cubicBezTo>
                  <a:pt x="11669" y="9768"/>
                  <a:pt x="9768" y="11669"/>
                  <a:pt x="7433" y="11669"/>
                </a:cubicBezTo>
                <a:cubicBezTo>
                  <a:pt x="5098" y="11669"/>
                  <a:pt x="3197" y="9768"/>
                  <a:pt x="3197" y="7433"/>
                </a:cubicBezTo>
                <a:cubicBezTo>
                  <a:pt x="3197" y="5096"/>
                  <a:pt x="5098" y="3197"/>
                  <a:pt x="7433" y="3197"/>
                </a:cubicBezTo>
                <a:close/>
                <a:moveTo>
                  <a:pt x="7433" y="1"/>
                </a:moveTo>
                <a:cubicBezTo>
                  <a:pt x="3334" y="1"/>
                  <a:pt x="1" y="3336"/>
                  <a:pt x="1" y="7433"/>
                </a:cubicBezTo>
                <a:cubicBezTo>
                  <a:pt x="1" y="11532"/>
                  <a:pt x="3334" y="14865"/>
                  <a:pt x="7433" y="14865"/>
                </a:cubicBezTo>
                <a:cubicBezTo>
                  <a:pt x="11531" y="14865"/>
                  <a:pt x="14865" y="11532"/>
                  <a:pt x="14865" y="7433"/>
                </a:cubicBezTo>
                <a:cubicBezTo>
                  <a:pt x="14865" y="3336"/>
                  <a:pt x="11532" y="1"/>
                  <a:pt x="7433" y="1"/>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17"/>
          <p:cNvSpPr/>
          <p:nvPr/>
        </p:nvSpPr>
        <p:spPr>
          <a:xfrm rot="5400000">
            <a:off x="7692443" y="-573581"/>
            <a:ext cx="403747" cy="2021771"/>
          </a:xfrm>
          <a:custGeom>
            <a:rect b="b" l="l" r="r" t="t"/>
            <a:pathLst>
              <a:path extrusionOk="0" h="28638" w="5719">
                <a:moveTo>
                  <a:pt x="3916" y="1"/>
                </a:moveTo>
                <a:lnTo>
                  <a:pt x="0" y="5127"/>
                </a:lnTo>
                <a:lnTo>
                  <a:pt x="3510" y="9721"/>
                </a:lnTo>
                <a:lnTo>
                  <a:pt x="0" y="14316"/>
                </a:lnTo>
                <a:lnTo>
                  <a:pt x="3510" y="18911"/>
                </a:lnTo>
                <a:lnTo>
                  <a:pt x="0" y="23508"/>
                </a:lnTo>
                <a:lnTo>
                  <a:pt x="3916" y="28637"/>
                </a:lnTo>
                <a:lnTo>
                  <a:pt x="5312" y="27573"/>
                </a:lnTo>
                <a:lnTo>
                  <a:pt x="2208" y="23508"/>
                </a:lnTo>
                <a:lnTo>
                  <a:pt x="5718" y="18910"/>
                </a:lnTo>
                <a:lnTo>
                  <a:pt x="2208" y="14316"/>
                </a:lnTo>
                <a:lnTo>
                  <a:pt x="5718" y="9721"/>
                </a:lnTo>
                <a:lnTo>
                  <a:pt x="2208" y="5127"/>
                </a:lnTo>
                <a:lnTo>
                  <a:pt x="5311" y="1067"/>
                </a:lnTo>
                <a:lnTo>
                  <a:pt x="3916" y="1"/>
                </a:lnTo>
                <a:close/>
              </a:path>
            </a:pathLst>
          </a:custGeom>
          <a:solidFill>
            <a:srgbClr val="E9B72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 name="Google Shape;95;p17"/>
          <p:cNvSpPr/>
          <p:nvPr/>
        </p:nvSpPr>
        <p:spPr>
          <a:xfrm rot="5400000">
            <a:off x="7692408" y="-184980"/>
            <a:ext cx="403818" cy="2021771"/>
          </a:xfrm>
          <a:custGeom>
            <a:rect b="b" l="l" r="r" t="t"/>
            <a:pathLst>
              <a:path extrusionOk="0" h="28638" w="5720">
                <a:moveTo>
                  <a:pt x="3919" y="1"/>
                </a:moveTo>
                <a:lnTo>
                  <a:pt x="1" y="5127"/>
                </a:lnTo>
                <a:lnTo>
                  <a:pt x="3512" y="9721"/>
                </a:lnTo>
                <a:lnTo>
                  <a:pt x="2" y="14316"/>
                </a:lnTo>
                <a:lnTo>
                  <a:pt x="3512" y="18911"/>
                </a:lnTo>
                <a:lnTo>
                  <a:pt x="2" y="23508"/>
                </a:lnTo>
                <a:lnTo>
                  <a:pt x="3919" y="28637"/>
                </a:lnTo>
                <a:lnTo>
                  <a:pt x="5313" y="27573"/>
                </a:lnTo>
                <a:lnTo>
                  <a:pt x="2209" y="23508"/>
                </a:lnTo>
                <a:lnTo>
                  <a:pt x="5719" y="18910"/>
                </a:lnTo>
                <a:lnTo>
                  <a:pt x="2209" y="14316"/>
                </a:lnTo>
                <a:lnTo>
                  <a:pt x="5719" y="9721"/>
                </a:lnTo>
                <a:lnTo>
                  <a:pt x="2211" y="5127"/>
                </a:lnTo>
                <a:lnTo>
                  <a:pt x="5313" y="1067"/>
                </a:lnTo>
                <a:lnTo>
                  <a:pt x="3919" y="1"/>
                </a:lnTo>
                <a:close/>
              </a:path>
            </a:pathLst>
          </a:custGeom>
          <a:solidFill>
            <a:srgbClr val="E9B72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 name="Google Shape;96;p17"/>
          <p:cNvSpPr/>
          <p:nvPr/>
        </p:nvSpPr>
        <p:spPr>
          <a:xfrm rot="5400000">
            <a:off x="6267706" y="2258782"/>
            <a:ext cx="2649687" cy="2648889"/>
          </a:xfrm>
          <a:custGeom>
            <a:rect b="b" l="l" r="r" t="t"/>
            <a:pathLst>
              <a:path extrusionOk="0" h="37521" w="37523">
                <a:moveTo>
                  <a:pt x="1" y="0"/>
                </a:moveTo>
                <a:lnTo>
                  <a:pt x="37522" y="37520"/>
                </a:lnTo>
                <a:lnTo>
                  <a:pt x="37522" y="0"/>
                </a:lnTo>
                <a:close/>
              </a:path>
            </a:pathLst>
          </a:custGeom>
          <a:solidFill>
            <a:srgbClr val="E9B72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17"/>
          <p:cNvSpPr/>
          <p:nvPr/>
        </p:nvSpPr>
        <p:spPr>
          <a:xfrm rot="5400000">
            <a:off x="816210" y="-522471"/>
            <a:ext cx="181224" cy="2142069"/>
          </a:xfrm>
          <a:custGeom>
            <a:rect b="b" l="l" r="r" t="t"/>
            <a:pathLst>
              <a:path extrusionOk="0" h="30342" w="2567">
                <a:moveTo>
                  <a:pt x="1" y="0"/>
                </a:moveTo>
                <a:lnTo>
                  <a:pt x="1" y="30342"/>
                </a:lnTo>
                <a:lnTo>
                  <a:pt x="2567" y="30342"/>
                </a:lnTo>
                <a:lnTo>
                  <a:pt x="2567" y="0"/>
                </a:ln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98" name="Shape 98"/>
        <p:cNvGrpSpPr/>
        <p:nvPr/>
      </p:nvGrpSpPr>
      <p:grpSpPr>
        <a:xfrm>
          <a:off x="0" y="0"/>
          <a:ext cx="0" cy="0"/>
          <a:chOff x="0" y="0"/>
          <a:chExt cx="0" cy="0"/>
        </a:xfrm>
      </p:grpSpPr>
      <p:sp>
        <p:nvSpPr>
          <p:cNvPr id="99" name="Google Shape;99;p18"/>
          <p:cNvSpPr txBox="1"/>
          <p:nvPr>
            <p:ph idx="1" type="body"/>
          </p:nvPr>
        </p:nvSpPr>
        <p:spPr>
          <a:xfrm>
            <a:off x="711150" y="1302050"/>
            <a:ext cx="7721700" cy="29178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SzPts val="1200"/>
              <a:buChar char="●"/>
              <a:defRPr sz="12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grpSp>
        <p:nvGrpSpPr>
          <p:cNvPr id="100" name="Google Shape;100;p18"/>
          <p:cNvGrpSpPr/>
          <p:nvPr/>
        </p:nvGrpSpPr>
        <p:grpSpPr>
          <a:xfrm>
            <a:off x="91798" y="53625"/>
            <a:ext cx="276427" cy="1135052"/>
            <a:chOff x="674223" y="0"/>
            <a:chExt cx="276427" cy="1135052"/>
          </a:xfrm>
        </p:grpSpPr>
        <p:sp>
          <p:nvSpPr>
            <p:cNvPr id="101" name="Google Shape;101;p18"/>
            <p:cNvSpPr/>
            <p:nvPr/>
          </p:nvSpPr>
          <p:spPr>
            <a:xfrm rot="5400000">
              <a:off x="874598" y="1462"/>
              <a:ext cx="77514" cy="74591"/>
            </a:xfrm>
            <a:custGeom>
              <a:rect b="b" l="l" r="r" t="t"/>
              <a:pathLst>
                <a:path extrusionOk="0" h="2194" w="2280">
                  <a:moveTo>
                    <a:pt x="1184" y="0"/>
                  </a:moveTo>
                  <a:cubicBezTo>
                    <a:pt x="740" y="0"/>
                    <a:pt x="341" y="268"/>
                    <a:pt x="170" y="678"/>
                  </a:cubicBezTo>
                  <a:cubicBezTo>
                    <a:pt x="1" y="1087"/>
                    <a:pt x="95" y="1559"/>
                    <a:pt x="408" y="1873"/>
                  </a:cubicBezTo>
                  <a:cubicBezTo>
                    <a:pt x="618" y="2083"/>
                    <a:pt x="898" y="2194"/>
                    <a:pt x="1183" y="2194"/>
                  </a:cubicBezTo>
                  <a:cubicBezTo>
                    <a:pt x="1325" y="2194"/>
                    <a:pt x="1468" y="2166"/>
                    <a:pt x="1604" y="2110"/>
                  </a:cubicBezTo>
                  <a:cubicBezTo>
                    <a:pt x="2013" y="1941"/>
                    <a:pt x="2280" y="1540"/>
                    <a:pt x="2280" y="1097"/>
                  </a:cubicBezTo>
                  <a:cubicBezTo>
                    <a:pt x="2280" y="491"/>
                    <a:pt x="1789" y="0"/>
                    <a:pt x="1184"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18"/>
            <p:cNvSpPr/>
            <p:nvPr/>
          </p:nvSpPr>
          <p:spPr>
            <a:xfrm rot="5400000">
              <a:off x="874581" y="265124"/>
              <a:ext cx="77548" cy="74591"/>
            </a:xfrm>
            <a:custGeom>
              <a:rect b="b" l="l" r="r" t="t"/>
              <a:pathLst>
                <a:path extrusionOk="0" h="2194" w="2281">
                  <a:moveTo>
                    <a:pt x="1184" y="0"/>
                  </a:moveTo>
                  <a:cubicBezTo>
                    <a:pt x="741" y="0"/>
                    <a:pt x="340" y="268"/>
                    <a:pt x="171" y="678"/>
                  </a:cubicBezTo>
                  <a:cubicBezTo>
                    <a:pt x="0" y="1087"/>
                    <a:pt x="94" y="1559"/>
                    <a:pt x="408" y="1873"/>
                  </a:cubicBezTo>
                  <a:cubicBezTo>
                    <a:pt x="618" y="2083"/>
                    <a:pt x="898" y="2194"/>
                    <a:pt x="1183" y="2194"/>
                  </a:cubicBezTo>
                  <a:cubicBezTo>
                    <a:pt x="1325" y="2194"/>
                    <a:pt x="1468" y="2166"/>
                    <a:pt x="1603" y="2110"/>
                  </a:cubicBezTo>
                  <a:cubicBezTo>
                    <a:pt x="2013" y="1941"/>
                    <a:pt x="2281" y="1540"/>
                    <a:pt x="2279" y="1097"/>
                  </a:cubicBezTo>
                  <a:cubicBezTo>
                    <a:pt x="2279" y="492"/>
                    <a:pt x="1789" y="0"/>
                    <a:pt x="1184"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 name="Google Shape;103;p18"/>
            <p:cNvSpPr/>
            <p:nvPr/>
          </p:nvSpPr>
          <p:spPr>
            <a:xfrm rot="5400000">
              <a:off x="874598" y="528786"/>
              <a:ext cx="77514" cy="74591"/>
            </a:xfrm>
            <a:custGeom>
              <a:rect b="b" l="l" r="r" t="t"/>
              <a:pathLst>
                <a:path extrusionOk="0" h="2194" w="2280">
                  <a:moveTo>
                    <a:pt x="1183" y="0"/>
                  </a:moveTo>
                  <a:cubicBezTo>
                    <a:pt x="739" y="0"/>
                    <a:pt x="339" y="268"/>
                    <a:pt x="170" y="678"/>
                  </a:cubicBezTo>
                  <a:cubicBezTo>
                    <a:pt x="0" y="1087"/>
                    <a:pt x="93" y="1559"/>
                    <a:pt x="407" y="1873"/>
                  </a:cubicBezTo>
                  <a:cubicBezTo>
                    <a:pt x="616" y="2083"/>
                    <a:pt x="897" y="2194"/>
                    <a:pt x="1182" y="2194"/>
                  </a:cubicBezTo>
                  <a:cubicBezTo>
                    <a:pt x="1324" y="2194"/>
                    <a:pt x="1466" y="2166"/>
                    <a:pt x="1602" y="2110"/>
                  </a:cubicBezTo>
                  <a:cubicBezTo>
                    <a:pt x="2011" y="1941"/>
                    <a:pt x="2279" y="1540"/>
                    <a:pt x="2279" y="1097"/>
                  </a:cubicBezTo>
                  <a:cubicBezTo>
                    <a:pt x="2279" y="492"/>
                    <a:pt x="1788" y="0"/>
                    <a:pt x="1183"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 name="Google Shape;104;p18"/>
            <p:cNvSpPr/>
            <p:nvPr/>
          </p:nvSpPr>
          <p:spPr>
            <a:xfrm rot="5400000">
              <a:off x="874581" y="792414"/>
              <a:ext cx="77548" cy="74591"/>
            </a:xfrm>
            <a:custGeom>
              <a:rect b="b" l="l" r="r" t="t"/>
              <a:pathLst>
                <a:path extrusionOk="0" h="2194" w="2281">
                  <a:moveTo>
                    <a:pt x="1183" y="0"/>
                  </a:moveTo>
                  <a:cubicBezTo>
                    <a:pt x="740" y="0"/>
                    <a:pt x="341" y="268"/>
                    <a:pt x="170" y="678"/>
                  </a:cubicBezTo>
                  <a:cubicBezTo>
                    <a:pt x="1" y="1087"/>
                    <a:pt x="95" y="1559"/>
                    <a:pt x="409" y="1873"/>
                  </a:cubicBezTo>
                  <a:cubicBezTo>
                    <a:pt x="618" y="2083"/>
                    <a:pt x="898" y="2194"/>
                    <a:pt x="1183" y="2194"/>
                  </a:cubicBezTo>
                  <a:cubicBezTo>
                    <a:pt x="1324" y="2194"/>
                    <a:pt x="1467" y="2166"/>
                    <a:pt x="1603" y="2110"/>
                  </a:cubicBezTo>
                  <a:cubicBezTo>
                    <a:pt x="2014" y="1941"/>
                    <a:pt x="2280" y="1540"/>
                    <a:pt x="2280" y="1097"/>
                  </a:cubicBezTo>
                  <a:cubicBezTo>
                    <a:pt x="2280" y="492"/>
                    <a:pt x="1790" y="0"/>
                    <a:pt x="1183"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18"/>
            <p:cNvSpPr/>
            <p:nvPr/>
          </p:nvSpPr>
          <p:spPr>
            <a:xfrm rot="5400000">
              <a:off x="874581" y="1058982"/>
              <a:ext cx="77514" cy="74625"/>
            </a:xfrm>
            <a:custGeom>
              <a:rect b="b" l="l" r="r" t="t"/>
              <a:pathLst>
                <a:path extrusionOk="0" h="2195" w="2280">
                  <a:moveTo>
                    <a:pt x="1097" y="1"/>
                  </a:moveTo>
                  <a:cubicBezTo>
                    <a:pt x="956" y="1"/>
                    <a:pt x="813" y="28"/>
                    <a:pt x="678" y="84"/>
                  </a:cubicBezTo>
                  <a:cubicBezTo>
                    <a:pt x="267" y="254"/>
                    <a:pt x="0" y="654"/>
                    <a:pt x="0" y="1097"/>
                  </a:cubicBezTo>
                  <a:cubicBezTo>
                    <a:pt x="0" y="1702"/>
                    <a:pt x="491" y="2194"/>
                    <a:pt x="1097" y="2194"/>
                  </a:cubicBezTo>
                  <a:cubicBezTo>
                    <a:pt x="1540" y="2194"/>
                    <a:pt x="1941" y="1926"/>
                    <a:pt x="2110" y="1517"/>
                  </a:cubicBezTo>
                  <a:cubicBezTo>
                    <a:pt x="2280" y="1107"/>
                    <a:pt x="2185" y="635"/>
                    <a:pt x="1872" y="321"/>
                  </a:cubicBezTo>
                  <a:cubicBezTo>
                    <a:pt x="1662" y="112"/>
                    <a:pt x="1382" y="1"/>
                    <a:pt x="1097" y="1"/>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18"/>
            <p:cNvSpPr/>
            <p:nvPr/>
          </p:nvSpPr>
          <p:spPr>
            <a:xfrm rot="5400000">
              <a:off x="674257" y="2924"/>
              <a:ext cx="74557" cy="74625"/>
            </a:xfrm>
            <a:custGeom>
              <a:rect b="b" l="l" r="r" t="t"/>
              <a:pathLst>
                <a:path extrusionOk="0" h="2195" w="2193">
                  <a:moveTo>
                    <a:pt x="1096" y="1"/>
                  </a:moveTo>
                  <a:cubicBezTo>
                    <a:pt x="491" y="1"/>
                    <a:pt x="0" y="492"/>
                    <a:pt x="0" y="1098"/>
                  </a:cubicBezTo>
                  <a:cubicBezTo>
                    <a:pt x="0" y="1703"/>
                    <a:pt x="491" y="2194"/>
                    <a:pt x="1096" y="2194"/>
                  </a:cubicBezTo>
                  <a:cubicBezTo>
                    <a:pt x="1702" y="2194"/>
                    <a:pt x="2193" y="1703"/>
                    <a:pt x="2193" y="1098"/>
                  </a:cubicBezTo>
                  <a:cubicBezTo>
                    <a:pt x="2193" y="492"/>
                    <a:pt x="1702" y="1"/>
                    <a:pt x="1096" y="1"/>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p18"/>
            <p:cNvSpPr/>
            <p:nvPr/>
          </p:nvSpPr>
          <p:spPr>
            <a:xfrm rot="5400000">
              <a:off x="674257" y="266569"/>
              <a:ext cx="74557" cy="74625"/>
            </a:xfrm>
            <a:custGeom>
              <a:rect b="b" l="l" r="r" t="t"/>
              <a:pathLst>
                <a:path extrusionOk="0" h="2195" w="2193">
                  <a:moveTo>
                    <a:pt x="1097" y="1"/>
                  </a:moveTo>
                  <a:cubicBezTo>
                    <a:pt x="492" y="1"/>
                    <a:pt x="0" y="492"/>
                    <a:pt x="0" y="1098"/>
                  </a:cubicBezTo>
                  <a:cubicBezTo>
                    <a:pt x="0" y="1703"/>
                    <a:pt x="492" y="2194"/>
                    <a:pt x="1097" y="2194"/>
                  </a:cubicBezTo>
                  <a:cubicBezTo>
                    <a:pt x="1702" y="2194"/>
                    <a:pt x="2192" y="1703"/>
                    <a:pt x="2192" y="1098"/>
                  </a:cubicBezTo>
                  <a:cubicBezTo>
                    <a:pt x="2192" y="492"/>
                    <a:pt x="1702" y="1"/>
                    <a:pt x="1097" y="1"/>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18"/>
            <p:cNvSpPr/>
            <p:nvPr/>
          </p:nvSpPr>
          <p:spPr>
            <a:xfrm rot="5400000">
              <a:off x="671469" y="530282"/>
              <a:ext cx="80234" cy="74591"/>
            </a:xfrm>
            <a:custGeom>
              <a:rect b="b" l="l" r="r" t="t"/>
              <a:pathLst>
                <a:path extrusionOk="0" h="2194" w="2360">
                  <a:moveTo>
                    <a:pt x="1180" y="1"/>
                  </a:moveTo>
                  <a:cubicBezTo>
                    <a:pt x="1122" y="1"/>
                    <a:pt x="1064" y="5"/>
                    <a:pt x="1005" y="15"/>
                  </a:cubicBezTo>
                  <a:cubicBezTo>
                    <a:pt x="407" y="112"/>
                    <a:pt x="1" y="676"/>
                    <a:pt x="98" y="1274"/>
                  </a:cubicBezTo>
                  <a:cubicBezTo>
                    <a:pt x="185" y="1812"/>
                    <a:pt x="650" y="2194"/>
                    <a:pt x="1178" y="2194"/>
                  </a:cubicBezTo>
                  <a:cubicBezTo>
                    <a:pt x="1236" y="2194"/>
                    <a:pt x="1296" y="2189"/>
                    <a:pt x="1355" y="2179"/>
                  </a:cubicBezTo>
                  <a:cubicBezTo>
                    <a:pt x="1953" y="2083"/>
                    <a:pt x="2359" y="1520"/>
                    <a:pt x="2262" y="922"/>
                  </a:cubicBezTo>
                  <a:cubicBezTo>
                    <a:pt x="2175" y="383"/>
                    <a:pt x="1708" y="1"/>
                    <a:pt x="1180" y="1"/>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18"/>
            <p:cNvSpPr/>
            <p:nvPr/>
          </p:nvSpPr>
          <p:spPr>
            <a:xfrm rot="5400000">
              <a:off x="672778" y="792414"/>
              <a:ext cx="77548" cy="74591"/>
            </a:xfrm>
            <a:custGeom>
              <a:rect b="b" l="l" r="r" t="t"/>
              <a:pathLst>
                <a:path extrusionOk="0" h="2194" w="2281">
                  <a:moveTo>
                    <a:pt x="1183" y="1"/>
                  </a:moveTo>
                  <a:cubicBezTo>
                    <a:pt x="740" y="1"/>
                    <a:pt x="341" y="267"/>
                    <a:pt x="170" y="678"/>
                  </a:cubicBezTo>
                  <a:cubicBezTo>
                    <a:pt x="1" y="1087"/>
                    <a:pt x="95" y="1558"/>
                    <a:pt x="409" y="1872"/>
                  </a:cubicBezTo>
                  <a:cubicBezTo>
                    <a:pt x="619" y="2082"/>
                    <a:pt x="899" y="2194"/>
                    <a:pt x="1185" y="2194"/>
                  </a:cubicBezTo>
                  <a:cubicBezTo>
                    <a:pt x="1326" y="2194"/>
                    <a:pt x="1468" y="2166"/>
                    <a:pt x="1603" y="2110"/>
                  </a:cubicBezTo>
                  <a:cubicBezTo>
                    <a:pt x="2014" y="1940"/>
                    <a:pt x="2280" y="1541"/>
                    <a:pt x="2280" y="1098"/>
                  </a:cubicBezTo>
                  <a:cubicBezTo>
                    <a:pt x="2280" y="491"/>
                    <a:pt x="1790" y="1"/>
                    <a:pt x="1183" y="1"/>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18"/>
            <p:cNvSpPr/>
            <p:nvPr/>
          </p:nvSpPr>
          <p:spPr>
            <a:xfrm rot="5400000">
              <a:off x="674257" y="1057503"/>
              <a:ext cx="74557" cy="74625"/>
            </a:xfrm>
            <a:custGeom>
              <a:rect b="b" l="l" r="r" t="t"/>
              <a:pathLst>
                <a:path extrusionOk="0" h="2195" w="2193">
                  <a:moveTo>
                    <a:pt x="1097" y="1"/>
                  </a:moveTo>
                  <a:cubicBezTo>
                    <a:pt x="492" y="1"/>
                    <a:pt x="0" y="492"/>
                    <a:pt x="0" y="1098"/>
                  </a:cubicBezTo>
                  <a:cubicBezTo>
                    <a:pt x="0" y="1703"/>
                    <a:pt x="492" y="2194"/>
                    <a:pt x="1097" y="2194"/>
                  </a:cubicBezTo>
                  <a:cubicBezTo>
                    <a:pt x="1702" y="2194"/>
                    <a:pt x="2193" y="1703"/>
                    <a:pt x="2193" y="1098"/>
                  </a:cubicBezTo>
                  <a:cubicBezTo>
                    <a:pt x="2193" y="492"/>
                    <a:pt x="1702" y="1"/>
                    <a:pt x="1097" y="1"/>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1" name="Google Shape;111;p18"/>
          <p:cNvSpPr txBox="1"/>
          <p:nvPr>
            <p:ph type="title"/>
          </p:nvPr>
        </p:nvSpPr>
        <p:spPr>
          <a:xfrm>
            <a:off x="1191600" y="445000"/>
            <a:ext cx="67608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5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grpSp>
        <p:nvGrpSpPr>
          <p:cNvPr id="112" name="Google Shape;112;p18"/>
          <p:cNvGrpSpPr/>
          <p:nvPr/>
        </p:nvGrpSpPr>
        <p:grpSpPr>
          <a:xfrm>
            <a:off x="8808153" y="55785"/>
            <a:ext cx="494184" cy="3160979"/>
            <a:chOff x="3250475" y="-1758600"/>
            <a:chExt cx="234700" cy="1501225"/>
          </a:xfrm>
        </p:grpSpPr>
        <p:sp>
          <p:nvSpPr>
            <p:cNvPr id="113" name="Google Shape;113;p18"/>
            <p:cNvSpPr/>
            <p:nvPr/>
          </p:nvSpPr>
          <p:spPr>
            <a:xfrm>
              <a:off x="3250550" y="-1758600"/>
              <a:ext cx="234625" cy="234625"/>
            </a:xfrm>
            <a:custGeom>
              <a:rect b="b" l="l" r="r" t="t"/>
              <a:pathLst>
                <a:path extrusionOk="0" h="9385" w="9385">
                  <a:moveTo>
                    <a:pt x="8497" y="0"/>
                  </a:moveTo>
                  <a:lnTo>
                    <a:pt x="1" y="8497"/>
                  </a:lnTo>
                  <a:lnTo>
                    <a:pt x="888" y="9385"/>
                  </a:lnTo>
                  <a:lnTo>
                    <a:pt x="9385" y="888"/>
                  </a:lnTo>
                  <a:lnTo>
                    <a:pt x="8497"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18"/>
            <p:cNvSpPr/>
            <p:nvPr/>
          </p:nvSpPr>
          <p:spPr>
            <a:xfrm>
              <a:off x="3250475" y="-1653125"/>
              <a:ext cx="234675" cy="234650"/>
            </a:xfrm>
            <a:custGeom>
              <a:rect b="b" l="l" r="r" t="t"/>
              <a:pathLst>
                <a:path extrusionOk="0" h="9386" w="9387">
                  <a:moveTo>
                    <a:pt x="8497" y="1"/>
                  </a:moveTo>
                  <a:lnTo>
                    <a:pt x="1" y="8498"/>
                  </a:lnTo>
                  <a:lnTo>
                    <a:pt x="890" y="9385"/>
                  </a:lnTo>
                  <a:lnTo>
                    <a:pt x="9387" y="889"/>
                  </a:lnTo>
                  <a:lnTo>
                    <a:pt x="8497"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18"/>
            <p:cNvSpPr/>
            <p:nvPr/>
          </p:nvSpPr>
          <p:spPr>
            <a:xfrm>
              <a:off x="3250550" y="-1547500"/>
              <a:ext cx="234625" cy="234625"/>
            </a:xfrm>
            <a:custGeom>
              <a:rect b="b" l="l" r="r" t="t"/>
              <a:pathLst>
                <a:path extrusionOk="0" h="9385" w="9385">
                  <a:moveTo>
                    <a:pt x="8497" y="0"/>
                  </a:moveTo>
                  <a:lnTo>
                    <a:pt x="1" y="8497"/>
                  </a:lnTo>
                  <a:lnTo>
                    <a:pt x="888" y="9385"/>
                  </a:lnTo>
                  <a:lnTo>
                    <a:pt x="9385" y="888"/>
                  </a:lnTo>
                  <a:lnTo>
                    <a:pt x="8497"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18"/>
            <p:cNvSpPr/>
            <p:nvPr/>
          </p:nvSpPr>
          <p:spPr>
            <a:xfrm>
              <a:off x="3250475" y="-1442025"/>
              <a:ext cx="234675" cy="234650"/>
            </a:xfrm>
            <a:custGeom>
              <a:rect b="b" l="l" r="r" t="t"/>
              <a:pathLst>
                <a:path extrusionOk="0" h="9386" w="9387">
                  <a:moveTo>
                    <a:pt x="8497" y="1"/>
                  </a:moveTo>
                  <a:lnTo>
                    <a:pt x="1" y="8497"/>
                  </a:lnTo>
                  <a:lnTo>
                    <a:pt x="890" y="9385"/>
                  </a:lnTo>
                  <a:lnTo>
                    <a:pt x="9387" y="888"/>
                  </a:lnTo>
                  <a:lnTo>
                    <a:pt x="8497"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18"/>
            <p:cNvSpPr/>
            <p:nvPr/>
          </p:nvSpPr>
          <p:spPr>
            <a:xfrm>
              <a:off x="3250550" y="-1336425"/>
              <a:ext cx="234625" cy="234650"/>
            </a:xfrm>
            <a:custGeom>
              <a:rect b="b" l="l" r="r" t="t"/>
              <a:pathLst>
                <a:path extrusionOk="0" h="9386" w="9385">
                  <a:moveTo>
                    <a:pt x="8497" y="1"/>
                  </a:moveTo>
                  <a:lnTo>
                    <a:pt x="1" y="8497"/>
                  </a:lnTo>
                  <a:lnTo>
                    <a:pt x="888" y="9385"/>
                  </a:lnTo>
                  <a:lnTo>
                    <a:pt x="9385" y="889"/>
                  </a:lnTo>
                  <a:lnTo>
                    <a:pt x="8497"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18"/>
            <p:cNvSpPr/>
            <p:nvPr/>
          </p:nvSpPr>
          <p:spPr>
            <a:xfrm>
              <a:off x="3250550" y="-1230850"/>
              <a:ext cx="234625" cy="234625"/>
            </a:xfrm>
            <a:custGeom>
              <a:rect b="b" l="l" r="r" t="t"/>
              <a:pathLst>
                <a:path extrusionOk="0" h="9385" w="9385">
                  <a:moveTo>
                    <a:pt x="8497" y="0"/>
                  </a:moveTo>
                  <a:lnTo>
                    <a:pt x="1" y="8496"/>
                  </a:lnTo>
                  <a:lnTo>
                    <a:pt x="888" y="9385"/>
                  </a:lnTo>
                  <a:lnTo>
                    <a:pt x="9385" y="888"/>
                  </a:lnTo>
                  <a:lnTo>
                    <a:pt x="8497"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18"/>
            <p:cNvSpPr/>
            <p:nvPr/>
          </p:nvSpPr>
          <p:spPr>
            <a:xfrm>
              <a:off x="3250525" y="-1125400"/>
              <a:ext cx="234625" cy="234675"/>
            </a:xfrm>
            <a:custGeom>
              <a:rect b="b" l="l" r="r" t="t"/>
              <a:pathLst>
                <a:path extrusionOk="0" h="9387" w="9385">
                  <a:moveTo>
                    <a:pt x="8497" y="0"/>
                  </a:moveTo>
                  <a:lnTo>
                    <a:pt x="0" y="8497"/>
                  </a:lnTo>
                  <a:lnTo>
                    <a:pt x="888" y="9386"/>
                  </a:lnTo>
                  <a:lnTo>
                    <a:pt x="9385" y="890"/>
                  </a:lnTo>
                  <a:lnTo>
                    <a:pt x="8497"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18"/>
            <p:cNvSpPr/>
            <p:nvPr/>
          </p:nvSpPr>
          <p:spPr>
            <a:xfrm>
              <a:off x="3250550" y="-1019775"/>
              <a:ext cx="234625" cy="234650"/>
            </a:xfrm>
            <a:custGeom>
              <a:rect b="b" l="l" r="r" t="t"/>
              <a:pathLst>
                <a:path extrusionOk="0" h="9386" w="9385">
                  <a:moveTo>
                    <a:pt x="8497" y="1"/>
                  </a:moveTo>
                  <a:lnTo>
                    <a:pt x="1" y="8496"/>
                  </a:lnTo>
                  <a:lnTo>
                    <a:pt x="888" y="9385"/>
                  </a:lnTo>
                  <a:lnTo>
                    <a:pt x="9385" y="889"/>
                  </a:lnTo>
                  <a:lnTo>
                    <a:pt x="8497"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18"/>
            <p:cNvSpPr/>
            <p:nvPr/>
          </p:nvSpPr>
          <p:spPr>
            <a:xfrm>
              <a:off x="3250525" y="-914300"/>
              <a:ext cx="234625" cy="234675"/>
            </a:xfrm>
            <a:custGeom>
              <a:rect b="b" l="l" r="r" t="t"/>
              <a:pathLst>
                <a:path extrusionOk="0" h="9387" w="9385">
                  <a:moveTo>
                    <a:pt x="8497" y="0"/>
                  </a:moveTo>
                  <a:lnTo>
                    <a:pt x="0" y="8497"/>
                  </a:lnTo>
                  <a:lnTo>
                    <a:pt x="888" y="9386"/>
                  </a:lnTo>
                  <a:lnTo>
                    <a:pt x="9385" y="889"/>
                  </a:lnTo>
                  <a:lnTo>
                    <a:pt x="8497"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18"/>
            <p:cNvSpPr/>
            <p:nvPr/>
          </p:nvSpPr>
          <p:spPr>
            <a:xfrm>
              <a:off x="3250550" y="-808675"/>
              <a:ext cx="234625" cy="234650"/>
            </a:xfrm>
            <a:custGeom>
              <a:rect b="b" l="l" r="r" t="t"/>
              <a:pathLst>
                <a:path extrusionOk="0" h="9386" w="9385">
                  <a:moveTo>
                    <a:pt x="8497" y="1"/>
                  </a:moveTo>
                  <a:lnTo>
                    <a:pt x="1" y="8497"/>
                  </a:lnTo>
                  <a:lnTo>
                    <a:pt x="888" y="9385"/>
                  </a:lnTo>
                  <a:lnTo>
                    <a:pt x="9385" y="888"/>
                  </a:lnTo>
                  <a:lnTo>
                    <a:pt x="8497"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18"/>
            <p:cNvSpPr/>
            <p:nvPr/>
          </p:nvSpPr>
          <p:spPr>
            <a:xfrm>
              <a:off x="3250525" y="-703225"/>
              <a:ext cx="234625" cy="234675"/>
            </a:xfrm>
            <a:custGeom>
              <a:rect b="b" l="l" r="r" t="t"/>
              <a:pathLst>
                <a:path extrusionOk="0" h="9387" w="9385">
                  <a:moveTo>
                    <a:pt x="8497" y="1"/>
                  </a:moveTo>
                  <a:lnTo>
                    <a:pt x="0" y="8497"/>
                  </a:lnTo>
                  <a:lnTo>
                    <a:pt x="889" y="9387"/>
                  </a:lnTo>
                  <a:lnTo>
                    <a:pt x="9385" y="890"/>
                  </a:lnTo>
                  <a:lnTo>
                    <a:pt x="8497"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18"/>
            <p:cNvSpPr/>
            <p:nvPr/>
          </p:nvSpPr>
          <p:spPr>
            <a:xfrm>
              <a:off x="3250550" y="-597575"/>
              <a:ext cx="234625" cy="234625"/>
            </a:xfrm>
            <a:custGeom>
              <a:rect b="b" l="l" r="r" t="t"/>
              <a:pathLst>
                <a:path extrusionOk="0" h="9385" w="9385">
                  <a:moveTo>
                    <a:pt x="8497" y="0"/>
                  </a:moveTo>
                  <a:lnTo>
                    <a:pt x="1" y="8497"/>
                  </a:lnTo>
                  <a:lnTo>
                    <a:pt x="888" y="9385"/>
                  </a:lnTo>
                  <a:lnTo>
                    <a:pt x="9385" y="888"/>
                  </a:lnTo>
                  <a:lnTo>
                    <a:pt x="8497"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 name="Google Shape;125;p18"/>
            <p:cNvSpPr/>
            <p:nvPr/>
          </p:nvSpPr>
          <p:spPr>
            <a:xfrm>
              <a:off x="3250550" y="-492050"/>
              <a:ext cx="234625" cy="234675"/>
            </a:xfrm>
            <a:custGeom>
              <a:rect b="b" l="l" r="r" t="t"/>
              <a:pathLst>
                <a:path extrusionOk="0" h="9387" w="9385">
                  <a:moveTo>
                    <a:pt x="8497" y="0"/>
                  </a:moveTo>
                  <a:lnTo>
                    <a:pt x="1" y="8497"/>
                  </a:lnTo>
                  <a:lnTo>
                    <a:pt x="888" y="9386"/>
                  </a:lnTo>
                  <a:lnTo>
                    <a:pt x="9385" y="890"/>
                  </a:lnTo>
                  <a:lnTo>
                    <a:pt x="8497"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126" name="Shape 126"/>
        <p:cNvGrpSpPr/>
        <p:nvPr/>
      </p:nvGrpSpPr>
      <p:grpSpPr>
        <a:xfrm>
          <a:off x="0" y="0"/>
          <a:ext cx="0" cy="0"/>
          <a:chOff x="0" y="0"/>
          <a:chExt cx="0" cy="0"/>
        </a:xfrm>
      </p:grpSpPr>
      <p:sp>
        <p:nvSpPr>
          <p:cNvPr id="127" name="Google Shape;127;p19"/>
          <p:cNvSpPr txBox="1"/>
          <p:nvPr>
            <p:ph idx="1" type="body"/>
          </p:nvPr>
        </p:nvSpPr>
        <p:spPr>
          <a:xfrm>
            <a:off x="714986" y="1508825"/>
            <a:ext cx="3621300" cy="30600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128" name="Google Shape;128;p19"/>
          <p:cNvSpPr txBox="1"/>
          <p:nvPr>
            <p:ph idx="2" type="body"/>
          </p:nvPr>
        </p:nvSpPr>
        <p:spPr>
          <a:xfrm>
            <a:off x="4807714" y="1508825"/>
            <a:ext cx="3621300" cy="30600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grpSp>
        <p:nvGrpSpPr>
          <p:cNvPr id="129" name="Google Shape;129;p19"/>
          <p:cNvGrpSpPr/>
          <p:nvPr/>
        </p:nvGrpSpPr>
        <p:grpSpPr>
          <a:xfrm>
            <a:off x="750423" y="0"/>
            <a:ext cx="276427" cy="1135052"/>
            <a:chOff x="674223" y="0"/>
            <a:chExt cx="276427" cy="1135052"/>
          </a:xfrm>
        </p:grpSpPr>
        <p:sp>
          <p:nvSpPr>
            <p:cNvPr id="130" name="Google Shape;130;p19"/>
            <p:cNvSpPr/>
            <p:nvPr/>
          </p:nvSpPr>
          <p:spPr>
            <a:xfrm rot="5400000">
              <a:off x="874598" y="1462"/>
              <a:ext cx="77514" cy="74591"/>
            </a:xfrm>
            <a:custGeom>
              <a:rect b="b" l="l" r="r" t="t"/>
              <a:pathLst>
                <a:path extrusionOk="0" h="2194" w="2280">
                  <a:moveTo>
                    <a:pt x="1184" y="0"/>
                  </a:moveTo>
                  <a:cubicBezTo>
                    <a:pt x="740" y="0"/>
                    <a:pt x="341" y="268"/>
                    <a:pt x="170" y="678"/>
                  </a:cubicBezTo>
                  <a:cubicBezTo>
                    <a:pt x="1" y="1087"/>
                    <a:pt x="95" y="1559"/>
                    <a:pt x="408" y="1873"/>
                  </a:cubicBezTo>
                  <a:cubicBezTo>
                    <a:pt x="618" y="2083"/>
                    <a:pt x="898" y="2194"/>
                    <a:pt x="1183" y="2194"/>
                  </a:cubicBezTo>
                  <a:cubicBezTo>
                    <a:pt x="1325" y="2194"/>
                    <a:pt x="1468" y="2166"/>
                    <a:pt x="1604" y="2110"/>
                  </a:cubicBezTo>
                  <a:cubicBezTo>
                    <a:pt x="2013" y="1941"/>
                    <a:pt x="2280" y="1540"/>
                    <a:pt x="2280" y="1097"/>
                  </a:cubicBezTo>
                  <a:cubicBezTo>
                    <a:pt x="2280" y="491"/>
                    <a:pt x="1789" y="0"/>
                    <a:pt x="1184"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 name="Google Shape;131;p19"/>
            <p:cNvSpPr/>
            <p:nvPr/>
          </p:nvSpPr>
          <p:spPr>
            <a:xfrm rot="5400000">
              <a:off x="874581" y="265124"/>
              <a:ext cx="77548" cy="74591"/>
            </a:xfrm>
            <a:custGeom>
              <a:rect b="b" l="l" r="r" t="t"/>
              <a:pathLst>
                <a:path extrusionOk="0" h="2194" w="2281">
                  <a:moveTo>
                    <a:pt x="1184" y="0"/>
                  </a:moveTo>
                  <a:cubicBezTo>
                    <a:pt x="741" y="0"/>
                    <a:pt x="340" y="268"/>
                    <a:pt x="171" y="678"/>
                  </a:cubicBezTo>
                  <a:cubicBezTo>
                    <a:pt x="0" y="1087"/>
                    <a:pt x="94" y="1559"/>
                    <a:pt x="408" y="1873"/>
                  </a:cubicBezTo>
                  <a:cubicBezTo>
                    <a:pt x="618" y="2083"/>
                    <a:pt x="898" y="2194"/>
                    <a:pt x="1183" y="2194"/>
                  </a:cubicBezTo>
                  <a:cubicBezTo>
                    <a:pt x="1325" y="2194"/>
                    <a:pt x="1468" y="2166"/>
                    <a:pt x="1603" y="2110"/>
                  </a:cubicBezTo>
                  <a:cubicBezTo>
                    <a:pt x="2013" y="1941"/>
                    <a:pt x="2281" y="1540"/>
                    <a:pt x="2279" y="1097"/>
                  </a:cubicBezTo>
                  <a:cubicBezTo>
                    <a:pt x="2279" y="492"/>
                    <a:pt x="1789" y="0"/>
                    <a:pt x="1184"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 name="Google Shape;132;p19"/>
            <p:cNvSpPr/>
            <p:nvPr/>
          </p:nvSpPr>
          <p:spPr>
            <a:xfrm rot="5400000">
              <a:off x="874598" y="528786"/>
              <a:ext cx="77514" cy="74591"/>
            </a:xfrm>
            <a:custGeom>
              <a:rect b="b" l="l" r="r" t="t"/>
              <a:pathLst>
                <a:path extrusionOk="0" h="2194" w="2280">
                  <a:moveTo>
                    <a:pt x="1183" y="0"/>
                  </a:moveTo>
                  <a:cubicBezTo>
                    <a:pt x="739" y="0"/>
                    <a:pt x="339" y="268"/>
                    <a:pt x="170" y="678"/>
                  </a:cubicBezTo>
                  <a:cubicBezTo>
                    <a:pt x="0" y="1087"/>
                    <a:pt x="93" y="1559"/>
                    <a:pt x="407" y="1873"/>
                  </a:cubicBezTo>
                  <a:cubicBezTo>
                    <a:pt x="616" y="2083"/>
                    <a:pt x="897" y="2194"/>
                    <a:pt x="1182" y="2194"/>
                  </a:cubicBezTo>
                  <a:cubicBezTo>
                    <a:pt x="1324" y="2194"/>
                    <a:pt x="1466" y="2166"/>
                    <a:pt x="1602" y="2110"/>
                  </a:cubicBezTo>
                  <a:cubicBezTo>
                    <a:pt x="2011" y="1941"/>
                    <a:pt x="2279" y="1540"/>
                    <a:pt x="2279" y="1097"/>
                  </a:cubicBezTo>
                  <a:cubicBezTo>
                    <a:pt x="2279" y="492"/>
                    <a:pt x="1788" y="0"/>
                    <a:pt x="1183"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 name="Google Shape;133;p19"/>
            <p:cNvSpPr/>
            <p:nvPr/>
          </p:nvSpPr>
          <p:spPr>
            <a:xfrm rot="5400000">
              <a:off x="874581" y="792414"/>
              <a:ext cx="77548" cy="74591"/>
            </a:xfrm>
            <a:custGeom>
              <a:rect b="b" l="l" r="r" t="t"/>
              <a:pathLst>
                <a:path extrusionOk="0" h="2194" w="2281">
                  <a:moveTo>
                    <a:pt x="1183" y="0"/>
                  </a:moveTo>
                  <a:cubicBezTo>
                    <a:pt x="740" y="0"/>
                    <a:pt x="341" y="268"/>
                    <a:pt x="170" y="678"/>
                  </a:cubicBezTo>
                  <a:cubicBezTo>
                    <a:pt x="1" y="1087"/>
                    <a:pt x="95" y="1559"/>
                    <a:pt x="409" y="1873"/>
                  </a:cubicBezTo>
                  <a:cubicBezTo>
                    <a:pt x="618" y="2083"/>
                    <a:pt x="898" y="2194"/>
                    <a:pt x="1183" y="2194"/>
                  </a:cubicBezTo>
                  <a:cubicBezTo>
                    <a:pt x="1324" y="2194"/>
                    <a:pt x="1467" y="2166"/>
                    <a:pt x="1603" y="2110"/>
                  </a:cubicBezTo>
                  <a:cubicBezTo>
                    <a:pt x="2014" y="1941"/>
                    <a:pt x="2280" y="1540"/>
                    <a:pt x="2280" y="1097"/>
                  </a:cubicBezTo>
                  <a:cubicBezTo>
                    <a:pt x="2280" y="492"/>
                    <a:pt x="1790" y="0"/>
                    <a:pt x="1183"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 name="Google Shape;134;p19"/>
            <p:cNvSpPr/>
            <p:nvPr/>
          </p:nvSpPr>
          <p:spPr>
            <a:xfrm rot="5400000">
              <a:off x="874581" y="1058982"/>
              <a:ext cx="77514" cy="74625"/>
            </a:xfrm>
            <a:custGeom>
              <a:rect b="b" l="l" r="r" t="t"/>
              <a:pathLst>
                <a:path extrusionOk="0" h="2195" w="2280">
                  <a:moveTo>
                    <a:pt x="1097" y="1"/>
                  </a:moveTo>
                  <a:cubicBezTo>
                    <a:pt x="956" y="1"/>
                    <a:pt x="813" y="28"/>
                    <a:pt x="678" y="84"/>
                  </a:cubicBezTo>
                  <a:cubicBezTo>
                    <a:pt x="267" y="254"/>
                    <a:pt x="0" y="654"/>
                    <a:pt x="0" y="1097"/>
                  </a:cubicBezTo>
                  <a:cubicBezTo>
                    <a:pt x="0" y="1702"/>
                    <a:pt x="491" y="2194"/>
                    <a:pt x="1097" y="2194"/>
                  </a:cubicBezTo>
                  <a:cubicBezTo>
                    <a:pt x="1540" y="2194"/>
                    <a:pt x="1941" y="1926"/>
                    <a:pt x="2110" y="1517"/>
                  </a:cubicBezTo>
                  <a:cubicBezTo>
                    <a:pt x="2280" y="1107"/>
                    <a:pt x="2185" y="635"/>
                    <a:pt x="1872" y="321"/>
                  </a:cubicBezTo>
                  <a:cubicBezTo>
                    <a:pt x="1662" y="112"/>
                    <a:pt x="1382" y="1"/>
                    <a:pt x="1097" y="1"/>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 name="Google Shape;135;p19"/>
            <p:cNvSpPr/>
            <p:nvPr/>
          </p:nvSpPr>
          <p:spPr>
            <a:xfrm rot="5400000">
              <a:off x="674257" y="2924"/>
              <a:ext cx="74557" cy="74625"/>
            </a:xfrm>
            <a:custGeom>
              <a:rect b="b" l="l" r="r" t="t"/>
              <a:pathLst>
                <a:path extrusionOk="0" h="2195" w="2193">
                  <a:moveTo>
                    <a:pt x="1096" y="1"/>
                  </a:moveTo>
                  <a:cubicBezTo>
                    <a:pt x="491" y="1"/>
                    <a:pt x="0" y="492"/>
                    <a:pt x="0" y="1098"/>
                  </a:cubicBezTo>
                  <a:cubicBezTo>
                    <a:pt x="0" y="1703"/>
                    <a:pt x="491" y="2194"/>
                    <a:pt x="1096" y="2194"/>
                  </a:cubicBezTo>
                  <a:cubicBezTo>
                    <a:pt x="1702" y="2194"/>
                    <a:pt x="2193" y="1703"/>
                    <a:pt x="2193" y="1098"/>
                  </a:cubicBezTo>
                  <a:cubicBezTo>
                    <a:pt x="2193" y="492"/>
                    <a:pt x="1702" y="1"/>
                    <a:pt x="1096" y="1"/>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 name="Google Shape;136;p19"/>
            <p:cNvSpPr/>
            <p:nvPr/>
          </p:nvSpPr>
          <p:spPr>
            <a:xfrm rot="5400000">
              <a:off x="674257" y="266569"/>
              <a:ext cx="74557" cy="74625"/>
            </a:xfrm>
            <a:custGeom>
              <a:rect b="b" l="l" r="r" t="t"/>
              <a:pathLst>
                <a:path extrusionOk="0" h="2195" w="2193">
                  <a:moveTo>
                    <a:pt x="1097" y="1"/>
                  </a:moveTo>
                  <a:cubicBezTo>
                    <a:pt x="492" y="1"/>
                    <a:pt x="0" y="492"/>
                    <a:pt x="0" y="1098"/>
                  </a:cubicBezTo>
                  <a:cubicBezTo>
                    <a:pt x="0" y="1703"/>
                    <a:pt x="492" y="2194"/>
                    <a:pt x="1097" y="2194"/>
                  </a:cubicBezTo>
                  <a:cubicBezTo>
                    <a:pt x="1702" y="2194"/>
                    <a:pt x="2192" y="1703"/>
                    <a:pt x="2192" y="1098"/>
                  </a:cubicBezTo>
                  <a:cubicBezTo>
                    <a:pt x="2192" y="492"/>
                    <a:pt x="1702" y="1"/>
                    <a:pt x="1097" y="1"/>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 name="Google Shape;137;p19"/>
            <p:cNvSpPr/>
            <p:nvPr/>
          </p:nvSpPr>
          <p:spPr>
            <a:xfrm rot="5400000">
              <a:off x="671469" y="530282"/>
              <a:ext cx="80234" cy="74591"/>
            </a:xfrm>
            <a:custGeom>
              <a:rect b="b" l="l" r="r" t="t"/>
              <a:pathLst>
                <a:path extrusionOk="0" h="2194" w="2360">
                  <a:moveTo>
                    <a:pt x="1180" y="1"/>
                  </a:moveTo>
                  <a:cubicBezTo>
                    <a:pt x="1122" y="1"/>
                    <a:pt x="1064" y="5"/>
                    <a:pt x="1005" y="15"/>
                  </a:cubicBezTo>
                  <a:cubicBezTo>
                    <a:pt x="407" y="112"/>
                    <a:pt x="1" y="676"/>
                    <a:pt x="98" y="1274"/>
                  </a:cubicBezTo>
                  <a:cubicBezTo>
                    <a:pt x="185" y="1812"/>
                    <a:pt x="650" y="2194"/>
                    <a:pt x="1178" y="2194"/>
                  </a:cubicBezTo>
                  <a:cubicBezTo>
                    <a:pt x="1236" y="2194"/>
                    <a:pt x="1296" y="2189"/>
                    <a:pt x="1355" y="2179"/>
                  </a:cubicBezTo>
                  <a:cubicBezTo>
                    <a:pt x="1953" y="2083"/>
                    <a:pt x="2359" y="1520"/>
                    <a:pt x="2262" y="922"/>
                  </a:cubicBezTo>
                  <a:cubicBezTo>
                    <a:pt x="2175" y="383"/>
                    <a:pt x="1708" y="1"/>
                    <a:pt x="1180" y="1"/>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p19"/>
            <p:cNvSpPr/>
            <p:nvPr/>
          </p:nvSpPr>
          <p:spPr>
            <a:xfrm rot="5400000">
              <a:off x="672778" y="792414"/>
              <a:ext cx="77548" cy="74591"/>
            </a:xfrm>
            <a:custGeom>
              <a:rect b="b" l="l" r="r" t="t"/>
              <a:pathLst>
                <a:path extrusionOk="0" h="2194" w="2281">
                  <a:moveTo>
                    <a:pt x="1183" y="1"/>
                  </a:moveTo>
                  <a:cubicBezTo>
                    <a:pt x="740" y="1"/>
                    <a:pt x="341" y="267"/>
                    <a:pt x="170" y="678"/>
                  </a:cubicBezTo>
                  <a:cubicBezTo>
                    <a:pt x="1" y="1087"/>
                    <a:pt x="95" y="1558"/>
                    <a:pt x="409" y="1872"/>
                  </a:cubicBezTo>
                  <a:cubicBezTo>
                    <a:pt x="619" y="2082"/>
                    <a:pt x="899" y="2194"/>
                    <a:pt x="1185" y="2194"/>
                  </a:cubicBezTo>
                  <a:cubicBezTo>
                    <a:pt x="1326" y="2194"/>
                    <a:pt x="1468" y="2166"/>
                    <a:pt x="1603" y="2110"/>
                  </a:cubicBezTo>
                  <a:cubicBezTo>
                    <a:pt x="2014" y="1940"/>
                    <a:pt x="2280" y="1541"/>
                    <a:pt x="2280" y="1098"/>
                  </a:cubicBezTo>
                  <a:cubicBezTo>
                    <a:pt x="2280" y="491"/>
                    <a:pt x="1790" y="1"/>
                    <a:pt x="1183" y="1"/>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 name="Google Shape;139;p19"/>
            <p:cNvSpPr/>
            <p:nvPr/>
          </p:nvSpPr>
          <p:spPr>
            <a:xfrm rot="5400000">
              <a:off x="674257" y="1057503"/>
              <a:ext cx="74557" cy="74625"/>
            </a:xfrm>
            <a:custGeom>
              <a:rect b="b" l="l" r="r" t="t"/>
              <a:pathLst>
                <a:path extrusionOk="0" h="2195" w="2193">
                  <a:moveTo>
                    <a:pt x="1097" y="1"/>
                  </a:moveTo>
                  <a:cubicBezTo>
                    <a:pt x="492" y="1"/>
                    <a:pt x="0" y="492"/>
                    <a:pt x="0" y="1098"/>
                  </a:cubicBezTo>
                  <a:cubicBezTo>
                    <a:pt x="0" y="1703"/>
                    <a:pt x="492" y="2194"/>
                    <a:pt x="1097" y="2194"/>
                  </a:cubicBezTo>
                  <a:cubicBezTo>
                    <a:pt x="1702" y="2194"/>
                    <a:pt x="2193" y="1703"/>
                    <a:pt x="2193" y="1098"/>
                  </a:cubicBezTo>
                  <a:cubicBezTo>
                    <a:pt x="2193" y="492"/>
                    <a:pt x="1702" y="1"/>
                    <a:pt x="1097" y="1"/>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0" name="Google Shape;140;p19"/>
          <p:cNvSpPr/>
          <p:nvPr/>
        </p:nvSpPr>
        <p:spPr>
          <a:xfrm>
            <a:off x="7869850" y="188900"/>
            <a:ext cx="976150" cy="29425"/>
          </a:xfrm>
          <a:custGeom>
            <a:rect b="b" l="l" r="r" t="t"/>
            <a:pathLst>
              <a:path extrusionOk="0" h="1177" w="39046">
                <a:moveTo>
                  <a:pt x="1" y="0"/>
                </a:moveTo>
                <a:lnTo>
                  <a:pt x="1" y="1176"/>
                </a:lnTo>
                <a:lnTo>
                  <a:pt x="39045" y="1176"/>
                </a:lnTo>
                <a:lnTo>
                  <a:pt x="39045" y="0"/>
                </a:ln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p19"/>
          <p:cNvSpPr/>
          <p:nvPr/>
        </p:nvSpPr>
        <p:spPr>
          <a:xfrm>
            <a:off x="7663950" y="277150"/>
            <a:ext cx="976100" cy="29425"/>
          </a:xfrm>
          <a:custGeom>
            <a:rect b="b" l="l" r="r" t="t"/>
            <a:pathLst>
              <a:path extrusionOk="0" h="1177" w="39044">
                <a:moveTo>
                  <a:pt x="1" y="1"/>
                </a:moveTo>
                <a:lnTo>
                  <a:pt x="1" y="1177"/>
                </a:lnTo>
                <a:lnTo>
                  <a:pt x="39044" y="1177"/>
                </a:lnTo>
                <a:lnTo>
                  <a:pt x="39044" y="1"/>
                </a:ln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 name="Google Shape;142;p19"/>
          <p:cNvSpPr txBox="1"/>
          <p:nvPr>
            <p:ph type="title"/>
          </p:nvPr>
        </p:nvSpPr>
        <p:spPr>
          <a:xfrm>
            <a:off x="1191600" y="445000"/>
            <a:ext cx="67608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5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43" name="Shape 143"/>
        <p:cNvGrpSpPr/>
        <p:nvPr/>
      </p:nvGrpSpPr>
      <p:grpSpPr>
        <a:xfrm>
          <a:off x="0" y="0"/>
          <a:ext cx="0" cy="0"/>
          <a:chOff x="0" y="0"/>
          <a:chExt cx="0" cy="0"/>
        </a:xfrm>
      </p:grpSpPr>
      <p:sp>
        <p:nvSpPr>
          <p:cNvPr id="144" name="Google Shape;144;p20"/>
          <p:cNvSpPr txBox="1"/>
          <p:nvPr>
            <p:ph type="title"/>
          </p:nvPr>
        </p:nvSpPr>
        <p:spPr>
          <a:xfrm>
            <a:off x="1191600" y="445000"/>
            <a:ext cx="67608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5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grpSp>
        <p:nvGrpSpPr>
          <p:cNvPr id="145" name="Google Shape;145;p20"/>
          <p:cNvGrpSpPr/>
          <p:nvPr/>
        </p:nvGrpSpPr>
        <p:grpSpPr>
          <a:xfrm>
            <a:off x="8029221" y="500015"/>
            <a:ext cx="1180530" cy="462678"/>
            <a:chOff x="8029221" y="500015"/>
            <a:chExt cx="1180530" cy="462678"/>
          </a:xfrm>
        </p:grpSpPr>
        <p:sp>
          <p:nvSpPr>
            <p:cNvPr id="146" name="Google Shape;146;p20"/>
            <p:cNvSpPr/>
            <p:nvPr/>
          </p:nvSpPr>
          <p:spPr>
            <a:xfrm rot="5400000">
              <a:off x="8501610" y="27626"/>
              <a:ext cx="235751" cy="1180530"/>
            </a:xfrm>
            <a:custGeom>
              <a:rect b="b" l="l" r="r" t="t"/>
              <a:pathLst>
                <a:path extrusionOk="0" h="28638" w="5719">
                  <a:moveTo>
                    <a:pt x="3916" y="1"/>
                  </a:moveTo>
                  <a:lnTo>
                    <a:pt x="0" y="5127"/>
                  </a:lnTo>
                  <a:lnTo>
                    <a:pt x="3510" y="9721"/>
                  </a:lnTo>
                  <a:lnTo>
                    <a:pt x="0" y="14316"/>
                  </a:lnTo>
                  <a:lnTo>
                    <a:pt x="3510" y="18911"/>
                  </a:lnTo>
                  <a:lnTo>
                    <a:pt x="0" y="23508"/>
                  </a:lnTo>
                  <a:lnTo>
                    <a:pt x="3916" y="28637"/>
                  </a:lnTo>
                  <a:lnTo>
                    <a:pt x="5312" y="27573"/>
                  </a:lnTo>
                  <a:lnTo>
                    <a:pt x="2208" y="23508"/>
                  </a:lnTo>
                  <a:lnTo>
                    <a:pt x="5718" y="18910"/>
                  </a:lnTo>
                  <a:lnTo>
                    <a:pt x="2208" y="14316"/>
                  </a:lnTo>
                  <a:lnTo>
                    <a:pt x="5718" y="9721"/>
                  </a:lnTo>
                  <a:lnTo>
                    <a:pt x="2208" y="5127"/>
                  </a:lnTo>
                  <a:lnTo>
                    <a:pt x="5311" y="1067"/>
                  </a:lnTo>
                  <a:lnTo>
                    <a:pt x="3916" y="1"/>
                  </a:lnTo>
                  <a:close/>
                </a:path>
              </a:pathLst>
            </a:custGeom>
            <a:solidFill>
              <a:srgbClr val="E9B72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20"/>
            <p:cNvSpPr/>
            <p:nvPr/>
          </p:nvSpPr>
          <p:spPr>
            <a:xfrm rot="5400000">
              <a:off x="8501590" y="254532"/>
              <a:ext cx="235793" cy="1180530"/>
            </a:xfrm>
            <a:custGeom>
              <a:rect b="b" l="l" r="r" t="t"/>
              <a:pathLst>
                <a:path extrusionOk="0" h="28638" w="5720">
                  <a:moveTo>
                    <a:pt x="3919" y="1"/>
                  </a:moveTo>
                  <a:lnTo>
                    <a:pt x="1" y="5127"/>
                  </a:lnTo>
                  <a:lnTo>
                    <a:pt x="3512" y="9721"/>
                  </a:lnTo>
                  <a:lnTo>
                    <a:pt x="2" y="14316"/>
                  </a:lnTo>
                  <a:lnTo>
                    <a:pt x="3512" y="18911"/>
                  </a:lnTo>
                  <a:lnTo>
                    <a:pt x="2" y="23508"/>
                  </a:lnTo>
                  <a:lnTo>
                    <a:pt x="3919" y="28637"/>
                  </a:lnTo>
                  <a:lnTo>
                    <a:pt x="5313" y="27573"/>
                  </a:lnTo>
                  <a:lnTo>
                    <a:pt x="2209" y="23508"/>
                  </a:lnTo>
                  <a:lnTo>
                    <a:pt x="5719" y="18910"/>
                  </a:lnTo>
                  <a:lnTo>
                    <a:pt x="2209" y="14316"/>
                  </a:lnTo>
                  <a:lnTo>
                    <a:pt x="5719" y="9721"/>
                  </a:lnTo>
                  <a:lnTo>
                    <a:pt x="2211" y="5127"/>
                  </a:lnTo>
                  <a:lnTo>
                    <a:pt x="5313" y="1067"/>
                  </a:lnTo>
                  <a:lnTo>
                    <a:pt x="3919" y="1"/>
                  </a:lnTo>
                  <a:close/>
                </a:path>
              </a:pathLst>
            </a:custGeom>
            <a:solidFill>
              <a:srgbClr val="E9B72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8" name="Google Shape;148;p20"/>
          <p:cNvGrpSpPr/>
          <p:nvPr/>
        </p:nvGrpSpPr>
        <p:grpSpPr>
          <a:xfrm>
            <a:off x="-5" y="498215"/>
            <a:ext cx="1173136" cy="466267"/>
            <a:chOff x="8031270" y="500028"/>
            <a:chExt cx="1173136" cy="466267"/>
          </a:xfrm>
        </p:grpSpPr>
        <p:grpSp>
          <p:nvGrpSpPr>
            <p:cNvPr id="149" name="Google Shape;149;p20"/>
            <p:cNvGrpSpPr/>
            <p:nvPr/>
          </p:nvGrpSpPr>
          <p:grpSpPr>
            <a:xfrm>
              <a:off x="8031270" y="680572"/>
              <a:ext cx="1173136" cy="285723"/>
              <a:chOff x="423350" y="-1313925"/>
              <a:chExt cx="834675" cy="203275"/>
            </a:xfrm>
          </p:grpSpPr>
          <p:sp>
            <p:nvSpPr>
              <p:cNvPr id="150" name="Google Shape;150;p20"/>
              <p:cNvSpPr/>
              <p:nvPr/>
            </p:nvSpPr>
            <p:spPr>
              <a:xfrm>
                <a:off x="423350" y="-1313925"/>
                <a:ext cx="57000" cy="54850"/>
              </a:xfrm>
              <a:custGeom>
                <a:rect b="b" l="l" r="r" t="t"/>
                <a:pathLst>
                  <a:path extrusionOk="0" h="2194" w="2280">
                    <a:moveTo>
                      <a:pt x="1184" y="0"/>
                    </a:moveTo>
                    <a:cubicBezTo>
                      <a:pt x="740" y="0"/>
                      <a:pt x="341" y="268"/>
                      <a:pt x="170" y="678"/>
                    </a:cubicBezTo>
                    <a:cubicBezTo>
                      <a:pt x="1" y="1087"/>
                      <a:pt x="95" y="1559"/>
                      <a:pt x="408" y="1873"/>
                    </a:cubicBezTo>
                    <a:cubicBezTo>
                      <a:pt x="618" y="2083"/>
                      <a:pt x="898" y="2194"/>
                      <a:pt x="1183" y="2194"/>
                    </a:cubicBezTo>
                    <a:cubicBezTo>
                      <a:pt x="1325" y="2194"/>
                      <a:pt x="1468" y="2166"/>
                      <a:pt x="1604" y="2110"/>
                    </a:cubicBezTo>
                    <a:cubicBezTo>
                      <a:pt x="2013" y="1941"/>
                      <a:pt x="2280" y="1540"/>
                      <a:pt x="2280" y="1097"/>
                    </a:cubicBezTo>
                    <a:cubicBezTo>
                      <a:pt x="2280" y="491"/>
                      <a:pt x="1789" y="0"/>
                      <a:pt x="1184"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20"/>
              <p:cNvSpPr/>
              <p:nvPr/>
            </p:nvSpPr>
            <p:spPr>
              <a:xfrm>
                <a:off x="617225" y="-1313925"/>
                <a:ext cx="57025" cy="54850"/>
              </a:xfrm>
              <a:custGeom>
                <a:rect b="b" l="l" r="r" t="t"/>
                <a:pathLst>
                  <a:path extrusionOk="0" h="2194" w="2281">
                    <a:moveTo>
                      <a:pt x="1184" y="0"/>
                    </a:moveTo>
                    <a:cubicBezTo>
                      <a:pt x="741" y="0"/>
                      <a:pt x="340" y="268"/>
                      <a:pt x="171" y="678"/>
                    </a:cubicBezTo>
                    <a:cubicBezTo>
                      <a:pt x="0" y="1087"/>
                      <a:pt x="94" y="1559"/>
                      <a:pt x="408" y="1873"/>
                    </a:cubicBezTo>
                    <a:cubicBezTo>
                      <a:pt x="618" y="2083"/>
                      <a:pt x="898" y="2194"/>
                      <a:pt x="1183" y="2194"/>
                    </a:cubicBezTo>
                    <a:cubicBezTo>
                      <a:pt x="1325" y="2194"/>
                      <a:pt x="1468" y="2166"/>
                      <a:pt x="1603" y="2110"/>
                    </a:cubicBezTo>
                    <a:cubicBezTo>
                      <a:pt x="2013" y="1941"/>
                      <a:pt x="2281" y="1540"/>
                      <a:pt x="2279" y="1097"/>
                    </a:cubicBezTo>
                    <a:cubicBezTo>
                      <a:pt x="2279" y="492"/>
                      <a:pt x="1789" y="0"/>
                      <a:pt x="1184"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20"/>
              <p:cNvSpPr/>
              <p:nvPr/>
            </p:nvSpPr>
            <p:spPr>
              <a:xfrm>
                <a:off x="811125" y="-1313925"/>
                <a:ext cx="57000" cy="54850"/>
              </a:xfrm>
              <a:custGeom>
                <a:rect b="b" l="l" r="r" t="t"/>
                <a:pathLst>
                  <a:path extrusionOk="0" h="2194" w="2280">
                    <a:moveTo>
                      <a:pt x="1183" y="0"/>
                    </a:moveTo>
                    <a:cubicBezTo>
                      <a:pt x="739" y="0"/>
                      <a:pt x="339" y="268"/>
                      <a:pt x="170" y="678"/>
                    </a:cubicBezTo>
                    <a:cubicBezTo>
                      <a:pt x="0" y="1087"/>
                      <a:pt x="93" y="1559"/>
                      <a:pt x="407" y="1873"/>
                    </a:cubicBezTo>
                    <a:cubicBezTo>
                      <a:pt x="616" y="2083"/>
                      <a:pt x="897" y="2194"/>
                      <a:pt x="1182" y="2194"/>
                    </a:cubicBezTo>
                    <a:cubicBezTo>
                      <a:pt x="1324" y="2194"/>
                      <a:pt x="1466" y="2166"/>
                      <a:pt x="1602" y="2110"/>
                    </a:cubicBezTo>
                    <a:cubicBezTo>
                      <a:pt x="2011" y="1941"/>
                      <a:pt x="2279" y="1540"/>
                      <a:pt x="2279" y="1097"/>
                    </a:cubicBezTo>
                    <a:cubicBezTo>
                      <a:pt x="2279" y="492"/>
                      <a:pt x="1788" y="0"/>
                      <a:pt x="1183"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p20"/>
              <p:cNvSpPr/>
              <p:nvPr/>
            </p:nvSpPr>
            <p:spPr>
              <a:xfrm>
                <a:off x="1004975" y="-1313925"/>
                <a:ext cx="57025" cy="54850"/>
              </a:xfrm>
              <a:custGeom>
                <a:rect b="b" l="l" r="r" t="t"/>
                <a:pathLst>
                  <a:path extrusionOk="0" h="2194" w="2281">
                    <a:moveTo>
                      <a:pt x="1183" y="0"/>
                    </a:moveTo>
                    <a:cubicBezTo>
                      <a:pt x="740" y="0"/>
                      <a:pt x="341" y="268"/>
                      <a:pt x="170" y="678"/>
                    </a:cubicBezTo>
                    <a:cubicBezTo>
                      <a:pt x="1" y="1087"/>
                      <a:pt x="95" y="1559"/>
                      <a:pt x="409" y="1873"/>
                    </a:cubicBezTo>
                    <a:cubicBezTo>
                      <a:pt x="618" y="2083"/>
                      <a:pt x="898" y="2194"/>
                      <a:pt x="1183" y="2194"/>
                    </a:cubicBezTo>
                    <a:cubicBezTo>
                      <a:pt x="1324" y="2194"/>
                      <a:pt x="1467" y="2166"/>
                      <a:pt x="1603" y="2110"/>
                    </a:cubicBezTo>
                    <a:cubicBezTo>
                      <a:pt x="2014" y="1941"/>
                      <a:pt x="2280" y="1540"/>
                      <a:pt x="2280" y="1097"/>
                    </a:cubicBezTo>
                    <a:cubicBezTo>
                      <a:pt x="2280" y="492"/>
                      <a:pt x="1790" y="0"/>
                      <a:pt x="1183"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 name="Google Shape;154;p20"/>
              <p:cNvSpPr/>
              <p:nvPr/>
            </p:nvSpPr>
            <p:spPr>
              <a:xfrm>
                <a:off x="1201025" y="-1313925"/>
                <a:ext cx="57000" cy="54875"/>
              </a:xfrm>
              <a:custGeom>
                <a:rect b="b" l="l" r="r" t="t"/>
                <a:pathLst>
                  <a:path extrusionOk="0" h="2195" w="2280">
                    <a:moveTo>
                      <a:pt x="1097" y="1"/>
                    </a:moveTo>
                    <a:cubicBezTo>
                      <a:pt x="956" y="1"/>
                      <a:pt x="813" y="28"/>
                      <a:pt x="678" y="84"/>
                    </a:cubicBezTo>
                    <a:cubicBezTo>
                      <a:pt x="267" y="254"/>
                      <a:pt x="0" y="654"/>
                      <a:pt x="0" y="1097"/>
                    </a:cubicBezTo>
                    <a:cubicBezTo>
                      <a:pt x="0" y="1702"/>
                      <a:pt x="491" y="2194"/>
                      <a:pt x="1097" y="2194"/>
                    </a:cubicBezTo>
                    <a:cubicBezTo>
                      <a:pt x="1540" y="2194"/>
                      <a:pt x="1941" y="1926"/>
                      <a:pt x="2110" y="1517"/>
                    </a:cubicBezTo>
                    <a:cubicBezTo>
                      <a:pt x="2280" y="1107"/>
                      <a:pt x="2185" y="635"/>
                      <a:pt x="1872" y="321"/>
                    </a:cubicBezTo>
                    <a:cubicBezTo>
                      <a:pt x="1662" y="112"/>
                      <a:pt x="1382" y="1"/>
                      <a:pt x="1097" y="1"/>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 name="Google Shape;155;p20"/>
              <p:cNvSpPr/>
              <p:nvPr/>
            </p:nvSpPr>
            <p:spPr>
              <a:xfrm>
                <a:off x="425525" y="-1165525"/>
                <a:ext cx="54825" cy="54875"/>
              </a:xfrm>
              <a:custGeom>
                <a:rect b="b" l="l" r="r" t="t"/>
                <a:pathLst>
                  <a:path extrusionOk="0" h="2195" w="2193">
                    <a:moveTo>
                      <a:pt x="1096" y="1"/>
                    </a:moveTo>
                    <a:cubicBezTo>
                      <a:pt x="491" y="1"/>
                      <a:pt x="0" y="492"/>
                      <a:pt x="0" y="1098"/>
                    </a:cubicBezTo>
                    <a:cubicBezTo>
                      <a:pt x="0" y="1703"/>
                      <a:pt x="491" y="2194"/>
                      <a:pt x="1096" y="2194"/>
                    </a:cubicBezTo>
                    <a:cubicBezTo>
                      <a:pt x="1702" y="2194"/>
                      <a:pt x="2193" y="1703"/>
                      <a:pt x="2193" y="1098"/>
                    </a:cubicBezTo>
                    <a:cubicBezTo>
                      <a:pt x="2193" y="492"/>
                      <a:pt x="1702" y="1"/>
                      <a:pt x="1096" y="1"/>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20"/>
              <p:cNvSpPr/>
              <p:nvPr/>
            </p:nvSpPr>
            <p:spPr>
              <a:xfrm>
                <a:off x="619400" y="-1165525"/>
                <a:ext cx="54825" cy="54875"/>
              </a:xfrm>
              <a:custGeom>
                <a:rect b="b" l="l" r="r" t="t"/>
                <a:pathLst>
                  <a:path extrusionOk="0" h="2195" w="2193">
                    <a:moveTo>
                      <a:pt x="1097" y="1"/>
                    </a:moveTo>
                    <a:cubicBezTo>
                      <a:pt x="492" y="1"/>
                      <a:pt x="0" y="492"/>
                      <a:pt x="0" y="1098"/>
                    </a:cubicBezTo>
                    <a:cubicBezTo>
                      <a:pt x="0" y="1703"/>
                      <a:pt x="492" y="2194"/>
                      <a:pt x="1097" y="2194"/>
                    </a:cubicBezTo>
                    <a:cubicBezTo>
                      <a:pt x="1702" y="2194"/>
                      <a:pt x="2192" y="1703"/>
                      <a:pt x="2192" y="1098"/>
                    </a:cubicBezTo>
                    <a:cubicBezTo>
                      <a:pt x="2192" y="492"/>
                      <a:pt x="1702" y="1"/>
                      <a:pt x="1097" y="1"/>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20"/>
              <p:cNvSpPr/>
              <p:nvPr/>
            </p:nvSpPr>
            <p:spPr>
              <a:xfrm>
                <a:off x="811225" y="-1165550"/>
                <a:ext cx="59000" cy="54850"/>
              </a:xfrm>
              <a:custGeom>
                <a:rect b="b" l="l" r="r" t="t"/>
                <a:pathLst>
                  <a:path extrusionOk="0" h="2194" w="2360">
                    <a:moveTo>
                      <a:pt x="1180" y="1"/>
                    </a:moveTo>
                    <a:cubicBezTo>
                      <a:pt x="1122" y="1"/>
                      <a:pt x="1064" y="5"/>
                      <a:pt x="1005" y="15"/>
                    </a:cubicBezTo>
                    <a:cubicBezTo>
                      <a:pt x="407" y="112"/>
                      <a:pt x="1" y="676"/>
                      <a:pt x="98" y="1274"/>
                    </a:cubicBezTo>
                    <a:cubicBezTo>
                      <a:pt x="185" y="1812"/>
                      <a:pt x="650" y="2194"/>
                      <a:pt x="1178" y="2194"/>
                    </a:cubicBezTo>
                    <a:cubicBezTo>
                      <a:pt x="1236" y="2194"/>
                      <a:pt x="1296" y="2189"/>
                      <a:pt x="1355" y="2179"/>
                    </a:cubicBezTo>
                    <a:cubicBezTo>
                      <a:pt x="1953" y="2083"/>
                      <a:pt x="2359" y="1520"/>
                      <a:pt x="2262" y="922"/>
                    </a:cubicBezTo>
                    <a:cubicBezTo>
                      <a:pt x="2175" y="383"/>
                      <a:pt x="1708" y="1"/>
                      <a:pt x="1180" y="1"/>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20"/>
              <p:cNvSpPr/>
              <p:nvPr/>
            </p:nvSpPr>
            <p:spPr>
              <a:xfrm>
                <a:off x="1004975" y="-1165525"/>
                <a:ext cx="57025" cy="54850"/>
              </a:xfrm>
              <a:custGeom>
                <a:rect b="b" l="l" r="r" t="t"/>
                <a:pathLst>
                  <a:path extrusionOk="0" h="2194" w="2281">
                    <a:moveTo>
                      <a:pt x="1183" y="1"/>
                    </a:moveTo>
                    <a:cubicBezTo>
                      <a:pt x="740" y="1"/>
                      <a:pt x="341" y="267"/>
                      <a:pt x="170" y="678"/>
                    </a:cubicBezTo>
                    <a:cubicBezTo>
                      <a:pt x="1" y="1087"/>
                      <a:pt x="95" y="1558"/>
                      <a:pt x="409" y="1872"/>
                    </a:cubicBezTo>
                    <a:cubicBezTo>
                      <a:pt x="619" y="2082"/>
                      <a:pt x="899" y="2194"/>
                      <a:pt x="1185" y="2194"/>
                    </a:cubicBezTo>
                    <a:cubicBezTo>
                      <a:pt x="1326" y="2194"/>
                      <a:pt x="1468" y="2166"/>
                      <a:pt x="1603" y="2110"/>
                    </a:cubicBezTo>
                    <a:cubicBezTo>
                      <a:pt x="2014" y="1940"/>
                      <a:pt x="2280" y="1541"/>
                      <a:pt x="2280" y="1098"/>
                    </a:cubicBezTo>
                    <a:cubicBezTo>
                      <a:pt x="2280" y="491"/>
                      <a:pt x="1790" y="1"/>
                      <a:pt x="1183" y="1"/>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 name="Google Shape;159;p20"/>
              <p:cNvSpPr/>
              <p:nvPr/>
            </p:nvSpPr>
            <p:spPr>
              <a:xfrm>
                <a:off x="1201025" y="-1165525"/>
                <a:ext cx="54825" cy="54875"/>
              </a:xfrm>
              <a:custGeom>
                <a:rect b="b" l="l" r="r" t="t"/>
                <a:pathLst>
                  <a:path extrusionOk="0" h="2195" w="2193">
                    <a:moveTo>
                      <a:pt x="1097" y="1"/>
                    </a:moveTo>
                    <a:cubicBezTo>
                      <a:pt x="492" y="1"/>
                      <a:pt x="0" y="492"/>
                      <a:pt x="0" y="1098"/>
                    </a:cubicBezTo>
                    <a:cubicBezTo>
                      <a:pt x="0" y="1703"/>
                      <a:pt x="492" y="2194"/>
                      <a:pt x="1097" y="2194"/>
                    </a:cubicBezTo>
                    <a:cubicBezTo>
                      <a:pt x="1702" y="2194"/>
                      <a:pt x="2193" y="1703"/>
                      <a:pt x="2193" y="1098"/>
                    </a:cubicBezTo>
                    <a:cubicBezTo>
                      <a:pt x="2193" y="492"/>
                      <a:pt x="1702" y="1"/>
                      <a:pt x="1097" y="1"/>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0" name="Google Shape;160;p20"/>
            <p:cNvGrpSpPr/>
            <p:nvPr/>
          </p:nvGrpSpPr>
          <p:grpSpPr>
            <a:xfrm>
              <a:off x="8032839" y="500028"/>
              <a:ext cx="1167022" cy="77167"/>
              <a:chOff x="425525" y="-1165550"/>
              <a:chExt cx="830325" cy="54900"/>
            </a:xfrm>
          </p:grpSpPr>
          <p:sp>
            <p:nvSpPr>
              <p:cNvPr id="161" name="Google Shape;161;p20"/>
              <p:cNvSpPr/>
              <p:nvPr/>
            </p:nvSpPr>
            <p:spPr>
              <a:xfrm>
                <a:off x="425525" y="-1165525"/>
                <a:ext cx="54825" cy="54875"/>
              </a:xfrm>
              <a:custGeom>
                <a:rect b="b" l="l" r="r" t="t"/>
                <a:pathLst>
                  <a:path extrusionOk="0" h="2195" w="2193">
                    <a:moveTo>
                      <a:pt x="1096" y="1"/>
                    </a:moveTo>
                    <a:cubicBezTo>
                      <a:pt x="491" y="1"/>
                      <a:pt x="0" y="492"/>
                      <a:pt x="0" y="1098"/>
                    </a:cubicBezTo>
                    <a:cubicBezTo>
                      <a:pt x="0" y="1703"/>
                      <a:pt x="491" y="2194"/>
                      <a:pt x="1096" y="2194"/>
                    </a:cubicBezTo>
                    <a:cubicBezTo>
                      <a:pt x="1702" y="2194"/>
                      <a:pt x="2193" y="1703"/>
                      <a:pt x="2193" y="1098"/>
                    </a:cubicBezTo>
                    <a:cubicBezTo>
                      <a:pt x="2193" y="492"/>
                      <a:pt x="1702" y="1"/>
                      <a:pt x="1096" y="1"/>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20"/>
              <p:cNvSpPr/>
              <p:nvPr/>
            </p:nvSpPr>
            <p:spPr>
              <a:xfrm>
                <a:off x="619400" y="-1165525"/>
                <a:ext cx="54825" cy="54875"/>
              </a:xfrm>
              <a:custGeom>
                <a:rect b="b" l="l" r="r" t="t"/>
                <a:pathLst>
                  <a:path extrusionOk="0" h="2195" w="2193">
                    <a:moveTo>
                      <a:pt x="1097" y="1"/>
                    </a:moveTo>
                    <a:cubicBezTo>
                      <a:pt x="492" y="1"/>
                      <a:pt x="0" y="492"/>
                      <a:pt x="0" y="1098"/>
                    </a:cubicBezTo>
                    <a:cubicBezTo>
                      <a:pt x="0" y="1703"/>
                      <a:pt x="492" y="2194"/>
                      <a:pt x="1097" y="2194"/>
                    </a:cubicBezTo>
                    <a:cubicBezTo>
                      <a:pt x="1702" y="2194"/>
                      <a:pt x="2192" y="1703"/>
                      <a:pt x="2192" y="1098"/>
                    </a:cubicBezTo>
                    <a:cubicBezTo>
                      <a:pt x="2192" y="492"/>
                      <a:pt x="1702" y="1"/>
                      <a:pt x="1097" y="1"/>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 name="Google Shape;163;p20"/>
              <p:cNvSpPr/>
              <p:nvPr/>
            </p:nvSpPr>
            <p:spPr>
              <a:xfrm>
                <a:off x="811225" y="-1165550"/>
                <a:ext cx="59000" cy="54850"/>
              </a:xfrm>
              <a:custGeom>
                <a:rect b="b" l="l" r="r" t="t"/>
                <a:pathLst>
                  <a:path extrusionOk="0" h="2194" w="2360">
                    <a:moveTo>
                      <a:pt x="1180" y="1"/>
                    </a:moveTo>
                    <a:cubicBezTo>
                      <a:pt x="1122" y="1"/>
                      <a:pt x="1064" y="5"/>
                      <a:pt x="1005" y="15"/>
                    </a:cubicBezTo>
                    <a:cubicBezTo>
                      <a:pt x="407" y="112"/>
                      <a:pt x="1" y="676"/>
                      <a:pt x="98" y="1274"/>
                    </a:cubicBezTo>
                    <a:cubicBezTo>
                      <a:pt x="185" y="1812"/>
                      <a:pt x="650" y="2194"/>
                      <a:pt x="1178" y="2194"/>
                    </a:cubicBezTo>
                    <a:cubicBezTo>
                      <a:pt x="1236" y="2194"/>
                      <a:pt x="1296" y="2189"/>
                      <a:pt x="1355" y="2179"/>
                    </a:cubicBezTo>
                    <a:cubicBezTo>
                      <a:pt x="1953" y="2083"/>
                      <a:pt x="2359" y="1520"/>
                      <a:pt x="2262" y="922"/>
                    </a:cubicBezTo>
                    <a:cubicBezTo>
                      <a:pt x="2175" y="383"/>
                      <a:pt x="1708" y="1"/>
                      <a:pt x="1180" y="1"/>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 name="Google Shape;164;p20"/>
              <p:cNvSpPr/>
              <p:nvPr/>
            </p:nvSpPr>
            <p:spPr>
              <a:xfrm>
                <a:off x="1004975" y="-1165525"/>
                <a:ext cx="57025" cy="54850"/>
              </a:xfrm>
              <a:custGeom>
                <a:rect b="b" l="l" r="r" t="t"/>
                <a:pathLst>
                  <a:path extrusionOk="0" h="2194" w="2281">
                    <a:moveTo>
                      <a:pt x="1183" y="1"/>
                    </a:moveTo>
                    <a:cubicBezTo>
                      <a:pt x="740" y="1"/>
                      <a:pt x="341" y="267"/>
                      <a:pt x="170" y="678"/>
                    </a:cubicBezTo>
                    <a:cubicBezTo>
                      <a:pt x="1" y="1087"/>
                      <a:pt x="95" y="1558"/>
                      <a:pt x="409" y="1872"/>
                    </a:cubicBezTo>
                    <a:cubicBezTo>
                      <a:pt x="619" y="2082"/>
                      <a:pt x="899" y="2194"/>
                      <a:pt x="1185" y="2194"/>
                    </a:cubicBezTo>
                    <a:cubicBezTo>
                      <a:pt x="1326" y="2194"/>
                      <a:pt x="1468" y="2166"/>
                      <a:pt x="1603" y="2110"/>
                    </a:cubicBezTo>
                    <a:cubicBezTo>
                      <a:pt x="2014" y="1940"/>
                      <a:pt x="2280" y="1541"/>
                      <a:pt x="2280" y="1098"/>
                    </a:cubicBezTo>
                    <a:cubicBezTo>
                      <a:pt x="2280" y="491"/>
                      <a:pt x="1790" y="1"/>
                      <a:pt x="1183" y="1"/>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20"/>
              <p:cNvSpPr/>
              <p:nvPr/>
            </p:nvSpPr>
            <p:spPr>
              <a:xfrm>
                <a:off x="1201025" y="-1165525"/>
                <a:ext cx="54825" cy="54875"/>
              </a:xfrm>
              <a:custGeom>
                <a:rect b="b" l="l" r="r" t="t"/>
                <a:pathLst>
                  <a:path extrusionOk="0" h="2195" w="2193">
                    <a:moveTo>
                      <a:pt x="1097" y="1"/>
                    </a:moveTo>
                    <a:cubicBezTo>
                      <a:pt x="492" y="1"/>
                      <a:pt x="0" y="492"/>
                      <a:pt x="0" y="1098"/>
                    </a:cubicBezTo>
                    <a:cubicBezTo>
                      <a:pt x="0" y="1703"/>
                      <a:pt x="492" y="2194"/>
                      <a:pt x="1097" y="2194"/>
                    </a:cubicBezTo>
                    <a:cubicBezTo>
                      <a:pt x="1702" y="2194"/>
                      <a:pt x="2193" y="1703"/>
                      <a:pt x="2193" y="1098"/>
                    </a:cubicBezTo>
                    <a:cubicBezTo>
                      <a:pt x="2193" y="492"/>
                      <a:pt x="1702" y="1"/>
                      <a:pt x="1097" y="1"/>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166" name="Shape 166"/>
        <p:cNvGrpSpPr/>
        <p:nvPr/>
      </p:nvGrpSpPr>
      <p:grpSpPr>
        <a:xfrm>
          <a:off x="0" y="0"/>
          <a:ext cx="0" cy="0"/>
          <a:chOff x="0" y="0"/>
          <a:chExt cx="0" cy="0"/>
        </a:xfrm>
      </p:grpSpPr>
      <p:sp>
        <p:nvSpPr>
          <p:cNvPr id="167" name="Google Shape;167;p21"/>
          <p:cNvSpPr txBox="1"/>
          <p:nvPr>
            <p:ph idx="1" type="body"/>
          </p:nvPr>
        </p:nvSpPr>
        <p:spPr>
          <a:xfrm>
            <a:off x="5096025" y="2429675"/>
            <a:ext cx="3120600" cy="1428300"/>
          </a:xfrm>
          <a:prstGeom prst="rect">
            <a:avLst/>
          </a:prstGeom>
        </p:spPr>
        <p:txBody>
          <a:bodyPr anchorCtr="0" anchor="t" bIns="91425" lIns="91425" spcFirstLastPara="1" rIns="91425" wrap="square" tIns="91425">
            <a:noAutofit/>
          </a:bodyPr>
          <a:lstStyle>
            <a:lvl1pPr indent="-330200" lvl="0" marL="457200" rtl="0">
              <a:spcBef>
                <a:spcPts val="0"/>
              </a:spcBef>
              <a:spcAft>
                <a:spcPts val="0"/>
              </a:spcAft>
              <a:buSzPts val="1600"/>
              <a:buChar char="●"/>
              <a:defRPr sz="1600"/>
            </a:lvl1pPr>
            <a:lvl2pPr indent="-330200" lvl="1" marL="914400" rtl="0">
              <a:spcBef>
                <a:spcPts val="1600"/>
              </a:spcBef>
              <a:spcAft>
                <a:spcPts val="0"/>
              </a:spcAft>
              <a:buSzPts val="1600"/>
              <a:buChar char="○"/>
              <a:defRPr sz="1600"/>
            </a:lvl2pPr>
            <a:lvl3pPr indent="-330200" lvl="2" marL="1371600" rtl="0">
              <a:spcBef>
                <a:spcPts val="1600"/>
              </a:spcBef>
              <a:spcAft>
                <a:spcPts val="0"/>
              </a:spcAft>
              <a:buSzPts val="1600"/>
              <a:buChar char="■"/>
              <a:defRPr sz="1600"/>
            </a:lvl3pPr>
            <a:lvl4pPr indent="-330200" lvl="3" marL="1828800" rtl="0">
              <a:spcBef>
                <a:spcPts val="1600"/>
              </a:spcBef>
              <a:spcAft>
                <a:spcPts val="0"/>
              </a:spcAft>
              <a:buSzPts val="1600"/>
              <a:buChar char="●"/>
              <a:defRPr sz="1600"/>
            </a:lvl4pPr>
            <a:lvl5pPr indent="-330200" lvl="4" marL="2286000" rtl="0">
              <a:spcBef>
                <a:spcPts val="1600"/>
              </a:spcBef>
              <a:spcAft>
                <a:spcPts val="0"/>
              </a:spcAft>
              <a:buSzPts val="1600"/>
              <a:buChar char="○"/>
              <a:defRPr sz="1600"/>
            </a:lvl5pPr>
            <a:lvl6pPr indent="-330200" lvl="5" marL="2743200" rtl="0">
              <a:spcBef>
                <a:spcPts val="1600"/>
              </a:spcBef>
              <a:spcAft>
                <a:spcPts val="0"/>
              </a:spcAft>
              <a:buSzPts val="1600"/>
              <a:buChar char="■"/>
              <a:defRPr sz="1600"/>
            </a:lvl6pPr>
            <a:lvl7pPr indent="-330200" lvl="6" marL="3200400" rtl="0">
              <a:spcBef>
                <a:spcPts val="1600"/>
              </a:spcBef>
              <a:spcAft>
                <a:spcPts val="0"/>
              </a:spcAft>
              <a:buSzPts val="1600"/>
              <a:buChar char="●"/>
              <a:defRPr sz="1600"/>
            </a:lvl7pPr>
            <a:lvl8pPr indent="-330200" lvl="7" marL="3657600" rtl="0">
              <a:spcBef>
                <a:spcPts val="1600"/>
              </a:spcBef>
              <a:spcAft>
                <a:spcPts val="0"/>
              </a:spcAft>
              <a:buSzPts val="1600"/>
              <a:buChar char="○"/>
              <a:defRPr sz="1600"/>
            </a:lvl8pPr>
            <a:lvl9pPr indent="-330200" lvl="8" marL="4114800" rtl="0">
              <a:spcBef>
                <a:spcPts val="1600"/>
              </a:spcBef>
              <a:spcAft>
                <a:spcPts val="1600"/>
              </a:spcAft>
              <a:buSzPts val="1600"/>
              <a:buChar char="■"/>
              <a:defRPr sz="1600"/>
            </a:lvl9pPr>
          </a:lstStyle>
          <a:p/>
        </p:txBody>
      </p:sp>
      <p:sp>
        <p:nvSpPr>
          <p:cNvPr id="168" name="Google Shape;168;p21"/>
          <p:cNvSpPr txBox="1"/>
          <p:nvPr>
            <p:ph type="title"/>
          </p:nvPr>
        </p:nvSpPr>
        <p:spPr>
          <a:xfrm>
            <a:off x="5096025" y="1780775"/>
            <a:ext cx="3120600" cy="572700"/>
          </a:xfrm>
          <a:prstGeom prst="rect">
            <a:avLst/>
          </a:prstGeom>
        </p:spPr>
        <p:txBody>
          <a:bodyPr anchorCtr="0" anchor="b" bIns="91425" lIns="91425" spcFirstLastPara="1" rIns="91425" wrap="square" tIns="91425">
            <a:noAutofit/>
          </a:bodyPr>
          <a:lstStyle>
            <a:lvl1pPr lvl="0" rtl="0">
              <a:spcBef>
                <a:spcPts val="0"/>
              </a:spcBef>
              <a:spcAft>
                <a:spcPts val="0"/>
              </a:spcAft>
              <a:buSzPts val="25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69" name="Google Shape;169;p21"/>
          <p:cNvSpPr/>
          <p:nvPr/>
        </p:nvSpPr>
        <p:spPr>
          <a:xfrm rot="5400000">
            <a:off x="4917686" y="-294128"/>
            <a:ext cx="569511" cy="1923968"/>
          </a:xfrm>
          <a:custGeom>
            <a:rect b="b" l="l" r="r" t="t"/>
            <a:pathLst>
              <a:path extrusionOk="0" h="66654" w="19044">
                <a:moveTo>
                  <a:pt x="9522" y="1"/>
                </a:moveTo>
                <a:cubicBezTo>
                  <a:pt x="4263" y="1"/>
                  <a:pt x="1" y="4265"/>
                  <a:pt x="1" y="9522"/>
                </a:cubicBezTo>
                <a:lnTo>
                  <a:pt x="1" y="66654"/>
                </a:lnTo>
                <a:lnTo>
                  <a:pt x="19044" y="66654"/>
                </a:lnTo>
                <a:lnTo>
                  <a:pt x="19044" y="9522"/>
                </a:lnTo>
                <a:cubicBezTo>
                  <a:pt x="19044" y="4263"/>
                  <a:pt x="14781" y="1"/>
                  <a:pt x="9522"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 name="Google Shape;170;p21"/>
          <p:cNvSpPr/>
          <p:nvPr/>
        </p:nvSpPr>
        <p:spPr>
          <a:xfrm rot="5400000">
            <a:off x="4788877" y="-548420"/>
            <a:ext cx="569511" cy="1666350"/>
          </a:xfrm>
          <a:custGeom>
            <a:rect b="b" l="l" r="r" t="t"/>
            <a:pathLst>
              <a:path extrusionOk="0" h="66654" w="19044">
                <a:moveTo>
                  <a:pt x="9522" y="0"/>
                </a:moveTo>
                <a:cubicBezTo>
                  <a:pt x="4263" y="0"/>
                  <a:pt x="1" y="4263"/>
                  <a:pt x="1" y="9522"/>
                </a:cubicBezTo>
                <a:lnTo>
                  <a:pt x="1" y="66653"/>
                </a:lnTo>
                <a:lnTo>
                  <a:pt x="19043" y="66653"/>
                </a:lnTo>
                <a:lnTo>
                  <a:pt x="19043" y="9522"/>
                </a:lnTo>
                <a:cubicBezTo>
                  <a:pt x="19043" y="4263"/>
                  <a:pt x="14781" y="0"/>
                  <a:pt x="9522"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21"/>
          <p:cNvSpPr/>
          <p:nvPr/>
        </p:nvSpPr>
        <p:spPr>
          <a:xfrm>
            <a:off x="6183925" y="4844975"/>
            <a:ext cx="3045453" cy="125024"/>
          </a:xfrm>
          <a:custGeom>
            <a:rect b="b" l="l" r="r" t="t"/>
            <a:pathLst>
              <a:path extrusionOk="0" h="1913" w="36742">
                <a:moveTo>
                  <a:pt x="1" y="0"/>
                </a:moveTo>
                <a:lnTo>
                  <a:pt x="1" y="1913"/>
                </a:lnTo>
                <a:lnTo>
                  <a:pt x="36742" y="1913"/>
                </a:lnTo>
                <a:lnTo>
                  <a:pt x="36742" y="0"/>
                </a:ln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21"/>
          <p:cNvSpPr/>
          <p:nvPr/>
        </p:nvSpPr>
        <p:spPr>
          <a:xfrm>
            <a:off x="8870550" y="1477500"/>
            <a:ext cx="129974" cy="3666000"/>
          </a:xfrm>
          <a:custGeom>
            <a:rect b="b" l="l" r="r" t="t"/>
            <a:pathLst>
              <a:path extrusionOk="0" h="20003" w="1913">
                <a:moveTo>
                  <a:pt x="0" y="1"/>
                </a:moveTo>
                <a:lnTo>
                  <a:pt x="0" y="20002"/>
                </a:lnTo>
                <a:lnTo>
                  <a:pt x="1913" y="20002"/>
                </a:lnTo>
                <a:lnTo>
                  <a:pt x="1913" y="1"/>
                </a:lnTo>
                <a:close/>
              </a:path>
            </a:pathLst>
          </a:custGeom>
          <a:solidFill>
            <a:srgbClr val="5EA5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173" name="Shape 173"/>
        <p:cNvGrpSpPr/>
        <p:nvPr/>
      </p:nvGrpSpPr>
      <p:grpSpPr>
        <a:xfrm>
          <a:off x="0" y="0"/>
          <a:ext cx="0" cy="0"/>
          <a:chOff x="0" y="0"/>
          <a:chExt cx="0" cy="0"/>
        </a:xfrm>
      </p:grpSpPr>
      <p:sp>
        <p:nvSpPr>
          <p:cNvPr id="174" name="Google Shape;174;p22"/>
          <p:cNvSpPr txBox="1"/>
          <p:nvPr>
            <p:ph type="title"/>
          </p:nvPr>
        </p:nvSpPr>
        <p:spPr>
          <a:xfrm>
            <a:off x="1752000" y="1728450"/>
            <a:ext cx="5640000" cy="15342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accent3"/>
              </a:buClr>
              <a:buSzPts val="3600"/>
              <a:buNone/>
              <a:defRPr sz="3600">
                <a:solidFill>
                  <a:schemeClr val="accent3"/>
                </a:solidFill>
              </a:defRPr>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175" name="Google Shape;175;p22"/>
          <p:cNvSpPr/>
          <p:nvPr/>
        </p:nvSpPr>
        <p:spPr>
          <a:xfrm>
            <a:off x="7874999" y="0"/>
            <a:ext cx="1663821" cy="3327429"/>
          </a:xfrm>
          <a:custGeom>
            <a:rect b="b" l="l" r="r" t="t"/>
            <a:pathLst>
              <a:path extrusionOk="0" h="46981" w="23492">
                <a:moveTo>
                  <a:pt x="23491" y="0"/>
                </a:moveTo>
                <a:cubicBezTo>
                  <a:pt x="10539" y="0"/>
                  <a:pt x="0" y="10536"/>
                  <a:pt x="0" y="23490"/>
                </a:cubicBezTo>
                <a:cubicBezTo>
                  <a:pt x="0" y="36443"/>
                  <a:pt x="10539" y="46980"/>
                  <a:pt x="23491" y="46980"/>
                </a:cubicBezTo>
                <a:lnTo>
                  <a:pt x="23491" y="42791"/>
                </a:lnTo>
                <a:cubicBezTo>
                  <a:pt x="12849" y="42791"/>
                  <a:pt x="4191" y="34133"/>
                  <a:pt x="4191" y="23490"/>
                </a:cubicBezTo>
                <a:cubicBezTo>
                  <a:pt x="4191" y="12848"/>
                  <a:pt x="12849" y="4189"/>
                  <a:pt x="23491" y="4189"/>
                </a:cubicBezTo>
                <a:lnTo>
                  <a:pt x="23491"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p22"/>
          <p:cNvSpPr/>
          <p:nvPr/>
        </p:nvSpPr>
        <p:spPr>
          <a:xfrm>
            <a:off x="249100" y="38"/>
            <a:ext cx="83450" cy="5143429"/>
          </a:xfrm>
          <a:custGeom>
            <a:rect b="b" l="l" r="r" t="t"/>
            <a:pathLst>
              <a:path extrusionOk="0" h="73559" w="3338">
                <a:moveTo>
                  <a:pt x="1" y="1"/>
                </a:moveTo>
                <a:lnTo>
                  <a:pt x="1" y="73559"/>
                </a:lnTo>
                <a:lnTo>
                  <a:pt x="3337" y="73559"/>
                </a:lnTo>
                <a:lnTo>
                  <a:pt x="3337"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p22"/>
          <p:cNvSpPr/>
          <p:nvPr/>
        </p:nvSpPr>
        <p:spPr>
          <a:xfrm>
            <a:off x="452150" y="38"/>
            <a:ext cx="83450" cy="5143429"/>
          </a:xfrm>
          <a:custGeom>
            <a:rect b="b" l="l" r="r" t="t"/>
            <a:pathLst>
              <a:path extrusionOk="0" h="73559" w="3338">
                <a:moveTo>
                  <a:pt x="1" y="1"/>
                </a:moveTo>
                <a:lnTo>
                  <a:pt x="1" y="73559"/>
                </a:lnTo>
                <a:lnTo>
                  <a:pt x="3337" y="73559"/>
                </a:lnTo>
                <a:lnTo>
                  <a:pt x="3337"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178" name="Shape 178"/>
        <p:cNvGrpSpPr/>
        <p:nvPr/>
      </p:nvGrpSpPr>
      <p:grpSpPr>
        <a:xfrm>
          <a:off x="0" y="0"/>
          <a:ext cx="0" cy="0"/>
          <a:chOff x="0" y="0"/>
          <a:chExt cx="0" cy="0"/>
        </a:xfrm>
      </p:grpSpPr>
      <p:sp>
        <p:nvSpPr>
          <p:cNvPr id="179" name="Google Shape;179;p23"/>
          <p:cNvSpPr/>
          <p:nvPr/>
        </p:nvSpPr>
        <p:spPr>
          <a:xfrm rot="-5400000">
            <a:off x="5324275" y="1323835"/>
            <a:ext cx="3819665" cy="3819665"/>
          </a:xfrm>
          <a:custGeom>
            <a:rect b="b" l="l" r="r" t="t"/>
            <a:pathLst>
              <a:path extrusionOk="0" h="59160" w="59160">
                <a:moveTo>
                  <a:pt x="0" y="1"/>
                </a:moveTo>
                <a:lnTo>
                  <a:pt x="0" y="59160"/>
                </a:lnTo>
                <a:lnTo>
                  <a:pt x="59159" y="59160"/>
                </a:lnTo>
                <a:cubicBezTo>
                  <a:pt x="59159" y="26486"/>
                  <a:pt x="32674" y="1"/>
                  <a:pt x="0"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80" name="Google Shape;180;p23"/>
          <p:cNvGrpSpPr/>
          <p:nvPr/>
        </p:nvGrpSpPr>
        <p:grpSpPr>
          <a:xfrm>
            <a:off x="5690323" y="4749275"/>
            <a:ext cx="2996714" cy="164548"/>
            <a:chOff x="5690323" y="4749275"/>
            <a:chExt cx="2996714" cy="164548"/>
          </a:xfrm>
        </p:grpSpPr>
        <p:sp>
          <p:nvSpPr>
            <p:cNvPr id="181" name="Google Shape;181;p23"/>
            <p:cNvSpPr/>
            <p:nvPr/>
          </p:nvSpPr>
          <p:spPr>
            <a:xfrm>
              <a:off x="5743305" y="4749275"/>
              <a:ext cx="140716" cy="135399"/>
            </a:xfrm>
            <a:custGeom>
              <a:rect b="b" l="l" r="r" t="t"/>
              <a:pathLst>
                <a:path extrusionOk="0" h="1426" w="1482">
                  <a:moveTo>
                    <a:pt x="769" y="0"/>
                  </a:moveTo>
                  <a:cubicBezTo>
                    <a:pt x="481" y="0"/>
                    <a:pt x="221" y="174"/>
                    <a:pt x="111" y="441"/>
                  </a:cubicBezTo>
                  <a:cubicBezTo>
                    <a:pt x="1" y="707"/>
                    <a:pt x="62" y="1013"/>
                    <a:pt x="266" y="1217"/>
                  </a:cubicBezTo>
                  <a:cubicBezTo>
                    <a:pt x="401" y="1353"/>
                    <a:pt x="584" y="1426"/>
                    <a:pt x="769" y="1426"/>
                  </a:cubicBezTo>
                  <a:cubicBezTo>
                    <a:pt x="861" y="1426"/>
                    <a:pt x="954" y="1408"/>
                    <a:pt x="1042" y="1371"/>
                  </a:cubicBezTo>
                  <a:cubicBezTo>
                    <a:pt x="1308" y="1261"/>
                    <a:pt x="1482" y="1002"/>
                    <a:pt x="1482" y="713"/>
                  </a:cubicBezTo>
                  <a:cubicBezTo>
                    <a:pt x="1482" y="320"/>
                    <a:pt x="1164"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23"/>
            <p:cNvSpPr/>
            <p:nvPr/>
          </p:nvSpPr>
          <p:spPr>
            <a:xfrm>
              <a:off x="6677707" y="4749275"/>
              <a:ext cx="140716" cy="135399"/>
            </a:xfrm>
            <a:custGeom>
              <a:rect b="b" l="l" r="r" t="t"/>
              <a:pathLst>
                <a:path extrusionOk="0" h="1426" w="1482">
                  <a:moveTo>
                    <a:pt x="769" y="0"/>
                  </a:moveTo>
                  <a:cubicBezTo>
                    <a:pt x="480" y="0"/>
                    <a:pt x="221" y="174"/>
                    <a:pt x="111" y="441"/>
                  </a:cubicBezTo>
                  <a:cubicBezTo>
                    <a:pt x="1" y="707"/>
                    <a:pt x="61" y="1013"/>
                    <a:pt x="266" y="1217"/>
                  </a:cubicBezTo>
                  <a:cubicBezTo>
                    <a:pt x="401" y="1353"/>
                    <a:pt x="583" y="1426"/>
                    <a:pt x="768" y="1426"/>
                  </a:cubicBezTo>
                  <a:cubicBezTo>
                    <a:pt x="860" y="1426"/>
                    <a:pt x="953" y="1408"/>
                    <a:pt x="1041" y="1371"/>
                  </a:cubicBezTo>
                  <a:cubicBezTo>
                    <a:pt x="1308" y="1261"/>
                    <a:pt x="1482" y="1002"/>
                    <a:pt x="1482" y="713"/>
                  </a:cubicBezTo>
                  <a:cubicBezTo>
                    <a:pt x="1482" y="320"/>
                    <a:pt x="1162"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23"/>
            <p:cNvSpPr/>
            <p:nvPr/>
          </p:nvSpPr>
          <p:spPr>
            <a:xfrm>
              <a:off x="7611919" y="4749275"/>
              <a:ext cx="140811" cy="135399"/>
            </a:xfrm>
            <a:custGeom>
              <a:rect b="b" l="l" r="r" t="t"/>
              <a:pathLst>
                <a:path extrusionOk="0" h="1426" w="1483">
                  <a:moveTo>
                    <a:pt x="769" y="0"/>
                  </a:moveTo>
                  <a:cubicBezTo>
                    <a:pt x="481" y="0"/>
                    <a:pt x="222" y="174"/>
                    <a:pt x="111" y="441"/>
                  </a:cubicBezTo>
                  <a:cubicBezTo>
                    <a:pt x="1" y="707"/>
                    <a:pt x="63" y="1013"/>
                    <a:pt x="266" y="1217"/>
                  </a:cubicBezTo>
                  <a:cubicBezTo>
                    <a:pt x="402" y="1353"/>
                    <a:pt x="584" y="1426"/>
                    <a:pt x="769" y="1426"/>
                  </a:cubicBezTo>
                  <a:cubicBezTo>
                    <a:pt x="861" y="1426"/>
                    <a:pt x="954" y="1408"/>
                    <a:pt x="1042" y="1371"/>
                  </a:cubicBezTo>
                  <a:cubicBezTo>
                    <a:pt x="1308" y="1261"/>
                    <a:pt x="1482" y="1002"/>
                    <a:pt x="1482" y="713"/>
                  </a:cubicBezTo>
                  <a:cubicBezTo>
                    <a:pt x="1482" y="320"/>
                    <a:pt x="1164"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 name="Google Shape;184;p23"/>
            <p:cNvSpPr/>
            <p:nvPr/>
          </p:nvSpPr>
          <p:spPr>
            <a:xfrm>
              <a:off x="8546321" y="4749275"/>
              <a:ext cx="140716" cy="135399"/>
            </a:xfrm>
            <a:custGeom>
              <a:rect b="b" l="l" r="r" t="t"/>
              <a:pathLst>
                <a:path extrusionOk="0" h="1426" w="1482">
                  <a:moveTo>
                    <a:pt x="769" y="0"/>
                  </a:moveTo>
                  <a:cubicBezTo>
                    <a:pt x="481" y="0"/>
                    <a:pt x="222" y="174"/>
                    <a:pt x="111" y="441"/>
                  </a:cubicBezTo>
                  <a:cubicBezTo>
                    <a:pt x="1" y="707"/>
                    <a:pt x="61" y="1013"/>
                    <a:pt x="266" y="1217"/>
                  </a:cubicBezTo>
                  <a:cubicBezTo>
                    <a:pt x="402" y="1353"/>
                    <a:pt x="583" y="1426"/>
                    <a:pt x="769" y="1426"/>
                  </a:cubicBezTo>
                  <a:cubicBezTo>
                    <a:pt x="861" y="1426"/>
                    <a:pt x="953" y="1408"/>
                    <a:pt x="1042" y="1371"/>
                  </a:cubicBezTo>
                  <a:cubicBezTo>
                    <a:pt x="1308" y="1261"/>
                    <a:pt x="1482" y="1002"/>
                    <a:pt x="1482" y="713"/>
                  </a:cubicBezTo>
                  <a:cubicBezTo>
                    <a:pt x="1482" y="320"/>
                    <a:pt x="1163"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 name="Google Shape;185;p23"/>
            <p:cNvSpPr/>
            <p:nvPr/>
          </p:nvSpPr>
          <p:spPr>
            <a:xfrm>
              <a:off x="5690323" y="4778520"/>
              <a:ext cx="140716" cy="135304"/>
            </a:xfrm>
            <a:custGeom>
              <a:rect b="b" l="l" r="r" t="t"/>
              <a:pathLst>
                <a:path extrusionOk="0" h="1425" w="1482">
                  <a:moveTo>
                    <a:pt x="769" y="0"/>
                  </a:moveTo>
                  <a:cubicBezTo>
                    <a:pt x="481" y="0"/>
                    <a:pt x="221" y="174"/>
                    <a:pt x="111" y="440"/>
                  </a:cubicBezTo>
                  <a:cubicBezTo>
                    <a:pt x="1" y="705"/>
                    <a:pt x="61" y="1013"/>
                    <a:pt x="266" y="1216"/>
                  </a:cubicBezTo>
                  <a:cubicBezTo>
                    <a:pt x="402" y="1352"/>
                    <a:pt x="584" y="1425"/>
                    <a:pt x="770" y="1425"/>
                  </a:cubicBezTo>
                  <a:cubicBezTo>
                    <a:pt x="861" y="1425"/>
                    <a:pt x="953" y="1407"/>
                    <a:pt x="1042" y="1371"/>
                  </a:cubicBezTo>
                  <a:cubicBezTo>
                    <a:pt x="1308" y="1260"/>
                    <a:pt x="1482" y="1001"/>
                    <a:pt x="1482" y="713"/>
                  </a:cubicBezTo>
                  <a:cubicBezTo>
                    <a:pt x="1482" y="318"/>
                    <a:pt x="1162" y="0"/>
                    <a:pt x="76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23"/>
            <p:cNvSpPr/>
            <p:nvPr/>
          </p:nvSpPr>
          <p:spPr>
            <a:xfrm>
              <a:off x="6624630" y="4778520"/>
              <a:ext cx="140716" cy="135304"/>
            </a:xfrm>
            <a:custGeom>
              <a:rect b="b" l="l" r="r" t="t"/>
              <a:pathLst>
                <a:path extrusionOk="0" h="1425" w="1482">
                  <a:moveTo>
                    <a:pt x="769" y="0"/>
                  </a:moveTo>
                  <a:cubicBezTo>
                    <a:pt x="480" y="0"/>
                    <a:pt x="221" y="174"/>
                    <a:pt x="110" y="439"/>
                  </a:cubicBezTo>
                  <a:cubicBezTo>
                    <a:pt x="0" y="705"/>
                    <a:pt x="60" y="1012"/>
                    <a:pt x="265" y="1216"/>
                  </a:cubicBezTo>
                  <a:cubicBezTo>
                    <a:pt x="401" y="1352"/>
                    <a:pt x="583" y="1425"/>
                    <a:pt x="769" y="1425"/>
                  </a:cubicBezTo>
                  <a:cubicBezTo>
                    <a:pt x="861" y="1425"/>
                    <a:pt x="953" y="1407"/>
                    <a:pt x="1041" y="1371"/>
                  </a:cubicBezTo>
                  <a:cubicBezTo>
                    <a:pt x="1307" y="1260"/>
                    <a:pt x="1481" y="1001"/>
                    <a:pt x="1481" y="713"/>
                  </a:cubicBezTo>
                  <a:cubicBezTo>
                    <a:pt x="1481" y="320"/>
                    <a:pt x="1162" y="0"/>
                    <a:pt x="76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23"/>
            <p:cNvSpPr/>
            <p:nvPr/>
          </p:nvSpPr>
          <p:spPr>
            <a:xfrm>
              <a:off x="7558937" y="4778520"/>
              <a:ext cx="140811" cy="135304"/>
            </a:xfrm>
            <a:custGeom>
              <a:rect b="b" l="l" r="r" t="t"/>
              <a:pathLst>
                <a:path extrusionOk="0" h="1425" w="1483">
                  <a:moveTo>
                    <a:pt x="769" y="0"/>
                  </a:moveTo>
                  <a:cubicBezTo>
                    <a:pt x="481" y="0"/>
                    <a:pt x="220" y="174"/>
                    <a:pt x="110" y="440"/>
                  </a:cubicBezTo>
                  <a:cubicBezTo>
                    <a:pt x="1" y="705"/>
                    <a:pt x="61" y="1013"/>
                    <a:pt x="264" y="1216"/>
                  </a:cubicBezTo>
                  <a:cubicBezTo>
                    <a:pt x="402" y="1352"/>
                    <a:pt x="584" y="1425"/>
                    <a:pt x="770" y="1425"/>
                  </a:cubicBezTo>
                  <a:cubicBezTo>
                    <a:pt x="861" y="1425"/>
                    <a:pt x="954" y="1407"/>
                    <a:pt x="1042" y="1371"/>
                  </a:cubicBezTo>
                  <a:cubicBezTo>
                    <a:pt x="1308" y="1260"/>
                    <a:pt x="1482" y="1001"/>
                    <a:pt x="1482" y="713"/>
                  </a:cubicBezTo>
                  <a:cubicBezTo>
                    <a:pt x="1482" y="318"/>
                    <a:pt x="1163" y="0"/>
                    <a:pt x="76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23"/>
            <p:cNvSpPr/>
            <p:nvPr/>
          </p:nvSpPr>
          <p:spPr>
            <a:xfrm>
              <a:off x="8493244" y="4778520"/>
              <a:ext cx="140716" cy="135304"/>
            </a:xfrm>
            <a:custGeom>
              <a:rect b="b" l="l" r="r" t="t"/>
              <a:pathLst>
                <a:path extrusionOk="0" h="1425" w="1482">
                  <a:moveTo>
                    <a:pt x="769" y="0"/>
                  </a:moveTo>
                  <a:cubicBezTo>
                    <a:pt x="480" y="0"/>
                    <a:pt x="221" y="174"/>
                    <a:pt x="111" y="439"/>
                  </a:cubicBezTo>
                  <a:cubicBezTo>
                    <a:pt x="0" y="705"/>
                    <a:pt x="61" y="1012"/>
                    <a:pt x="265" y="1216"/>
                  </a:cubicBezTo>
                  <a:cubicBezTo>
                    <a:pt x="401" y="1352"/>
                    <a:pt x="584" y="1425"/>
                    <a:pt x="769" y="1425"/>
                  </a:cubicBezTo>
                  <a:cubicBezTo>
                    <a:pt x="861" y="1425"/>
                    <a:pt x="953" y="1407"/>
                    <a:pt x="1041" y="1371"/>
                  </a:cubicBezTo>
                  <a:cubicBezTo>
                    <a:pt x="1308" y="1260"/>
                    <a:pt x="1482" y="1001"/>
                    <a:pt x="1482" y="713"/>
                  </a:cubicBezTo>
                  <a:cubicBezTo>
                    <a:pt x="1482" y="318"/>
                    <a:pt x="1164" y="0"/>
                    <a:pt x="76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9" name="Google Shape;189;p23"/>
          <p:cNvGrpSpPr/>
          <p:nvPr/>
        </p:nvGrpSpPr>
        <p:grpSpPr>
          <a:xfrm>
            <a:off x="8402078" y="123460"/>
            <a:ext cx="494184" cy="3160979"/>
            <a:chOff x="3250475" y="-1758600"/>
            <a:chExt cx="234700" cy="1501225"/>
          </a:xfrm>
        </p:grpSpPr>
        <p:sp>
          <p:nvSpPr>
            <p:cNvPr id="190" name="Google Shape;190;p23"/>
            <p:cNvSpPr/>
            <p:nvPr/>
          </p:nvSpPr>
          <p:spPr>
            <a:xfrm>
              <a:off x="3250550" y="-1758600"/>
              <a:ext cx="234625" cy="234625"/>
            </a:xfrm>
            <a:custGeom>
              <a:rect b="b" l="l" r="r" t="t"/>
              <a:pathLst>
                <a:path extrusionOk="0" h="9385" w="9385">
                  <a:moveTo>
                    <a:pt x="8497" y="0"/>
                  </a:moveTo>
                  <a:lnTo>
                    <a:pt x="1" y="8497"/>
                  </a:lnTo>
                  <a:lnTo>
                    <a:pt x="888" y="9385"/>
                  </a:lnTo>
                  <a:lnTo>
                    <a:pt x="9385" y="888"/>
                  </a:lnTo>
                  <a:lnTo>
                    <a:pt x="8497"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 name="Google Shape;191;p23"/>
            <p:cNvSpPr/>
            <p:nvPr/>
          </p:nvSpPr>
          <p:spPr>
            <a:xfrm>
              <a:off x="3250475" y="-1653125"/>
              <a:ext cx="234675" cy="234650"/>
            </a:xfrm>
            <a:custGeom>
              <a:rect b="b" l="l" r="r" t="t"/>
              <a:pathLst>
                <a:path extrusionOk="0" h="9386" w="9387">
                  <a:moveTo>
                    <a:pt x="8497" y="1"/>
                  </a:moveTo>
                  <a:lnTo>
                    <a:pt x="1" y="8498"/>
                  </a:lnTo>
                  <a:lnTo>
                    <a:pt x="890" y="9385"/>
                  </a:lnTo>
                  <a:lnTo>
                    <a:pt x="9387" y="889"/>
                  </a:lnTo>
                  <a:lnTo>
                    <a:pt x="8497"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23"/>
            <p:cNvSpPr/>
            <p:nvPr/>
          </p:nvSpPr>
          <p:spPr>
            <a:xfrm>
              <a:off x="3250550" y="-1547500"/>
              <a:ext cx="234625" cy="234625"/>
            </a:xfrm>
            <a:custGeom>
              <a:rect b="b" l="l" r="r" t="t"/>
              <a:pathLst>
                <a:path extrusionOk="0" h="9385" w="9385">
                  <a:moveTo>
                    <a:pt x="8497" y="0"/>
                  </a:moveTo>
                  <a:lnTo>
                    <a:pt x="1" y="8497"/>
                  </a:lnTo>
                  <a:lnTo>
                    <a:pt x="888" y="9385"/>
                  </a:lnTo>
                  <a:lnTo>
                    <a:pt x="9385" y="888"/>
                  </a:lnTo>
                  <a:lnTo>
                    <a:pt x="8497"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p23"/>
            <p:cNvSpPr/>
            <p:nvPr/>
          </p:nvSpPr>
          <p:spPr>
            <a:xfrm>
              <a:off x="3250475" y="-1442025"/>
              <a:ext cx="234675" cy="234650"/>
            </a:xfrm>
            <a:custGeom>
              <a:rect b="b" l="l" r="r" t="t"/>
              <a:pathLst>
                <a:path extrusionOk="0" h="9386" w="9387">
                  <a:moveTo>
                    <a:pt x="8497" y="1"/>
                  </a:moveTo>
                  <a:lnTo>
                    <a:pt x="1" y="8497"/>
                  </a:lnTo>
                  <a:lnTo>
                    <a:pt x="890" y="9385"/>
                  </a:lnTo>
                  <a:lnTo>
                    <a:pt x="9387" y="888"/>
                  </a:lnTo>
                  <a:lnTo>
                    <a:pt x="8497"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 name="Google Shape;194;p23"/>
            <p:cNvSpPr/>
            <p:nvPr/>
          </p:nvSpPr>
          <p:spPr>
            <a:xfrm>
              <a:off x="3250550" y="-1336425"/>
              <a:ext cx="234625" cy="234650"/>
            </a:xfrm>
            <a:custGeom>
              <a:rect b="b" l="l" r="r" t="t"/>
              <a:pathLst>
                <a:path extrusionOk="0" h="9386" w="9385">
                  <a:moveTo>
                    <a:pt x="8497" y="1"/>
                  </a:moveTo>
                  <a:lnTo>
                    <a:pt x="1" y="8497"/>
                  </a:lnTo>
                  <a:lnTo>
                    <a:pt x="888" y="9385"/>
                  </a:lnTo>
                  <a:lnTo>
                    <a:pt x="9385" y="889"/>
                  </a:lnTo>
                  <a:lnTo>
                    <a:pt x="8497"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 name="Google Shape;195;p23"/>
            <p:cNvSpPr/>
            <p:nvPr/>
          </p:nvSpPr>
          <p:spPr>
            <a:xfrm>
              <a:off x="3250550" y="-1230850"/>
              <a:ext cx="234625" cy="234625"/>
            </a:xfrm>
            <a:custGeom>
              <a:rect b="b" l="l" r="r" t="t"/>
              <a:pathLst>
                <a:path extrusionOk="0" h="9385" w="9385">
                  <a:moveTo>
                    <a:pt x="8497" y="0"/>
                  </a:moveTo>
                  <a:lnTo>
                    <a:pt x="1" y="8496"/>
                  </a:lnTo>
                  <a:lnTo>
                    <a:pt x="888" y="9385"/>
                  </a:lnTo>
                  <a:lnTo>
                    <a:pt x="9385" y="888"/>
                  </a:lnTo>
                  <a:lnTo>
                    <a:pt x="8497"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p23"/>
            <p:cNvSpPr/>
            <p:nvPr/>
          </p:nvSpPr>
          <p:spPr>
            <a:xfrm>
              <a:off x="3250525" y="-1125400"/>
              <a:ext cx="234625" cy="234675"/>
            </a:xfrm>
            <a:custGeom>
              <a:rect b="b" l="l" r="r" t="t"/>
              <a:pathLst>
                <a:path extrusionOk="0" h="9387" w="9385">
                  <a:moveTo>
                    <a:pt x="8497" y="0"/>
                  </a:moveTo>
                  <a:lnTo>
                    <a:pt x="0" y="8497"/>
                  </a:lnTo>
                  <a:lnTo>
                    <a:pt x="888" y="9386"/>
                  </a:lnTo>
                  <a:lnTo>
                    <a:pt x="9385" y="890"/>
                  </a:lnTo>
                  <a:lnTo>
                    <a:pt x="8497"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 name="Google Shape;197;p23"/>
            <p:cNvSpPr/>
            <p:nvPr/>
          </p:nvSpPr>
          <p:spPr>
            <a:xfrm>
              <a:off x="3250550" y="-1019775"/>
              <a:ext cx="234625" cy="234650"/>
            </a:xfrm>
            <a:custGeom>
              <a:rect b="b" l="l" r="r" t="t"/>
              <a:pathLst>
                <a:path extrusionOk="0" h="9386" w="9385">
                  <a:moveTo>
                    <a:pt x="8497" y="1"/>
                  </a:moveTo>
                  <a:lnTo>
                    <a:pt x="1" y="8496"/>
                  </a:lnTo>
                  <a:lnTo>
                    <a:pt x="888" y="9385"/>
                  </a:lnTo>
                  <a:lnTo>
                    <a:pt x="9385" y="889"/>
                  </a:lnTo>
                  <a:lnTo>
                    <a:pt x="8497"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 name="Google Shape;198;p23"/>
            <p:cNvSpPr/>
            <p:nvPr/>
          </p:nvSpPr>
          <p:spPr>
            <a:xfrm>
              <a:off x="3250525" y="-914300"/>
              <a:ext cx="234625" cy="234675"/>
            </a:xfrm>
            <a:custGeom>
              <a:rect b="b" l="l" r="r" t="t"/>
              <a:pathLst>
                <a:path extrusionOk="0" h="9387" w="9385">
                  <a:moveTo>
                    <a:pt x="8497" y="0"/>
                  </a:moveTo>
                  <a:lnTo>
                    <a:pt x="0" y="8497"/>
                  </a:lnTo>
                  <a:lnTo>
                    <a:pt x="888" y="9386"/>
                  </a:lnTo>
                  <a:lnTo>
                    <a:pt x="9385" y="889"/>
                  </a:lnTo>
                  <a:lnTo>
                    <a:pt x="8497"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 name="Google Shape;199;p23"/>
            <p:cNvSpPr/>
            <p:nvPr/>
          </p:nvSpPr>
          <p:spPr>
            <a:xfrm>
              <a:off x="3250550" y="-808675"/>
              <a:ext cx="234625" cy="234650"/>
            </a:xfrm>
            <a:custGeom>
              <a:rect b="b" l="l" r="r" t="t"/>
              <a:pathLst>
                <a:path extrusionOk="0" h="9386" w="9385">
                  <a:moveTo>
                    <a:pt x="8497" y="1"/>
                  </a:moveTo>
                  <a:lnTo>
                    <a:pt x="1" y="8497"/>
                  </a:lnTo>
                  <a:lnTo>
                    <a:pt x="888" y="9385"/>
                  </a:lnTo>
                  <a:lnTo>
                    <a:pt x="9385" y="888"/>
                  </a:lnTo>
                  <a:lnTo>
                    <a:pt x="8497"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p23"/>
            <p:cNvSpPr/>
            <p:nvPr/>
          </p:nvSpPr>
          <p:spPr>
            <a:xfrm>
              <a:off x="3250525" y="-703225"/>
              <a:ext cx="234625" cy="234675"/>
            </a:xfrm>
            <a:custGeom>
              <a:rect b="b" l="l" r="r" t="t"/>
              <a:pathLst>
                <a:path extrusionOk="0" h="9387" w="9385">
                  <a:moveTo>
                    <a:pt x="8497" y="1"/>
                  </a:moveTo>
                  <a:lnTo>
                    <a:pt x="0" y="8497"/>
                  </a:lnTo>
                  <a:lnTo>
                    <a:pt x="889" y="9387"/>
                  </a:lnTo>
                  <a:lnTo>
                    <a:pt x="9385" y="890"/>
                  </a:lnTo>
                  <a:lnTo>
                    <a:pt x="8497"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p23"/>
            <p:cNvSpPr/>
            <p:nvPr/>
          </p:nvSpPr>
          <p:spPr>
            <a:xfrm>
              <a:off x="3250550" y="-597575"/>
              <a:ext cx="234625" cy="234625"/>
            </a:xfrm>
            <a:custGeom>
              <a:rect b="b" l="l" r="r" t="t"/>
              <a:pathLst>
                <a:path extrusionOk="0" h="9385" w="9385">
                  <a:moveTo>
                    <a:pt x="8497" y="0"/>
                  </a:moveTo>
                  <a:lnTo>
                    <a:pt x="1" y="8497"/>
                  </a:lnTo>
                  <a:lnTo>
                    <a:pt x="888" y="9385"/>
                  </a:lnTo>
                  <a:lnTo>
                    <a:pt x="9385" y="888"/>
                  </a:lnTo>
                  <a:lnTo>
                    <a:pt x="8497"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p23"/>
            <p:cNvSpPr/>
            <p:nvPr/>
          </p:nvSpPr>
          <p:spPr>
            <a:xfrm>
              <a:off x="3250550" y="-492050"/>
              <a:ext cx="234625" cy="234675"/>
            </a:xfrm>
            <a:custGeom>
              <a:rect b="b" l="l" r="r" t="t"/>
              <a:pathLst>
                <a:path extrusionOk="0" h="9387" w="9385">
                  <a:moveTo>
                    <a:pt x="8497" y="0"/>
                  </a:moveTo>
                  <a:lnTo>
                    <a:pt x="1" y="8497"/>
                  </a:lnTo>
                  <a:lnTo>
                    <a:pt x="888" y="9386"/>
                  </a:lnTo>
                  <a:lnTo>
                    <a:pt x="9385" y="890"/>
                  </a:lnTo>
                  <a:lnTo>
                    <a:pt x="8497"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03" name="Google Shape;203;p23"/>
          <p:cNvSpPr/>
          <p:nvPr/>
        </p:nvSpPr>
        <p:spPr>
          <a:xfrm>
            <a:off x="-288891" y="4356100"/>
            <a:ext cx="572820" cy="572704"/>
          </a:xfrm>
          <a:custGeom>
            <a:rect b="b" l="l" r="r" t="t"/>
            <a:pathLst>
              <a:path extrusionOk="0" h="9850" w="9852">
                <a:moveTo>
                  <a:pt x="4927" y="2094"/>
                </a:moveTo>
                <a:cubicBezTo>
                  <a:pt x="6487" y="2094"/>
                  <a:pt x="7756" y="3364"/>
                  <a:pt x="7756" y="4925"/>
                </a:cubicBezTo>
                <a:cubicBezTo>
                  <a:pt x="7756" y="6484"/>
                  <a:pt x="6487" y="7755"/>
                  <a:pt x="4927" y="7755"/>
                </a:cubicBezTo>
                <a:cubicBezTo>
                  <a:pt x="3366" y="7755"/>
                  <a:pt x="2095" y="6484"/>
                  <a:pt x="2095" y="4925"/>
                </a:cubicBezTo>
                <a:cubicBezTo>
                  <a:pt x="2095" y="3364"/>
                  <a:pt x="3366" y="2094"/>
                  <a:pt x="4927" y="2094"/>
                </a:cubicBezTo>
                <a:close/>
                <a:moveTo>
                  <a:pt x="4927" y="0"/>
                </a:moveTo>
                <a:cubicBezTo>
                  <a:pt x="2210" y="0"/>
                  <a:pt x="0" y="2207"/>
                  <a:pt x="0" y="4925"/>
                </a:cubicBezTo>
                <a:cubicBezTo>
                  <a:pt x="0" y="7642"/>
                  <a:pt x="2210" y="9850"/>
                  <a:pt x="4927" y="9850"/>
                </a:cubicBezTo>
                <a:cubicBezTo>
                  <a:pt x="7641" y="9850"/>
                  <a:pt x="9851" y="7640"/>
                  <a:pt x="9851" y="4925"/>
                </a:cubicBezTo>
                <a:cubicBezTo>
                  <a:pt x="9851" y="2209"/>
                  <a:pt x="7641" y="0"/>
                  <a:pt x="4927"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 name="Google Shape;204;p23"/>
          <p:cNvSpPr/>
          <p:nvPr/>
        </p:nvSpPr>
        <p:spPr>
          <a:xfrm>
            <a:off x="-288891" y="3690600"/>
            <a:ext cx="572820" cy="572704"/>
          </a:xfrm>
          <a:custGeom>
            <a:rect b="b" l="l" r="r" t="t"/>
            <a:pathLst>
              <a:path extrusionOk="0" h="9850" w="9852">
                <a:moveTo>
                  <a:pt x="4927" y="2094"/>
                </a:moveTo>
                <a:cubicBezTo>
                  <a:pt x="6487" y="2094"/>
                  <a:pt x="7756" y="3364"/>
                  <a:pt x="7756" y="4925"/>
                </a:cubicBezTo>
                <a:cubicBezTo>
                  <a:pt x="7756" y="6484"/>
                  <a:pt x="6487" y="7755"/>
                  <a:pt x="4927" y="7755"/>
                </a:cubicBezTo>
                <a:cubicBezTo>
                  <a:pt x="3366" y="7755"/>
                  <a:pt x="2095" y="6484"/>
                  <a:pt x="2095" y="4925"/>
                </a:cubicBezTo>
                <a:cubicBezTo>
                  <a:pt x="2095" y="3364"/>
                  <a:pt x="3366" y="2094"/>
                  <a:pt x="4927" y="2094"/>
                </a:cubicBezTo>
                <a:close/>
                <a:moveTo>
                  <a:pt x="4927" y="0"/>
                </a:moveTo>
                <a:cubicBezTo>
                  <a:pt x="2210" y="0"/>
                  <a:pt x="0" y="2207"/>
                  <a:pt x="0" y="4925"/>
                </a:cubicBezTo>
                <a:cubicBezTo>
                  <a:pt x="0" y="7642"/>
                  <a:pt x="2210" y="9850"/>
                  <a:pt x="4927" y="9850"/>
                </a:cubicBezTo>
                <a:cubicBezTo>
                  <a:pt x="7641" y="9850"/>
                  <a:pt x="9851" y="7640"/>
                  <a:pt x="9851" y="4925"/>
                </a:cubicBezTo>
                <a:cubicBezTo>
                  <a:pt x="9851" y="2209"/>
                  <a:pt x="7641" y="0"/>
                  <a:pt x="4927"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 name="Google Shape;205;p23"/>
          <p:cNvSpPr/>
          <p:nvPr/>
        </p:nvSpPr>
        <p:spPr>
          <a:xfrm>
            <a:off x="-288891" y="3025100"/>
            <a:ext cx="572820" cy="572704"/>
          </a:xfrm>
          <a:custGeom>
            <a:rect b="b" l="l" r="r" t="t"/>
            <a:pathLst>
              <a:path extrusionOk="0" h="9850" w="9852">
                <a:moveTo>
                  <a:pt x="4927" y="2094"/>
                </a:moveTo>
                <a:cubicBezTo>
                  <a:pt x="6487" y="2094"/>
                  <a:pt x="7756" y="3364"/>
                  <a:pt x="7756" y="4925"/>
                </a:cubicBezTo>
                <a:cubicBezTo>
                  <a:pt x="7756" y="6484"/>
                  <a:pt x="6487" y="7755"/>
                  <a:pt x="4927" y="7755"/>
                </a:cubicBezTo>
                <a:cubicBezTo>
                  <a:pt x="3366" y="7755"/>
                  <a:pt x="2095" y="6484"/>
                  <a:pt x="2095" y="4925"/>
                </a:cubicBezTo>
                <a:cubicBezTo>
                  <a:pt x="2095" y="3364"/>
                  <a:pt x="3366" y="2094"/>
                  <a:pt x="4927" y="2094"/>
                </a:cubicBezTo>
                <a:close/>
                <a:moveTo>
                  <a:pt x="4927" y="0"/>
                </a:moveTo>
                <a:cubicBezTo>
                  <a:pt x="2210" y="0"/>
                  <a:pt x="0" y="2207"/>
                  <a:pt x="0" y="4925"/>
                </a:cubicBezTo>
                <a:cubicBezTo>
                  <a:pt x="0" y="7642"/>
                  <a:pt x="2210" y="9850"/>
                  <a:pt x="4927" y="9850"/>
                </a:cubicBezTo>
                <a:cubicBezTo>
                  <a:pt x="7641" y="9850"/>
                  <a:pt x="9851" y="7640"/>
                  <a:pt x="9851" y="4925"/>
                </a:cubicBezTo>
                <a:cubicBezTo>
                  <a:pt x="9851" y="2209"/>
                  <a:pt x="7641" y="0"/>
                  <a:pt x="4927"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p23"/>
          <p:cNvSpPr txBox="1"/>
          <p:nvPr>
            <p:ph idx="1" type="subTitle"/>
          </p:nvPr>
        </p:nvSpPr>
        <p:spPr>
          <a:xfrm>
            <a:off x="1000300" y="1402350"/>
            <a:ext cx="3211500" cy="4617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SzPts val="1600"/>
              <a:buFont typeface="Montserrat Black"/>
              <a:buNone/>
              <a:defRPr sz="1600">
                <a:latin typeface="Montserrat Black"/>
                <a:ea typeface="Montserrat Black"/>
                <a:cs typeface="Montserrat Black"/>
                <a:sym typeface="Montserrat Black"/>
              </a:defRPr>
            </a:lvl1pPr>
            <a:lvl2pPr lvl="1" rtl="0" algn="ctr">
              <a:lnSpc>
                <a:spcPct val="100000"/>
              </a:lnSpc>
              <a:spcBef>
                <a:spcPts val="0"/>
              </a:spcBef>
              <a:spcAft>
                <a:spcPts val="0"/>
              </a:spcAft>
              <a:buSzPts val="1600"/>
              <a:buNone/>
              <a:defRPr sz="1600"/>
            </a:lvl2pPr>
            <a:lvl3pPr lvl="2" rtl="0" algn="ctr">
              <a:lnSpc>
                <a:spcPct val="100000"/>
              </a:lnSpc>
              <a:spcBef>
                <a:spcPts val="0"/>
              </a:spcBef>
              <a:spcAft>
                <a:spcPts val="0"/>
              </a:spcAft>
              <a:buSzPts val="1600"/>
              <a:buNone/>
              <a:defRPr sz="1600"/>
            </a:lvl3pPr>
            <a:lvl4pPr lvl="3" rtl="0" algn="ctr">
              <a:lnSpc>
                <a:spcPct val="100000"/>
              </a:lnSpc>
              <a:spcBef>
                <a:spcPts val="0"/>
              </a:spcBef>
              <a:spcAft>
                <a:spcPts val="0"/>
              </a:spcAft>
              <a:buSzPts val="1600"/>
              <a:buNone/>
              <a:defRPr sz="1600"/>
            </a:lvl4pPr>
            <a:lvl5pPr lvl="4" rtl="0" algn="ctr">
              <a:lnSpc>
                <a:spcPct val="100000"/>
              </a:lnSpc>
              <a:spcBef>
                <a:spcPts val="0"/>
              </a:spcBef>
              <a:spcAft>
                <a:spcPts val="0"/>
              </a:spcAft>
              <a:buSzPts val="1600"/>
              <a:buNone/>
              <a:defRPr sz="1600"/>
            </a:lvl5pPr>
            <a:lvl6pPr lvl="5" rtl="0" algn="ctr">
              <a:lnSpc>
                <a:spcPct val="100000"/>
              </a:lnSpc>
              <a:spcBef>
                <a:spcPts val="0"/>
              </a:spcBef>
              <a:spcAft>
                <a:spcPts val="0"/>
              </a:spcAft>
              <a:buSzPts val="1600"/>
              <a:buNone/>
              <a:defRPr sz="1600"/>
            </a:lvl6pPr>
            <a:lvl7pPr lvl="6" rtl="0" algn="ctr">
              <a:lnSpc>
                <a:spcPct val="100000"/>
              </a:lnSpc>
              <a:spcBef>
                <a:spcPts val="0"/>
              </a:spcBef>
              <a:spcAft>
                <a:spcPts val="0"/>
              </a:spcAft>
              <a:buSzPts val="1600"/>
              <a:buNone/>
              <a:defRPr sz="1600"/>
            </a:lvl7pPr>
            <a:lvl8pPr lvl="7" rtl="0" algn="ctr">
              <a:lnSpc>
                <a:spcPct val="100000"/>
              </a:lnSpc>
              <a:spcBef>
                <a:spcPts val="0"/>
              </a:spcBef>
              <a:spcAft>
                <a:spcPts val="0"/>
              </a:spcAft>
              <a:buSzPts val="1600"/>
              <a:buNone/>
              <a:defRPr sz="1600"/>
            </a:lvl8pPr>
            <a:lvl9pPr lvl="8" rtl="0" algn="ctr">
              <a:lnSpc>
                <a:spcPct val="100000"/>
              </a:lnSpc>
              <a:spcBef>
                <a:spcPts val="0"/>
              </a:spcBef>
              <a:spcAft>
                <a:spcPts val="0"/>
              </a:spcAft>
              <a:buSzPts val="1600"/>
              <a:buNone/>
              <a:defRPr sz="1600"/>
            </a:lvl9pPr>
          </a:lstStyle>
          <a:p/>
        </p:txBody>
      </p:sp>
      <p:sp>
        <p:nvSpPr>
          <p:cNvPr id="207" name="Google Shape;207;p23"/>
          <p:cNvSpPr txBox="1"/>
          <p:nvPr>
            <p:ph idx="2" type="body"/>
          </p:nvPr>
        </p:nvSpPr>
        <p:spPr>
          <a:xfrm>
            <a:off x="1000300" y="2092650"/>
            <a:ext cx="3211500" cy="24051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208" name="Google Shape;208;p23"/>
          <p:cNvSpPr txBox="1"/>
          <p:nvPr>
            <p:ph type="title"/>
          </p:nvPr>
        </p:nvSpPr>
        <p:spPr>
          <a:xfrm>
            <a:off x="1191600" y="445000"/>
            <a:ext cx="67608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5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209" name="Shape 209"/>
        <p:cNvGrpSpPr/>
        <p:nvPr/>
      </p:nvGrpSpPr>
      <p:grpSpPr>
        <a:xfrm>
          <a:off x="0" y="0"/>
          <a:ext cx="0" cy="0"/>
          <a:chOff x="0" y="0"/>
          <a:chExt cx="0" cy="0"/>
        </a:xfrm>
      </p:grpSpPr>
      <p:sp>
        <p:nvSpPr>
          <p:cNvPr id="210" name="Google Shape;210;p24"/>
          <p:cNvSpPr txBox="1"/>
          <p:nvPr>
            <p:ph type="title"/>
          </p:nvPr>
        </p:nvSpPr>
        <p:spPr>
          <a:xfrm>
            <a:off x="1191600" y="445000"/>
            <a:ext cx="67608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5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grpSp>
        <p:nvGrpSpPr>
          <p:cNvPr id="211" name="Google Shape;211;p24"/>
          <p:cNvGrpSpPr/>
          <p:nvPr/>
        </p:nvGrpSpPr>
        <p:grpSpPr>
          <a:xfrm>
            <a:off x="7952395" y="498215"/>
            <a:ext cx="1173136" cy="466267"/>
            <a:chOff x="8031270" y="500028"/>
            <a:chExt cx="1173136" cy="466267"/>
          </a:xfrm>
        </p:grpSpPr>
        <p:grpSp>
          <p:nvGrpSpPr>
            <p:cNvPr id="212" name="Google Shape;212;p24"/>
            <p:cNvGrpSpPr/>
            <p:nvPr/>
          </p:nvGrpSpPr>
          <p:grpSpPr>
            <a:xfrm>
              <a:off x="8031270" y="680572"/>
              <a:ext cx="1173136" cy="285723"/>
              <a:chOff x="423350" y="-1313925"/>
              <a:chExt cx="834675" cy="203275"/>
            </a:xfrm>
          </p:grpSpPr>
          <p:sp>
            <p:nvSpPr>
              <p:cNvPr id="213" name="Google Shape;213;p24"/>
              <p:cNvSpPr/>
              <p:nvPr/>
            </p:nvSpPr>
            <p:spPr>
              <a:xfrm>
                <a:off x="423350" y="-1313925"/>
                <a:ext cx="57000" cy="54850"/>
              </a:xfrm>
              <a:custGeom>
                <a:rect b="b" l="l" r="r" t="t"/>
                <a:pathLst>
                  <a:path extrusionOk="0" h="2194" w="2280">
                    <a:moveTo>
                      <a:pt x="1184" y="0"/>
                    </a:moveTo>
                    <a:cubicBezTo>
                      <a:pt x="740" y="0"/>
                      <a:pt x="341" y="268"/>
                      <a:pt x="170" y="678"/>
                    </a:cubicBezTo>
                    <a:cubicBezTo>
                      <a:pt x="1" y="1087"/>
                      <a:pt x="95" y="1559"/>
                      <a:pt x="408" y="1873"/>
                    </a:cubicBezTo>
                    <a:cubicBezTo>
                      <a:pt x="618" y="2083"/>
                      <a:pt x="898" y="2194"/>
                      <a:pt x="1183" y="2194"/>
                    </a:cubicBezTo>
                    <a:cubicBezTo>
                      <a:pt x="1325" y="2194"/>
                      <a:pt x="1468" y="2166"/>
                      <a:pt x="1604" y="2110"/>
                    </a:cubicBezTo>
                    <a:cubicBezTo>
                      <a:pt x="2013" y="1941"/>
                      <a:pt x="2280" y="1540"/>
                      <a:pt x="2280" y="1097"/>
                    </a:cubicBezTo>
                    <a:cubicBezTo>
                      <a:pt x="2280" y="491"/>
                      <a:pt x="1789" y="0"/>
                      <a:pt x="118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 name="Google Shape;214;p24"/>
              <p:cNvSpPr/>
              <p:nvPr/>
            </p:nvSpPr>
            <p:spPr>
              <a:xfrm>
                <a:off x="617225" y="-1313925"/>
                <a:ext cx="57025" cy="54850"/>
              </a:xfrm>
              <a:custGeom>
                <a:rect b="b" l="l" r="r" t="t"/>
                <a:pathLst>
                  <a:path extrusionOk="0" h="2194" w="2281">
                    <a:moveTo>
                      <a:pt x="1184" y="0"/>
                    </a:moveTo>
                    <a:cubicBezTo>
                      <a:pt x="741" y="0"/>
                      <a:pt x="340" y="268"/>
                      <a:pt x="171" y="678"/>
                    </a:cubicBezTo>
                    <a:cubicBezTo>
                      <a:pt x="0" y="1087"/>
                      <a:pt x="94" y="1559"/>
                      <a:pt x="408" y="1873"/>
                    </a:cubicBezTo>
                    <a:cubicBezTo>
                      <a:pt x="618" y="2083"/>
                      <a:pt x="898" y="2194"/>
                      <a:pt x="1183" y="2194"/>
                    </a:cubicBezTo>
                    <a:cubicBezTo>
                      <a:pt x="1325" y="2194"/>
                      <a:pt x="1468" y="2166"/>
                      <a:pt x="1603" y="2110"/>
                    </a:cubicBezTo>
                    <a:cubicBezTo>
                      <a:pt x="2013" y="1941"/>
                      <a:pt x="2281" y="1540"/>
                      <a:pt x="2279" y="1097"/>
                    </a:cubicBezTo>
                    <a:cubicBezTo>
                      <a:pt x="2279" y="492"/>
                      <a:pt x="1789" y="0"/>
                      <a:pt x="118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 name="Google Shape;215;p24"/>
              <p:cNvSpPr/>
              <p:nvPr/>
            </p:nvSpPr>
            <p:spPr>
              <a:xfrm>
                <a:off x="811125" y="-1313925"/>
                <a:ext cx="57000" cy="54850"/>
              </a:xfrm>
              <a:custGeom>
                <a:rect b="b" l="l" r="r" t="t"/>
                <a:pathLst>
                  <a:path extrusionOk="0" h="2194" w="2280">
                    <a:moveTo>
                      <a:pt x="1183" y="0"/>
                    </a:moveTo>
                    <a:cubicBezTo>
                      <a:pt x="739" y="0"/>
                      <a:pt x="339" y="268"/>
                      <a:pt x="170" y="678"/>
                    </a:cubicBezTo>
                    <a:cubicBezTo>
                      <a:pt x="0" y="1087"/>
                      <a:pt x="93" y="1559"/>
                      <a:pt x="407" y="1873"/>
                    </a:cubicBezTo>
                    <a:cubicBezTo>
                      <a:pt x="616" y="2083"/>
                      <a:pt x="897" y="2194"/>
                      <a:pt x="1182" y="2194"/>
                    </a:cubicBezTo>
                    <a:cubicBezTo>
                      <a:pt x="1324" y="2194"/>
                      <a:pt x="1466" y="2166"/>
                      <a:pt x="1602" y="2110"/>
                    </a:cubicBezTo>
                    <a:cubicBezTo>
                      <a:pt x="2011" y="1941"/>
                      <a:pt x="2279" y="1540"/>
                      <a:pt x="2279" y="1097"/>
                    </a:cubicBezTo>
                    <a:cubicBezTo>
                      <a:pt x="2279" y="492"/>
                      <a:pt x="1788" y="0"/>
                      <a:pt x="1183"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 name="Google Shape;216;p24"/>
              <p:cNvSpPr/>
              <p:nvPr/>
            </p:nvSpPr>
            <p:spPr>
              <a:xfrm>
                <a:off x="1004975" y="-1313925"/>
                <a:ext cx="57025" cy="54850"/>
              </a:xfrm>
              <a:custGeom>
                <a:rect b="b" l="l" r="r" t="t"/>
                <a:pathLst>
                  <a:path extrusionOk="0" h="2194" w="2281">
                    <a:moveTo>
                      <a:pt x="1183" y="0"/>
                    </a:moveTo>
                    <a:cubicBezTo>
                      <a:pt x="740" y="0"/>
                      <a:pt x="341" y="268"/>
                      <a:pt x="170" y="678"/>
                    </a:cubicBezTo>
                    <a:cubicBezTo>
                      <a:pt x="1" y="1087"/>
                      <a:pt x="95" y="1559"/>
                      <a:pt x="409" y="1873"/>
                    </a:cubicBezTo>
                    <a:cubicBezTo>
                      <a:pt x="618" y="2083"/>
                      <a:pt x="898" y="2194"/>
                      <a:pt x="1183" y="2194"/>
                    </a:cubicBezTo>
                    <a:cubicBezTo>
                      <a:pt x="1324" y="2194"/>
                      <a:pt x="1467" y="2166"/>
                      <a:pt x="1603" y="2110"/>
                    </a:cubicBezTo>
                    <a:cubicBezTo>
                      <a:pt x="2014" y="1941"/>
                      <a:pt x="2280" y="1540"/>
                      <a:pt x="2280" y="1097"/>
                    </a:cubicBezTo>
                    <a:cubicBezTo>
                      <a:pt x="2280" y="492"/>
                      <a:pt x="1790" y="0"/>
                      <a:pt x="1183"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 name="Google Shape;217;p24"/>
              <p:cNvSpPr/>
              <p:nvPr/>
            </p:nvSpPr>
            <p:spPr>
              <a:xfrm>
                <a:off x="1201025" y="-1313925"/>
                <a:ext cx="57000" cy="54875"/>
              </a:xfrm>
              <a:custGeom>
                <a:rect b="b" l="l" r="r" t="t"/>
                <a:pathLst>
                  <a:path extrusionOk="0" h="2195" w="2280">
                    <a:moveTo>
                      <a:pt x="1097" y="1"/>
                    </a:moveTo>
                    <a:cubicBezTo>
                      <a:pt x="956" y="1"/>
                      <a:pt x="813" y="28"/>
                      <a:pt x="678" y="84"/>
                    </a:cubicBezTo>
                    <a:cubicBezTo>
                      <a:pt x="267" y="254"/>
                      <a:pt x="0" y="654"/>
                      <a:pt x="0" y="1097"/>
                    </a:cubicBezTo>
                    <a:cubicBezTo>
                      <a:pt x="0" y="1702"/>
                      <a:pt x="491" y="2194"/>
                      <a:pt x="1097" y="2194"/>
                    </a:cubicBezTo>
                    <a:cubicBezTo>
                      <a:pt x="1540" y="2194"/>
                      <a:pt x="1941" y="1926"/>
                      <a:pt x="2110" y="1517"/>
                    </a:cubicBezTo>
                    <a:cubicBezTo>
                      <a:pt x="2280" y="1107"/>
                      <a:pt x="2185" y="635"/>
                      <a:pt x="1872" y="321"/>
                    </a:cubicBezTo>
                    <a:cubicBezTo>
                      <a:pt x="1662" y="112"/>
                      <a:pt x="1382" y="1"/>
                      <a:pt x="109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 name="Google Shape;218;p24"/>
              <p:cNvSpPr/>
              <p:nvPr/>
            </p:nvSpPr>
            <p:spPr>
              <a:xfrm>
                <a:off x="425525" y="-1165525"/>
                <a:ext cx="54825" cy="54875"/>
              </a:xfrm>
              <a:custGeom>
                <a:rect b="b" l="l" r="r" t="t"/>
                <a:pathLst>
                  <a:path extrusionOk="0" h="2195" w="2193">
                    <a:moveTo>
                      <a:pt x="1096" y="1"/>
                    </a:moveTo>
                    <a:cubicBezTo>
                      <a:pt x="491" y="1"/>
                      <a:pt x="0" y="492"/>
                      <a:pt x="0" y="1098"/>
                    </a:cubicBezTo>
                    <a:cubicBezTo>
                      <a:pt x="0" y="1703"/>
                      <a:pt x="491" y="2194"/>
                      <a:pt x="1096" y="2194"/>
                    </a:cubicBezTo>
                    <a:cubicBezTo>
                      <a:pt x="1702" y="2194"/>
                      <a:pt x="2193" y="1703"/>
                      <a:pt x="2193" y="1098"/>
                    </a:cubicBezTo>
                    <a:cubicBezTo>
                      <a:pt x="2193" y="492"/>
                      <a:pt x="1702" y="1"/>
                      <a:pt x="109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 name="Google Shape;219;p24"/>
              <p:cNvSpPr/>
              <p:nvPr/>
            </p:nvSpPr>
            <p:spPr>
              <a:xfrm>
                <a:off x="619400" y="-1165525"/>
                <a:ext cx="54825" cy="54875"/>
              </a:xfrm>
              <a:custGeom>
                <a:rect b="b" l="l" r="r" t="t"/>
                <a:pathLst>
                  <a:path extrusionOk="0" h="2195" w="2193">
                    <a:moveTo>
                      <a:pt x="1097" y="1"/>
                    </a:moveTo>
                    <a:cubicBezTo>
                      <a:pt x="492" y="1"/>
                      <a:pt x="0" y="492"/>
                      <a:pt x="0" y="1098"/>
                    </a:cubicBezTo>
                    <a:cubicBezTo>
                      <a:pt x="0" y="1703"/>
                      <a:pt x="492" y="2194"/>
                      <a:pt x="1097" y="2194"/>
                    </a:cubicBezTo>
                    <a:cubicBezTo>
                      <a:pt x="1702" y="2194"/>
                      <a:pt x="2192" y="1703"/>
                      <a:pt x="2192" y="1098"/>
                    </a:cubicBezTo>
                    <a:cubicBezTo>
                      <a:pt x="2192" y="492"/>
                      <a:pt x="1702" y="1"/>
                      <a:pt x="109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 name="Google Shape;220;p24"/>
              <p:cNvSpPr/>
              <p:nvPr/>
            </p:nvSpPr>
            <p:spPr>
              <a:xfrm>
                <a:off x="811225" y="-1165550"/>
                <a:ext cx="59000" cy="54850"/>
              </a:xfrm>
              <a:custGeom>
                <a:rect b="b" l="l" r="r" t="t"/>
                <a:pathLst>
                  <a:path extrusionOk="0" h="2194" w="2360">
                    <a:moveTo>
                      <a:pt x="1180" y="1"/>
                    </a:moveTo>
                    <a:cubicBezTo>
                      <a:pt x="1122" y="1"/>
                      <a:pt x="1064" y="5"/>
                      <a:pt x="1005" y="15"/>
                    </a:cubicBezTo>
                    <a:cubicBezTo>
                      <a:pt x="407" y="112"/>
                      <a:pt x="1" y="676"/>
                      <a:pt x="98" y="1274"/>
                    </a:cubicBezTo>
                    <a:cubicBezTo>
                      <a:pt x="185" y="1812"/>
                      <a:pt x="650" y="2194"/>
                      <a:pt x="1178" y="2194"/>
                    </a:cubicBezTo>
                    <a:cubicBezTo>
                      <a:pt x="1236" y="2194"/>
                      <a:pt x="1296" y="2189"/>
                      <a:pt x="1355" y="2179"/>
                    </a:cubicBezTo>
                    <a:cubicBezTo>
                      <a:pt x="1953" y="2083"/>
                      <a:pt x="2359" y="1520"/>
                      <a:pt x="2262" y="922"/>
                    </a:cubicBezTo>
                    <a:cubicBezTo>
                      <a:pt x="2175" y="383"/>
                      <a:pt x="1708" y="1"/>
                      <a:pt x="118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 name="Google Shape;221;p24"/>
              <p:cNvSpPr/>
              <p:nvPr/>
            </p:nvSpPr>
            <p:spPr>
              <a:xfrm>
                <a:off x="1004975" y="-1165525"/>
                <a:ext cx="57025" cy="54850"/>
              </a:xfrm>
              <a:custGeom>
                <a:rect b="b" l="l" r="r" t="t"/>
                <a:pathLst>
                  <a:path extrusionOk="0" h="2194" w="2281">
                    <a:moveTo>
                      <a:pt x="1183" y="1"/>
                    </a:moveTo>
                    <a:cubicBezTo>
                      <a:pt x="740" y="1"/>
                      <a:pt x="341" y="267"/>
                      <a:pt x="170" y="678"/>
                    </a:cubicBezTo>
                    <a:cubicBezTo>
                      <a:pt x="1" y="1087"/>
                      <a:pt x="95" y="1558"/>
                      <a:pt x="409" y="1872"/>
                    </a:cubicBezTo>
                    <a:cubicBezTo>
                      <a:pt x="619" y="2082"/>
                      <a:pt x="899" y="2194"/>
                      <a:pt x="1185" y="2194"/>
                    </a:cubicBezTo>
                    <a:cubicBezTo>
                      <a:pt x="1326" y="2194"/>
                      <a:pt x="1468" y="2166"/>
                      <a:pt x="1603" y="2110"/>
                    </a:cubicBezTo>
                    <a:cubicBezTo>
                      <a:pt x="2014" y="1940"/>
                      <a:pt x="2280" y="1541"/>
                      <a:pt x="2280" y="1098"/>
                    </a:cubicBezTo>
                    <a:cubicBezTo>
                      <a:pt x="2280" y="491"/>
                      <a:pt x="1790" y="1"/>
                      <a:pt x="1183"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 name="Google Shape;222;p24"/>
              <p:cNvSpPr/>
              <p:nvPr/>
            </p:nvSpPr>
            <p:spPr>
              <a:xfrm>
                <a:off x="1201025" y="-1165525"/>
                <a:ext cx="54825" cy="54875"/>
              </a:xfrm>
              <a:custGeom>
                <a:rect b="b" l="l" r="r" t="t"/>
                <a:pathLst>
                  <a:path extrusionOk="0" h="2195" w="2193">
                    <a:moveTo>
                      <a:pt x="1097" y="1"/>
                    </a:moveTo>
                    <a:cubicBezTo>
                      <a:pt x="492" y="1"/>
                      <a:pt x="0" y="492"/>
                      <a:pt x="0" y="1098"/>
                    </a:cubicBezTo>
                    <a:cubicBezTo>
                      <a:pt x="0" y="1703"/>
                      <a:pt x="492" y="2194"/>
                      <a:pt x="1097" y="2194"/>
                    </a:cubicBezTo>
                    <a:cubicBezTo>
                      <a:pt x="1702" y="2194"/>
                      <a:pt x="2193" y="1703"/>
                      <a:pt x="2193" y="1098"/>
                    </a:cubicBezTo>
                    <a:cubicBezTo>
                      <a:pt x="2193" y="492"/>
                      <a:pt x="1702" y="1"/>
                      <a:pt x="109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3" name="Google Shape;223;p24"/>
            <p:cNvGrpSpPr/>
            <p:nvPr/>
          </p:nvGrpSpPr>
          <p:grpSpPr>
            <a:xfrm>
              <a:off x="8032839" y="500028"/>
              <a:ext cx="1167022" cy="77167"/>
              <a:chOff x="425525" y="-1165550"/>
              <a:chExt cx="830325" cy="54900"/>
            </a:xfrm>
          </p:grpSpPr>
          <p:sp>
            <p:nvSpPr>
              <p:cNvPr id="224" name="Google Shape;224;p24"/>
              <p:cNvSpPr/>
              <p:nvPr/>
            </p:nvSpPr>
            <p:spPr>
              <a:xfrm>
                <a:off x="425525" y="-1165525"/>
                <a:ext cx="54825" cy="54875"/>
              </a:xfrm>
              <a:custGeom>
                <a:rect b="b" l="l" r="r" t="t"/>
                <a:pathLst>
                  <a:path extrusionOk="0" h="2195" w="2193">
                    <a:moveTo>
                      <a:pt x="1096" y="1"/>
                    </a:moveTo>
                    <a:cubicBezTo>
                      <a:pt x="491" y="1"/>
                      <a:pt x="0" y="492"/>
                      <a:pt x="0" y="1098"/>
                    </a:cubicBezTo>
                    <a:cubicBezTo>
                      <a:pt x="0" y="1703"/>
                      <a:pt x="491" y="2194"/>
                      <a:pt x="1096" y="2194"/>
                    </a:cubicBezTo>
                    <a:cubicBezTo>
                      <a:pt x="1702" y="2194"/>
                      <a:pt x="2193" y="1703"/>
                      <a:pt x="2193" y="1098"/>
                    </a:cubicBezTo>
                    <a:cubicBezTo>
                      <a:pt x="2193" y="492"/>
                      <a:pt x="1702" y="1"/>
                      <a:pt x="109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 name="Google Shape;225;p24"/>
              <p:cNvSpPr/>
              <p:nvPr/>
            </p:nvSpPr>
            <p:spPr>
              <a:xfrm>
                <a:off x="619400" y="-1165525"/>
                <a:ext cx="54825" cy="54875"/>
              </a:xfrm>
              <a:custGeom>
                <a:rect b="b" l="l" r="r" t="t"/>
                <a:pathLst>
                  <a:path extrusionOk="0" h="2195" w="2193">
                    <a:moveTo>
                      <a:pt x="1097" y="1"/>
                    </a:moveTo>
                    <a:cubicBezTo>
                      <a:pt x="492" y="1"/>
                      <a:pt x="0" y="492"/>
                      <a:pt x="0" y="1098"/>
                    </a:cubicBezTo>
                    <a:cubicBezTo>
                      <a:pt x="0" y="1703"/>
                      <a:pt x="492" y="2194"/>
                      <a:pt x="1097" y="2194"/>
                    </a:cubicBezTo>
                    <a:cubicBezTo>
                      <a:pt x="1702" y="2194"/>
                      <a:pt x="2192" y="1703"/>
                      <a:pt x="2192" y="1098"/>
                    </a:cubicBezTo>
                    <a:cubicBezTo>
                      <a:pt x="2192" y="492"/>
                      <a:pt x="1702" y="1"/>
                      <a:pt x="109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p24"/>
              <p:cNvSpPr/>
              <p:nvPr/>
            </p:nvSpPr>
            <p:spPr>
              <a:xfrm>
                <a:off x="811225" y="-1165550"/>
                <a:ext cx="59000" cy="54850"/>
              </a:xfrm>
              <a:custGeom>
                <a:rect b="b" l="l" r="r" t="t"/>
                <a:pathLst>
                  <a:path extrusionOk="0" h="2194" w="2360">
                    <a:moveTo>
                      <a:pt x="1180" y="1"/>
                    </a:moveTo>
                    <a:cubicBezTo>
                      <a:pt x="1122" y="1"/>
                      <a:pt x="1064" y="5"/>
                      <a:pt x="1005" y="15"/>
                    </a:cubicBezTo>
                    <a:cubicBezTo>
                      <a:pt x="407" y="112"/>
                      <a:pt x="1" y="676"/>
                      <a:pt x="98" y="1274"/>
                    </a:cubicBezTo>
                    <a:cubicBezTo>
                      <a:pt x="185" y="1812"/>
                      <a:pt x="650" y="2194"/>
                      <a:pt x="1178" y="2194"/>
                    </a:cubicBezTo>
                    <a:cubicBezTo>
                      <a:pt x="1236" y="2194"/>
                      <a:pt x="1296" y="2189"/>
                      <a:pt x="1355" y="2179"/>
                    </a:cubicBezTo>
                    <a:cubicBezTo>
                      <a:pt x="1953" y="2083"/>
                      <a:pt x="2359" y="1520"/>
                      <a:pt x="2262" y="922"/>
                    </a:cubicBezTo>
                    <a:cubicBezTo>
                      <a:pt x="2175" y="383"/>
                      <a:pt x="1708" y="1"/>
                      <a:pt x="118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 name="Google Shape;227;p24"/>
              <p:cNvSpPr/>
              <p:nvPr/>
            </p:nvSpPr>
            <p:spPr>
              <a:xfrm>
                <a:off x="1004975" y="-1165525"/>
                <a:ext cx="57025" cy="54850"/>
              </a:xfrm>
              <a:custGeom>
                <a:rect b="b" l="l" r="r" t="t"/>
                <a:pathLst>
                  <a:path extrusionOk="0" h="2194" w="2281">
                    <a:moveTo>
                      <a:pt x="1183" y="1"/>
                    </a:moveTo>
                    <a:cubicBezTo>
                      <a:pt x="740" y="1"/>
                      <a:pt x="341" y="267"/>
                      <a:pt x="170" y="678"/>
                    </a:cubicBezTo>
                    <a:cubicBezTo>
                      <a:pt x="1" y="1087"/>
                      <a:pt x="95" y="1558"/>
                      <a:pt x="409" y="1872"/>
                    </a:cubicBezTo>
                    <a:cubicBezTo>
                      <a:pt x="619" y="2082"/>
                      <a:pt x="899" y="2194"/>
                      <a:pt x="1185" y="2194"/>
                    </a:cubicBezTo>
                    <a:cubicBezTo>
                      <a:pt x="1326" y="2194"/>
                      <a:pt x="1468" y="2166"/>
                      <a:pt x="1603" y="2110"/>
                    </a:cubicBezTo>
                    <a:cubicBezTo>
                      <a:pt x="2014" y="1940"/>
                      <a:pt x="2280" y="1541"/>
                      <a:pt x="2280" y="1098"/>
                    </a:cubicBezTo>
                    <a:cubicBezTo>
                      <a:pt x="2280" y="491"/>
                      <a:pt x="1790" y="1"/>
                      <a:pt x="1183"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 name="Google Shape;228;p24"/>
              <p:cNvSpPr/>
              <p:nvPr/>
            </p:nvSpPr>
            <p:spPr>
              <a:xfrm>
                <a:off x="1201025" y="-1165525"/>
                <a:ext cx="54825" cy="54875"/>
              </a:xfrm>
              <a:custGeom>
                <a:rect b="b" l="l" r="r" t="t"/>
                <a:pathLst>
                  <a:path extrusionOk="0" h="2195" w="2193">
                    <a:moveTo>
                      <a:pt x="1097" y="1"/>
                    </a:moveTo>
                    <a:cubicBezTo>
                      <a:pt x="492" y="1"/>
                      <a:pt x="0" y="492"/>
                      <a:pt x="0" y="1098"/>
                    </a:cubicBezTo>
                    <a:cubicBezTo>
                      <a:pt x="0" y="1703"/>
                      <a:pt x="492" y="2194"/>
                      <a:pt x="1097" y="2194"/>
                    </a:cubicBezTo>
                    <a:cubicBezTo>
                      <a:pt x="1702" y="2194"/>
                      <a:pt x="2193" y="1703"/>
                      <a:pt x="2193" y="1098"/>
                    </a:cubicBezTo>
                    <a:cubicBezTo>
                      <a:pt x="2193" y="492"/>
                      <a:pt x="1702" y="1"/>
                      <a:pt x="109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229" name="Google Shape;229;p24"/>
          <p:cNvSpPr/>
          <p:nvPr/>
        </p:nvSpPr>
        <p:spPr>
          <a:xfrm rot="-5400000">
            <a:off x="704477" y="497951"/>
            <a:ext cx="466792" cy="466792"/>
          </a:xfrm>
          <a:custGeom>
            <a:rect b="b" l="l" r="r" t="t"/>
            <a:pathLst>
              <a:path extrusionOk="0" h="14866" w="14866">
                <a:moveTo>
                  <a:pt x="7433" y="3197"/>
                </a:moveTo>
                <a:cubicBezTo>
                  <a:pt x="9768" y="3197"/>
                  <a:pt x="11669" y="5098"/>
                  <a:pt x="11669" y="7433"/>
                </a:cubicBezTo>
                <a:cubicBezTo>
                  <a:pt x="11669" y="9768"/>
                  <a:pt x="9768" y="11669"/>
                  <a:pt x="7433" y="11669"/>
                </a:cubicBezTo>
                <a:cubicBezTo>
                  <a:pt x="5098" y="11669"/>
                  <a:pt x="3197" y="9768"/>
                  <a:pt x="3197" y="7433"/>
                </a:cubicBezTo>
                <a:cubicBezTo>
                  <a:pt x="3197" y="5096"/>
                  <a:pt x="5098" y="3197"/>
                  <a:pt x="7433" y="3197"/>
                </a:cubicBezTo>
                <a:close/>
                <a:moveTo>
                  <a:pt x="7433" y="1"/>
                </a:moveTo>
                <a:cubicBezTo>
                  <a:pt x="3334" y="1"/>
                  <a:pt x="1" y="3336"/>
                  <a:pt x="1" y="7433"/>
                </a:cubicBezTo>
                <a:cubicBezTo>
                  <a:pt x="1" y="11532"/>
                  <a:pt x="3334" y="14865"/>
                  <a:pt x="7433" y="14865"/>
                </a:cubicBezTo>
                <a:cubicBezTo>
                  <a:pt x="11531" y="14865"/>
                  <a:pt x="14865" y="11532"/>
                  <a:pt x="14865" y="7433"/>
                </a:cubicBezTo>
                <a:cubicBezTo>
                  <a:pt x="14865" y="3336"/>
                  <a:pt x="11532" y="1"/>
                  <a:pt x="743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 name="Google Shape;230;p24"/>
          <p:cNvSpPr/>
          <p:nvPr/>
        </p:nvSpPr>
        <p:spPr>
          <a:xfrm rot="-5400000">
            <a:off x="193777" y="497951"/>
            <a:ext cx="466792" cy="466792"/>
          </a:xfrm>
          <a:custGeom>
            <a:rect b="b" l="l" r="r" t="t"/>
            <a:pathLst>
              <a:path extrusionOk="0" h="14866" w="14866">
                <a:moveTo>
                  <a:pt x="7433" y="3197"/>
                </a:moveTo>
                <a:cubicBezTo>
                  <a:pt x="9768" y="3197"/>
                  <a:pt x="11669" y="5098"/>
                  <a:pt x="11669" y="7433"/>
                </a:cubicBezTo>
                <a:cubicBezTo>
                  <a:pt x="11669" y="9768"/>
                  <a:pt x="9768" y="11669"/>
                  <a:pt x="7433" y="11669"/>
                </a:cubicBezTo>
                <a:cubicBezTo>
                  <a:pt x="5098" y="11669"/>
                  <a:pt x="3197" y="9768"/>
                  <a:pt x="3197" y="7433"/>
                </a:cubicBezTo>
                <a:cubicBezTo>
                  <a:pt x="3197" y="5096"/>
                  <a:pt x="5098" y="3197"/>
                  <a:pt x="7433" y="3197"/>
                </a:cubicBezTo>
                <a:close/>
                <a:moveTo>
                  <a:pt x="7433" y="1"/>
                </a:moveTo>
                <a:cubicBezTo>
                  <a:pt x="3334" y="1"/>
                  <a:pt x="1" y="3336"/>
                  <a:pt x="1" y="7433"/>
                </a:cubicBezTo>
                <a:cubicBezTo>
                  <a:pt x="1" y="11532"/>
                  <a:pt x="3334" y="14865"/>
                  <a:pt x="7433" y="14865"/>
                </a:cubicBezTo>
                <a:cubicBezTo>
                  <a:pt x="11531" y="14865"/>
                  <a:pt x="14865" y="11532"/>
                  <a:pt x="14865" y="7433"/>
                </a:cubicBezTo>
                <a:cubicBezTo>
                  <a:pt x="14865" y="3336"/>
                  <a:pt x="11532" y="1"/>
                  <a:pt x="7433"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 name="Google Shape;231;p24"/>
          <p:cNvSpPr/>
          <p:nvPr/>
        </p:nvSpPr>
        <p:spPr>
          <a:xfrm rot="-5400000">
            <a:off x="-316923" y="497951"/>
            <a:ext cx="466792" cy="466792"/>
          </a:xfrm>
          <a:custGeom>
            <a:rect b="b" l="l" r="r" t="t"/>
            <a:pathLst>
              <a:path extrusionOk="0" h="14866" w="14866">
                <a:moveTo>
                  <a:pt x="7433" y="3197"/>
                </a:moveTo>
                <a:cubicBezTo>
                  <a:pt x="9768" y="3197"/>
                  <a:pt x="11669" y="5098"/>
                  <a:pt x="11669" y="7433"/>
                </a:cubicBezTo>
                <a:cubicBezTo>
                  <a:pt x="11669" y="9768"/>
                  <a:pt x="9768" y="11669"/>
                  <a:pt x="7433" y="11669"/>
                </a:cubicBezTo>
                <a:cubicBezTo>
                  <a:pt x="5098" y="11669"/>
                  <a:pt x="3197" y="9768"/>
                  <a:pt x="3197" y="7433"/>
                </a:cubicBezTo>
                <a:cubicBezTo>
                  <a:pt x="3197" y="5096"/>
                  <a:pt x="5098" y="3197"/>
                  <a:pt x="7433" y="3197"/>
                </a:cubicBezTo>
                <a:close/>
                <a:moveTo>
                  <a:pt x="7433" y="1"/>
                </a:moveTo>
                <a:cubicBezTo>
                  <a:pt x="3334" y="1"/>
                  <a:pt x="1" y="3336"/>
                  <a:pt x="1" y="7433"/>
                </a:cubicBezTo>
                <a:cubicBezTo>
                  <a:pt x="1" y="11532"/>
                  <a:pt x="3334" y="14865"/>
                  <a:pt x="7433" y="14865"/>
                </a:cubicBezTo>
                <a:cubicBezTo>
                  <a:pt x="11531" y="14865"/>
                  <a:pt x="14865" y="11532"/>
                  <a:pt x="14865" y="7433"/>
                </a:cubicBezTo>
                <a:cubicBezTo>
                  <a:pt x="14865" y="3336"/>
                  <a:pt x="11532" y="1"/>
                  <a:pt x="7433"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 name="Google Shape;232;p24"/>
          <p:cNvSpPr/>
          <p:nvPr/>
        </p:nvSpPr>
        <p:spPr>
          <a:xfrm rot="5400000">
            <a:off x="2498100" y="2259000"/>
            <a:ext cx="386400" cy="5382600"/>
          </a:xfrm>
          <a:prstGeom prst="round2SameRect">
            <a:avLst>
              <a:gd fmla="val 50000" name="adj1"/>
              <a:gd fmla="val 0" name="adj2"/>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33" name="Google Shape;233;p24"/>
          <p:cNvGrpSpPr/>
          <p:nvPr/>
        </p:nvGrpSpPr>
        <p:grpSpPr>
          <a:xfrm>
            <a:off x="-405780" y="4446092"/>
            <a:ext cx="1173136" cy="466267"/>
            <a:chOff x="8031270" y="500028"/>
            <a:chExt cx="1173136" cy="466267"/>
          </a:xfrm>
        </p:grpSpPr>
        <p:grpSp>
          <p:nvGrpSpPr>
            <p:cNvPr id="234" name="Google Shape;234;p24"/>
            <p:cNvGrpSpPr/>
            <p:nvPr/>
          </p:nvGrpSpPr>
          <p:grpSpPr>
            <a:xfrm>
              <a:off x="8031270" y="680572"/>
              <a:ext cx="1173136" cy="285723"/>
              <a:chOff x="423350" y="-1313925"/>
              <a:chExt cx="834675" cy="203275"/>
            </a:xfrm>
          </p:grpSpPr>
          <p:sp>
            <p:nvSpPr>
              <p:cNvPr id="235" name="Google Shape;235;p24"/>
              <p:cNvSpPr/>
              <p:nvPr/>
            </p:nvSpPr>
            <p:spPr>
              <a:xfrm>
                <a:off x="423350" y="-1313925"/>
                <a:ext cx="57000" cy="54850"/>
              </a:xfrm>
              <a:custGeom>
                <a:rect b="b" l="l" r="r" t="t"/>
                <a:pathLst>
                  <a:path extrusionOk="0" h="2194" w="2280">
                    <a:moveTo>
                      <a:pt x="1184" y="0"/>
                    </a:moveTo>
                    <a:cubicBezTo>
                      <a:pt x="740" y="0"/>
                      <a:pt x="341" y="268"/>
                      <a:pt x="170" y="678"/>
                    </a:cubicBezTo>
                    <a:cubicBezTo>
                      <a:pt x="1" y="1087"/>
                      <a:pt x="95" y="1559"/>
                      <a:pt x="408" y="1873"/>
                    </a:cubicBezTo>
                    <a:cubicBezTo>
                      <a:pt x="618" y="2083"/>
                      <a:pt x="898" y="2194"/>
                      <a:pt x="1183" y="2194"/>
                    </a:cubicBezTo>
                    <a:cubicBezTo>
                      <a:pt x="1325" y="2194"/>
                      <a:pt x="1468" y="2166"/>
                      <a:pt x="1604" y="2110"/>
                    </a:cubicBezTo>
                    <a:cubicBezTo>
                      <a:pt x="2013" y="1941"/>
                      <a:pt x="2280" y="1540"/>
                      <a:pt x="2280" y="1097"/>
                    </a:cubicBezTo>
                    <a:cubicBezTo>
                      <a:pt x="2280" y="491"/>
                      <a:pt x="1789" y="0"/>
                      <a:pt x="1184"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 name="Google Shape;236;p24"/>
              <p:cNvSpPr/>
              <p:nvPr/>
            </p:nvSpPr>
            <p:spPr>
              <a:xfrm>
                <a:off x="617225" y="-1313925"/>
                <a:ext cx="57025" cy="54850"/>
              </a:xfrm>
              <a:custGeom>
                <a:rect b="b" l="l" r="r" t="t"/>
                <a:pathLst>
                  <a:path extrusionOk="0" h="2194" w="2281">
                    <a:moveTo>
                      <a:pt x="1184" y="0"/>
                    </a:moveTo>
                    <a:cubicBezTo>
                      <a:pt x="741" y="0"/>
                      <a:pt x="340" y="268"/>
                      <a:pt x="171" y="678"/>
                    </a:cubicBezTo>
                    <a:cubicBezTo>
                      <a:pt x="0" y="1087"/>
                      <a:pt x="94" y="1559"/>
                      <a:pt x="408" y="1873"/>
                    </a:cubicBezTo>
                    <a:cubicBezTo>
                      <a:pt x="618" y="2083"/>
                      <a:pt x="898" y="2194"/>
                      <a:pt x="1183" y="2194"/>
                    </a:cubicBezTo>
                    <a:cubicBezTo>
                      <a:pt x="1325" y="2194"/>
                      <a:pt x="1468" y="2166"/>
                      <a:pt x="1603" y="2110"/>
                    </a:cubicBezTo>
                    <a:cubicBezTo>
                      <a:pt x="2013" y="1941"/>
                      <a:pt x="2281" y="1540"/>
                      <a:pt x="2279" y="1097"/>
                    </a:cubicBezTo>
                    <a:cubicBezTo>
                      <a:pt x="2279" y="492"/>
                      <a:pt x="1789" y="0"/>
                      <a:pt x="1184"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 name="Google Shape;237;p24"/>
              <p:cNvSpPr/>
              <p:nvPr/>
            </p:nvSpPr>
            <p:spPr>
              <a:xfrm>
                <a:off x="811125" y="-1313925"/>
                <a:ext cx="57000" cy="54850"/>
              </a:xfrm>
              <a:custGeom>
                <a:rect b="b" l="l" r="r" t="t"/>
                <a:pathLst>
                  <a:path extrusionOk="0" h="2194" w="2280">
                    <a:moveTo>
                      <a:pt x="1183" y="0"/>
                    </a:moveTo>
                    <a:cubicBezTo>
                      <a:pt x="739" y="0"/>
                      <a:pt x="339" y="268"/>
                      <a:pt x="170" y="678"/>
                    </a:cubicBezTo>
                    <a:cubicBezTo>
                      <a:pt x="0" y="1087"/>
                      <a:pt x="93" y="1559"/>
                      <a:pt x="407" y="1873"/>
                    </a:cubicBezTo>
                    <a:cubicBezTo>
                      <a:pt x="616" y="2083"/>
                      <a:pt x="897" y="2194"/>
                      <a:pt x="1182" y="2194"/>
                    </a:cubicBezTo>
                    <a:cubicBezTo>
                      <a:pt x="1324" y="2194"/>
                      <a:pt x="1466" y="2166"/>
                      <a:pt x="1602" y="2110"/>
                    </a:cubicBezTo>
                    <a:cubicBezTo>
                      <a:pt x="2011" y="1941"/>
                      <a:pt x="2279" y="1540"/>
                      <a:pt x="2279" y="1097"/>
                    </a:cubicBezTo>
                    <a:cubicBezTo>
                      <a:pt x="2279" y="492"/>
                      <a:pt x="1788" y="0"/>
                      <a:pt x="1183"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 name="Google Shape;238;p24"/>
              <p:cNvSpPr/>
              <p:nvPr/>
            </p:nvSpPr>
            <p:spPr>
              <a:xfrm>
                <a:off x="1004975" y="-1313925"/>
                <a:ext cx="57025" cy="54850"/>
              </a:xfrm>
              <a:custGeom>
                <a:rect b="b" l="l" r="r" t="t"/>
                <a:pathLst>
                  <a:path extrusionOk="0" h="2194" w="2281">
                    <a:moveTo>
                      <a:pt x="1183" y="0"/>
                    </a:moveTo>
                    <a:cubicBezTo>
                      <a:pt x="740" y="0"/>
                      <a:pt x="341" y="268"/>
                      <a:pt x="170" y="678"/>
                    </a:cubicBezTo>
                    <a:cubicBezTo>
                      <a:pt x="1" y="1087"/>
                      <a:pt x="95" y="1559"/>
                      <a:pt x="409" y="1873"/>
                    </a:cubicBezTo>
                    <a:cubicBezTo>
                      <a:pt x="618" y="2083"/>
                      <a:pt x="898" y="2194"/>
                      <a:pt x="1183" y="2194"/>
                    </a:cubicBezTo>
                    <a:cubicBezTo>
                      <a:pt x="1324" y="2194"/>
                      <a:pt x="1467" y="2166"/>
                      <a:pt x="1603" y="2110"/>
                    </a:cubicBezTo>
                    <a:cubicBezTo>
                      <a:pt x="2014" y="1941"/>
                      <a:pt x="2280" y="1540"/>
                      <a:pt x="2280" y="1097"/>
                    </a:cubicBezTo>
                    <a:cubicBezTo>
                      <a:pt x="2280" y="492"/>
                      <a:pt x="1790" y="0"/>
                      <a:pt x="1183"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 name="Google Shape;239;p24"/>
              <p:cNvSpPr/>
              <p:nvPr/>
            </p:nvSpPr>
            <p:spPr>
              <a:xfrm>
                <a:off x="1201025" y="-1313925"/>
                <a:ext cx="57000" cy="54875"/>
              </a:xfrm>
              <a:custGeom>
                <a:rect b="b" l="l" r="r" t="t"/>
                <a:pathLst>
                  <a:path extrusionOk="0" h="2195" w="2280">
                    <a:moveTo>
                      <a:pt x="1097" y="1"/>
                    </a:moveTo>
                    <a:cubicBezTo>
                      <a:pt x="956" y="1"/>
                      <a:pt x="813" y="28"/>
                      <a:pt x="678" y="84"/>
                    </a:cubicBezTo>
                    <a:cubicBezTo>
                      <a:pt x="267" y="254"/>
                      <a:pt x="0" y="654"/>
                      <a:pt x="0" y="1097"/>
                    </a:cubicBezTo>
                    <a:cubicBezTo>
                      <a:pt x="0" y="1702"/>
                      <a:pt x="491" y="2194"/>
                      <a:pt x="1097" y="2194"/>
                    </a:cubicBezTo>
                    <a:cubicBezTo>
                      <a:pt x="1540" y="2194"/>
                      <a:pt x="1941" y="1926"/>
                      <a:pt x="2110" y="1517"/>
                    </a:cubicBezTo>
                    <a:cubicBezTo>
                      <a:pt x="2280" y="1107"/>
                      <a:pt x="2185" y="635"/>
                      <a:pt x="1872" y="321"/>
                    </a:cubicBezTo>
                    <a:cubicBezTo>
                      <a:pt x="1662" y="112"/>
                      <a:pt x="1382" y="1"/>
                      <a:pt x="1097"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 name="Google Shape;240;p24"/>
              <p:cNvSpPr/>
              <p:nvPr/>
            </p:nvSpPr>
            <p:spPr>
              <a:xfrm>
                <a:off x="425525" y="-1165525"/>
                <a:ext cx="54825" cy="54875"/>
              </a:xfrm>
              <a:custGeom>
                <a:rect b="b" l="l" r="r" t="t"/>
                <a:pathLst>
                  <a:path extrusionOk="0" h="2195" w="2193">
                    <a:moveTo>
                      <a:pt x="1096" y="1"/>
                    </a:moveTo>
                    <a:cubicBezTo>
                      <a:pt x="491" y="1"/>
                      <a:pt x="0" y="492"/>
                      <a:pt x="0" y="1098"/>
                    </a:cubicBezTo>
                    <a:cubicBezTo>
                      <a:pt x="0" y="1703"/>
                      <a:pt x="491" y="2194"/>
                      <a:pt x="1096" y="2194"/>
                    </a:cubicBezTo>
                    <a:cubicBezTo>
                      <a:pt x="1702" y="2194"/>
                      <a:pt x="2193" y="1703"/>
                      <a:pt x="2193" y="1098"/>
                    </a:cubicBezTo>
                    <a:cubicBezTo>
                      <a:pt x="2193" y="492"/>
                      <a:pt x="1702" y="1"/>
                      <a:pt x="1096"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 name="Google Shape;241;p24"/>
              <p:cNvSpPr/>
              <p:nvPr/>
            </p:nvSpPr>
            <p:spPr>
              <a:xfrm>
                <a:off x="619400" y="-1165525"/>
                <a:ext cx="54825" cy="54875"/>
              </a:xfrm>
              <a:custGeom>
                <a:rect b="b" l="l" r="r" t="t"/>
                <a:pathLst>
                  <a:path extrusionOk="0" h="2195" w="2193">
                    <a:moveTo>
                      <a:pt x="1097" y="1"/>
                    </a:moveTo>
                    <a:cubicBezTo>
                      <a:pt x="492" y="1"/>
                      <a:pt x="0" y="492"/>
                      <a:pt x="0" y="1098"/>
                    </a:cubicBezTo>
                    <a:cubicBezTo>
                      <a:pt x="0" y="1703"/>
                      <a:pt x="492" y="2194"/>
                      <a:pt x="1097" y="2194"/>
                    </a:cubicBezTo>
                    <a:cubicBezTo>
                      <a:pt x="1702" y="2194"/>
                      <a:pt x="2192" y="1703"/>
                      <a:pt x="2192" y="1098"/>
                    </a:cubicBezTo>
                    <a:cubicBezTo>
                      <a:pt x="2192" y="492"/>
                      <a:pt x="1702" y="1"/>
                      <a:pt x="1097"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 name="Google Shape;242;p24"/>
              <p:cNvSpPr/>
              <p:nvPr/>
            </p:nvSpPr>
            <p:spPr>
              <a:xfrm>
                <a:off x="811225" y="-1165550"/>
                <a:ext cx="59000" cy="54850"/>
              </a:xfrm>
              <a:custGeom>
                <a:rect b="b" l="l" r="r" t="t"/>
                <a:pathLst>
                  <a:path extrusionOk="0" h="2194" w="2360">
                    <a:moveTo>
                      <a:pt x="1180" y="1"/>
                    </a:moveTo>
                    <a:cubicBezTo>
                      <a:pt x="1122" y="1"/>
                      <a:pt x="1064" y="5"/>
                      <a:pt x="1005" y="15"/>
                    </a:cubicBezTo>
                    <a:cubicBezTo>
                      <a:pt x="407" y="112"/>
                      <a:pt x="1" y="676"/>
                      <a:pt x="98" y="1274"/>
                    </a:cubicBezTo>
                    <a:cubicBezTo>
                      <a:pt x="185" y="1812"/>
                      <a:pt x="650" y="2194"/>
                      <a:pt x="1178" y="2194"/>
                    </a:cubicBezTo>
                    <a:cubicBezTo>
                      <a:pt x="1236" y="2194"/>
                      <a:pt x="1296" y="2189"/>
                      <a:pt x="1355" y="2179"/>
                    </a:cubicBezTo>
                    <a:cubicBezTo>
                      <a:pt x="1953" y="2083"/>
                      <a:pt x="2359" y="1520"/>
                      <a:pt x="2262" y="922"/>
                    </a:cubicBezTo>
                    <a:cubicBezTo>
                      <a:pt x="2175" y="383"/>
                      <a:pt x="1708" y="1"/>
                      <a:pt x="1180"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 name="Google Shape;243;p24"/>
              <p:cNvSpPr/>
              <p:nvPr/>
            </p:nvSpPr>
            <p:spPr>
              <a:xfrm>
                <a:off x="1004975" y="-1165525"/>
                <a:ext cx="57025" cy="54850"/>
              </a:xfrm>
              <a:custGeom>
                <a:rect b="b" l="l" r="r" t="t"/>
                <a:pathLst>
                  <a:path extrusionOk="0" h="2194" w="2281">
                    <a:moveTo>
                      <a:pt x="1183" y="1"/>
                    </a:moveTo>
                    <a:cubicBezTo>
                      <a:pt x="740" y="1"/>
                      <a:pt x="341" y="267"/>
                      <a:pt x="170" y="678"/>
                    </a:cubicBezTo>
                    <a:cubicBezTo>
                      <a:pt x="1" y="1087"/>
                      <a:pt x="95" y="1558"/>
                      <a:pt x="409" y="1872"/>
                    </a:cubicBezTo>
                    <a:cubicBezTo>
                      <a:pt x="619" y="2082"/>
                      <a:pt x="899" y="2194"/>
                      <a:pt x="1185" y="2194"/>
                    </a:cubicBezTo>
                    <a:cubicBezTo>
                      <a:pt x="1326" y="2194"/>
                      <a:pt x="1468" y="2166"/>
                      <a:pt x="1603" y="2110"/>
                    </a:cubicBezTo>
                    <a:cubicBezTo>
                      <a:pt x="2014" y="1940"/>
                      <a:pt x="2280" y="1541"/>
                      <a:pt x="2280" y="1098"/>
                    </a:cubicBezTo>
                    <a:cubicBezTo>
                      <a:pt x="2280" y="491"/>
                      <a:pt x="1790" y="1"/>
                      <a:pt x="1183"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 name="Google Shape;244;p24"/>
              <p:cNvSpPr/>
              <p:nvPr/>
            </p:nvSpPr>
            <p:spPr>
              <a:xfrm>
                <a:off x="1201025" y="-1165525"/>
                <a:ext cx="54825" cy="54875"/>
              </a:xfrm>
              <a:custGeom>
                <a:rect b="b" l="l" r="r" t="t"/>
                <a:pathLst>
                  <a:path extrusionOk="0" h="2195" w="2193">
                    <a:moveTo>
                      <a:pt x="1097" y="1"/>
                    </a:moveTo>
                    <a:cubicBezTo>
                      <a:pt x="492" y="1"/>
                      <a:pt x="0" y="492"/>
                      <a:pt x="0" y="1098"/>
                    </a:cubicBezTo>
                    <a:cubicBezTo>
                      <a:pt x="0" y="1703"/>
                      <a:pt x="492" y="2194"/>
                      <a:pt x="1097" y="2194"/>
                    </a:cubicBezTo>
                    <a:cubicBezTo>
                      <a:pt x="1702" y="2194"/>
                      <a:pt x="2193" y="1703"/>
                      <a:pt x="2193" y="1098"/>
                    </a:cubicBezTo>
                    <a:cubicBezTo>
                      <a:pt x="2193" y="492"/>
                      <a:pt x="1702" y="1"/>
                      <a:pt x="1097"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5" name="Google Shape;245;p24"/>
            <p:cNvGrpSpPr/>
            <p:nvPr/>
          </p:nvGrpSpPr>
          <p:grpSpPr>
            <a:xfrm>
              <a:off x="8032839" y="500028"/>
              <a:ext cx="1167022" cy="77167"/>
              <a:chOff x="425525" y="-1165550"/>
              <a:chExt cx="830325" cy="54900"/>
            </a:xfrm>
          </p:grpSpPr>
          <p:sp>
            <p:nvSpPr>
              <p:cNvPr id="246" name="Google Shape;246;p24"/>
              <p:cNvSpPr/>
              <p:nvPr/>
            </p:nvSpPr>
            <p:spPr>
              <a:xfrm>
                <a:off x="425525" y="-1165525"/>
                <a:ext cx="54825" cy="54875"/>
              </a:xfrm>
              <a:custGeom>
                <a:rect b="b" l="l" r="r" t="t"/>
                <a:pathLst>
                  <a:path extrusionOk="0" h="2195" w="2193">
                    <a:moveTo>
                      <a:pt x="1096" y="1"/>
                    </a:moveTo>
                    <a:cubicBezTo>
                      <a:pt x="491" y="1"/>
                      <a:pt x="0" y="492"/>
                      <a:pt x="0" y="1098"/>
                    </a:cubicBezTo>
                    <a:cubicBezTo>
                      <a:pt x="0" y="1703"/>
                      <a:pt x="491" y="2194"/>
                      <a:pt x="1096" y="2194"/>
                    </a:cubicBezTo>
                    <a:cubicBezTo>
                      <a:pt x="1702" y="2194"/>
                      <a:pt x="2193" y="1703"/>
                      <a:pt x="2193" y="1098"/>
                    </a:cubicBezTo>
                    <a:cubicBezTo>
                      <a:pt x="2193" y="492"/>
                      <a:pt x="1702" y="1"/>
                      <a:pt x="1096"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 name="Google Shape;247;p24"/>
              <p:cNvSpPr/>
              <p:nvPr/>
            </p:nvSpPr>
            <p:spPr>
              <a:xfrm>
                <a:off x="619400" y="-1165525"/>
                <a:ext cx="54825" cy="54875"/>
              </a:xfrm>
              <a:custGeom>
                <a:rect b="b" l="l" r="r" t="t"/>
                <a:pathLst>
                  <a:path extrusionOk="0" h="2195" w="2193">
                    <a:moveTo>
                      <a:pt x="1097" y="1"/>
                    </a:moveTo>
                    <a:cubicBezTo>
                      <a:pt x="492" y="1"/>
                      <a:pt x="0" y="492"/>
                      <a:pt x="0" y="1098"/>
                    </a:cubicBezTo>
                    <a:cubicBezTo>
                      <a:pt x="0" y="1703"/>
                      <a:pt x="492" y="2194"/>
                      <a:pt x="1097" y="2194"/>
                    </a:cubicBezTo>
                    <a:cubicBezTo>
                      <a:pt x="1702" y="2194"/>
                      <a:pt x="2192" y="1703"/>
                      <a:pt x="2192" y="1098"/>
                    </a:cubicBezTo>
                    <a:cubicBezTo>
                      <a:pt x="2192" y="492"/>
                      <a:pt x="1702" y="1"/>
                      <a:pt x="1097"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 name="Google Shape;248;p24"/>
              <p:cNvSpPr/>
              <p:nvPr/>
            </p:nvSpPr>
            <p:spPr>
              <a:xfrm>
                <a:off x="811225" y="-1165550"/>
                <a:ext cx="59000" cy="54850"/>
              </a:xfrm>
              <a:custGeom>
                <a:rect b="b" l="l" r="r" t="t"/>
                <a:pathLst>
                  <a:path extrusionOk="0" h="2194" w="2360">
                    <a:moveTo>
                      <a:pt x="1180" y="1"/>
                    </a:moveTo>
                    <a:cubicBezTo>
                      <a:pt x="1122" y="1"/>
                      <a:pt x="1064" y="5"/>
                      <a:pt x="1005" y="15"/>
                    </a:cubicBezTo>
                    <a:cubicBezTo>
                      <a:pt x="407" y="112"/>
                      <a:pt x="1" y="676"/>
                      <a:pt x="98" y="1274"/>
                    </a:cubicBezTo>
                    <a:cubicBezTo>
                      <a:pt x="185" y="1812"/>
                      <a:pt x="650" y="2194"/>
                      <a:pt x="1178" y="2194"/>
                    </a:cubicBezTo>
                    <a:cubicBezTo>
                      <a:pt x="1236" y="2194"/>
                      <a:pt x="1296" y="2189"/>
                      <a:pt x="1355" y="2179"/>
                    </a:cubicBezTo>
                    <a:cubicBezTo>
                      <a:pt x="1953" y="2083"/>
                      <a:pt x="2359" y="1520"/>
                      <a:pt x="2262" y="922"/>
                    </a:cubicBezTo>
                    <a:cubicBezTo>
                      <a:pt x="2175" y="383"/>
                      <a:pt x="1708" y="1"/>
                      <a:pt x="1180"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 name="Google Shape;249;p24"/>
              <p:cNvSpPr/>
              <p:nvPr/>
            </p:nvSpPr>
            <p:spPr>
              <a:xfrm>
                <a:off x="1004975" y="-1165525"/>
                <a:ext cx="57025" cy="54850"/>
              </a:xfrm>
              <a:custGeom>
                <a:rect b="b" l="l" r="r" t="t"/>
                <a:pathLst>
                  <a:path extrusionOk="0" h="2194" w="2281">
                    <a:moveTo>
                      <a:pt x="1183" y="1"/>
                    </a:moveTo>
                    <a:cubicBezTo>
                      <a:pt x="740" y="1"/>
                      <a:pt x="341" y="267"/>
                      <a:pt x="170" y="678"/>
                    </a:cubicBezTo>
                    <a:cubicBezTo>
                      <a:pt x="1" y="1087"/>
                      <a:pt x="95" y="1558"/>
                      <a:pt x="409" y="1872"/>
                    </a:cubicBezTo>
                    <a:cubicBezTo>
                      <a:pt x="619" y="2082"/>
                      <a:pt x="899" y="2194"/>
                      <a:pt x="1185" y="2194"/>
                    </a:cubicBezTo>
                    <a:cubicBezTo>
                      <a:pt x="1326" y="2194"/>
                      <a:pt x="1468" y="2166"/>
                      <a:pt x="1603" y="2110"/>
                    </a:cubicBezTo>
                    <a:cubicBezTo>
                      <a:pt x="2014" y="1940"/>
                      <a:pt x="2280" y="1541"/>
                      <a:pt x="2280" y="1098"/>
                    </a:cubicBezTo>
                    <a:cubicBezTo>
                      <a:pt x="2280" y="491"/>
                      <a:pt x="1790" y="1"/>
                      <a:pt x="1183"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 name="Google Shape;250;p24"/>
              <p:cNvSpPr/>
              <p:nvPr/>
            </p:nvSpPr>
            <p:spPr>
              <a:xfrm>
                <a:off x="1201025" y="-1165525"/>
                <a:ext cx="54825" cy="54875"/>
              </a:xfrm>
              <a:custGeom>
                <a:rect b="b" l="l" r="r" t="t"/>
                <a:pathLst>
                  <a:path extrusionOk="0" h="2195" w="2193">
                    <a:moveTo>
                      <a:pt x="1097" y="1"/>
                    </a:moveTo>
                    <a:cubicBezTo>
                      <a:pt x="492" y="1"/>
                      <a:pt x="0" y="492"/>
                      <a:pt x="0" y="1098"/>
                    </a:cubicBezTo>
                    <a:cubicBezTo>
                      <a:pt x="0" y="1703"/>
                      <a:pt x="492" y="2194"/>
                      <a:pt x="1097" y="2194"/>
                    </a:cubicBezTo>
                    <a:cubicBezTo>
                      <a:pt x="1702" y="2194"/>
                      <a:pt x="2193" y="1703"/>
                      <a:pt x="2193" y="1098"/>
                    </a:cubicBezTo>
                    <a:cubicBezTo>
                      <a:pt x="2193" y="492"/>
                      <a:pt x="1702" y="1"/>
                      <a:pt x="1097"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251" name="Google Shape;251;p24"/>
          <p:cNvGrpSpPr/>
          <p:nvPr/>
        </p:nvGrpSpPr>
        <p:grpSpPr>
          <a:xfrm>
            <a:off x="8737478" y="3982660"/>
            <a:ext cx="494184" cy="1605257"/>
            <a:chOff x="3250475" y="-1758600"/>
            <a:chExt cx="234700" cy="762375"/>
          </a:xfrm>
        </p:grpSpPr>
        <p:sp>
          <p:nvSpPr>
            <p:cNvPr id="252" name="Google Shape;252;p24"/>
            <p:cNvSpPr/>
            <p:nvPr/>
          </p:nvSpPr>
          <p:spPr>
            <a:xfrm>
              <a:off x="3250550" y="-1758600"/>
              <a:ext cx="234625" cy="234625"/>
            </a:xfrm>
            <a:custGeom>
              <a:rect b="b" l="l" r="r" t="t"/>
              <a:pathLst>
                <a:path extrusionOk="0" h="9385" w="9385">
                  <a:moveTo>
                    <a:pt x="8497" y="0"/>
                  </a:moveTo>
                  <a:lnTo>
                    <a:pt x="1" y="8497"/>
                  </a:lnTo>
                  <a:lnTo>
                    <a:pt x="888" y="9385"/>
                  </a:lnTo>
                  <a:lnTo>
                    <a:pt x="9385" y="888"/>
                  </a:lnTo>
                  <a:lnTo>
                    <a:pt x="8497"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 name="Google Shape;253;p24"/>
            <p:cNvSpPr/>
            <p:nvPr/>
          </p:nvSpPr>
          <p:spPr>
            <a:xfrm>
              <a:off x="3250475" y="-1653125"/>
              <a:ext cx="234675" cy="234650"/>
            </a:xfrm>
            <a:custGeom>
              <a:rect b="b" l="l" r="r" t="t"/>
              <a:pathLst>
                <a:path extrusionOk="0" h="9386" w="9387">
                  <a:moveTo>
                    <a:pt x="8497" y="1"/>
                  </a:moveTo>
                  <a:lnTo>
                    <a:pt x="1" y="8498"/>
                  </a:lnTo>
                  <a:lnTo>
                    <a:pt x="890" y="9385"/>
                  </a:lnTo>
                  <a:lnTo>
                    <a:pt x="9387" y="889"/>
                  </a:lnTo>
                  <a:lnTo>
                    <a:pt x="8497"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 name="Google Shape;254;p24"/>
            <p:cNvSpPr/>
            <p:nvPr/>
          </p:nvSpPr>
          <p:spPr>
            <a:xfrm>
              <a:off x="3250550" y="-1547500"/>
              <a:ext cx="234625" cy="234625"/>
            </a:xfrm>
            <a:custGeom>
              <a:rect b="b" l="l" r="r" t="t"/>
              <a:pathLst>
                <a:path extrusionOk="0" h="9385" w="9385">
                  <a:moveTo>
                    <a:pt x="8497" y="0"/>
                  </a:moveTo>
                  <a:lnTo>
                    <a:pt x="1" y="8497"/>
                  </a:lnTo>
                  <a:lnTo>
                    <a:pt x="888" y="9385"/>
                  </a:lnTo>
                  <a:lnTo>
                    <a:pt x="9385" y="888"/>
                  </a:lnTo>
                  <a:lnTo>
                    <a:pt x="8497"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 name="Google Shape;255;p24"/>
            <p:cNvSpPr/>
            <p:nvPr/>
          </p:nvSpPr>
          <p:spPr>
            <a:xfrm>
              <a:off x="3250475" y="-1442025"/>
              <a:ext cx="234675" cy="234650"/>
            </a:xfrm>
            <a:custGeom>
              <a:rect b="b" l="l" r="r" t="t"/>
              <a:pathLst>
                <a:path extrusionOk="0" h="9386" w="9387">
                  <a:moveTo>
                    <a:pt x="8497" y="1"/>
                  </a:moveTo>
                  <a:lnTo>
                    <a:pt x="1" y="8497"/>
                  </a:lnTo>
                  <a:lnTo>
                    <a:pt x="890" y="9385"/>
                  </a:lnTo>
                  <a:lnTo>
                    <a:pt x="9387" y="888"/>
                  </a:lnTo>
                  <a:lnTo>
                    <a:pt x="8497"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 name="Google Shape;256;p24"/>
            <p:cNvSpPr/>
            <p:nvPr/>
          </p:nvSpPr>
          <p:spPr>
            <a:xfrm>
              <a:off x="3250550" y="-1230850"/>
              <a:ext cx="234625" cy="234625"/>
            </a:xfrm>
            <a:custGeom>
              <a:rect b="b" l="l" r="r" t="t"/>
              <a:pathLst>
                <a:path extrusionOk="0" h="9385" w="9385">
                  <a:moveTo>
                    <a:pt x="8497" y="0"/>
                  </a:moveTo>
                  <a:lnTo>
                    <a:pt x="1" y="8496"/>
                  </a:lnTo>
                  <a:lnTo>
                    <a:pt x="888" y="9385"/>
                  </a:lnTo>
                  <a:lnTo>
                    <a:pt x="9385" y="888"/>
                  </a:lnTo>
                  <a:lnTo>
                    <a:pt x="8497"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 name="Google Shape;257;p24"/>
            <p:cNvSpPr/>
            <p:nvPr/>
          </p:nvSpPr>
          <p:spPr>
            <a:xfrm>
              <a:off x="3250550" y="-1336425"/>
              <a:ext cx="234625" cy="234650"/>
            </a:xfrm>
            <a:custGeom>
              <a:rect b="b" l="l" r="r" t="t"/>
              <a:pathLst>
                <a:path extrusionOk="0" h="9386" w="9385">
                  <a:moveTo>
                    <a:pt x="8497" y="1"/>
                  </a:moveTo>
                  <a:lnTo>
                    <a:pt x="1" y="8497"/>
                  </a:lnTo>
                  <a:lnTo>
                    <a:pt x="888" y="9385"/>
                  </a:lnTo>
                  <a:lnTo>
                    <a:pt x="9385" y="889"/>
                  </a:lnTo>
                  <a:lnTo>
                    <a:pt x="8497"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258" name="Shape 258"/>
        <p:cNvGrpSpPr/>
        <p:nvPr/>
      </p:nvGrpSpPr>
      <p:grpSpPr>
        <a:xfrm>
          <a:off x="0" y="0"/>
          <a:ext cx="0" cy="0"/>
          <a:chOff x="0" y="0"/>
          <a:chExt cx="0" cy="0"/>
        </a:xfrm>
      </p:grpSpPr>
      <p:sp>
        <p:nvSpPr>
          <p:cNvPr id="259" name="Google Shape;259;p25"/>
          <p:cNvSpPr/>
          <p:nvPr/>
        </p:nvSpPr>
        <p:spPr>
          <a:xfrm>
            <a:off x="998349" y="1050425"/>
            <a:ext cx="7147302" cy="3042644"/>
          </a:xfrm>
          <a:custGeom>
            <a:rect b="b" l="l" r="r" t="t"/>
            <a:pathLst>
              <a:path extrusionOk="0" h="38247" w="75733">
                <a:moveTo>
                  <a:pt x="0" y="0"/>
                </a:moveTo>
                <a:lnTo>
                  <a:pt x="0" y="38246"/>
                </a:lnTo>
                <a:lnTo>
                  <a:pt x="75733" y="38246"/>
                </a:lnTo>
                <a:lnTo>
                  <a:pt x="75733" y="0"/>
                </a:lnTo>
                <a:close/>
              </a:path>
            </a:pathLst>
          </a:custGeom>
          <a:solidFill>
            <a:srgbClr val="C52E73">
              <a:alpha val="209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 name="Google Shape;260;p25"/>
          <p:cNvSpPr/>
          <p:nvPr/>
        </p:nvSpPr>
        <p:spPr>
          <a:xfrm>
            <a:off x="293200" y="-445637"/>
            <a:ext cx="1970273" cy="1970273"/>
          </a:xfrm>
          <a:custGeom>
            <a:rect b="b" l="l" r="r" t="t"/>
            <a:pathLst>
              <a:path extrusionOk="0" h="45398" w="45398">
                <a:moveTo>
                  <a:pt x="22699" y="0"/>
                </a:moveTo>
                <a:cubicBezTo>
                  <a:pt x="16679" y="0"/>
                  <a:pt x="10906" y="2393"/>
                  <a:pt x="6649" y="6649"/>
                </a:cubicBezTo>
                <a:cubicBezTo>
                  <a:pt x="2391" y="10905"/>
                  <a:pt x="0" y="16678"/>
                  <a:pt x="0" y="22699"/>
                </a:cubicBezTo>
                <a:cubicBezTo>
                  <a:pt x="0" y="28719"/>
                  <a:pt x="2391" y="34492"/>
                  <a:pt x="6649" y="38750"/>
                </a:cubicBezTo>
                <a:cubicBezTo>
                  <a:pt x="10906" y="43006"/>
                  <a:pt x="16679" y="45397"/>
                  <a:pt x="22699" y="45397"/>
                </a:cubicBezTo>
                <a:cubicBezTo>
                  <a:pt x="28719" y="45397"/>
                  <a:pt x="34492" y="43006"/>
                  <a:pt x="38748" y="38750"/>
                </a:cubicBezTo>
                <a:cubicBezTo>
                  <a:pt x="43006" y="34492"/>
                  <a:pt x="45397" y="28719"/>
                  <a:pt x="45397" y="22699"/>
                </a:cubicBezTo>
                <a:cubicBezTo>
                  <a:pt x="45397" y="16678"/>
                  <a:pt x="43006" y="10905"/>
                  <a:pt x="38748" y="6649"/>
                </a:cubicBezTo>
                <a:cubicBezTo>
                  <a:pt x="34492" y="2393"/>
                  <a:pt x="28719" y="0"/>
                  <a:pt x="22699"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 name="Google Shape;261;p25"/>
          <p:cNvSpPr/>
          <p:nvPr/>
        </p:nvSpPr>
        <p:spPr>
          <a:xfrm>
            <a:off x="293204" y="4236500"/>
            <a:ext cx="1627700" cy="744150"/>
          </a:xfrm>
          <a:custGeom>
            <a:rect b="b" l="l" r="r" t="t"/>
            <a:pathLst>
              <a:path extrusionOk="0" h="29766" w="65108">
                <a:moveTo>
                  <a:pt x="14884" y="0"/>
                </a:moveTo>
                <a:cubicBezTo>
                  <a:pt x="6664" y="0"/>
                  <a:pt x="1" y="6664"/>
                  <a:pt x="1" y="14882"/>
                </a:cubicBezTo>
                <a:cubicBezTo>
                  <a:pt x="1" y="23102"/>
                  <a:pt x="6664" y="29766"/>
                  <a:pt x="14884" y="29766"/>
                </a:cubicBezTo>
                <a:lnTo>
                  <a:pt x="65107" y="29766"/>
                </a:lnTo>
                <a:lnTo>
                  <a:pt x="65107" y="0"/>
                </a:lnTo>
                <a:close/>
              </a:path>
            </a:pathLst>
          </a:custGeom>
          <a:solidFill>
            <a:srgbClr val="E9B72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62" name="Google Shape;262;p25"/>
          <p:cNvGrpSpPr/>
          <p:nvPr/>
        </p:nvGrpSpPr>
        <p:grpSpPr>
          <a:xfrm>
            <a:off x="1248829" y="4549738"/>
            <a:ext cx="1182050" cy="117675"/>
            <a:chOff x="546500" y="-1559425"/>
            <a:chExt cx="1182050" cy="117675"/>
          </a:xfrm>
        </p:grpSpPr>
        <p:sp>
          <p:nvSpPr>
            <p:cNvPr id="263" name="Google Shape;263;p25"/>
            <p:cNvSpPr/>
            <p:nvPr/>
          </p:nvSpPr>
          <p:spPr>
            <a:xfrm>
              <a:off x="752400" y="-1559425"/>
              <a:ext cx="976150" cy="29425"/>
            </a:xfrm>
            <a:custGeom>
              <a:rect b="b" l="l" r="r" t="t"/>
              <a:pathLst>
                <a:path extrusionOk="0" h="1177" w="39046">
                  <a:moveTo>
                    <a:pt x="1" y="0"/>
                  </a:moveTo>
                  <a:lnTo>
                    <a:pt x="1" y="1176"/>
                  </a:lnTo>
                  <a:lnTo>
                    <a:pt x="39045" y="1176"/>
                  </a:lnTo>
                  <a:lnTo>
                    <a:pt x="39045" y="0"/>
                  </a:ln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 name="Google Shape;264;p25"/>
            <p:cNvSpPr/>
            <p:nvPr/>
          </p:nvSpPr>
          <p:spPr>
            <a:xfrm>
              <a:off x="546500" y="-1471175"/>
              <a:ext cx="976100" cy="29425"/>
            </a:xfrm>
            <a:custGeom>
              <a:rect b="b" l="l" r="r" t="t"/>
              <a:pathLst>
                <a:path extrusionOk="0" h="1177" w="39044">
                  <a:moveTo>
                    <a:pt x="1" y="1"/>
                  </a:moveTo>
                  <a:lnTo>
                    <a:pt x="1" y="1177"/>
                  </a:lnTo>
                  <a:lnTo>
                    <a:pt x="39044" y="1177"/>
                  </a:lnTo>
                  <a:lnTo>
                    <a:pt x="39044" y="1"/>
                  </a:ln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65" name="Google Shape;265;p25"/>
          <p:cNvSpPr txBox="1"/>
          <p:nvPr>
            <p:ph hasCustomPrompt="1" type="title"/>
          </p:nvPr>
        </p:nvSpPr>
        <p:spPr>
          <a:xfrm>
            <a:off x="2230050" y="1364028"/>
            <a:ext cx="4683900" cy="15069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7200"/>
              <a:buNone/>
              <a:defRPr sz="72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266" name="Google Shape;266;p25"/>
          <p:cNvSpPr txBox="1"/>
          <p:nvPr>
            <p:ph idx="1" type="body"/>
          </p:nvPr>
        </p:nvSpPr>
        <p:spPr>
          <a:xfrm>
            <a:off x="2385600" y="2806953"/>
            <a:ext cx="4372800" cy="1463400"/>
          </a:xfrm>
          <a:prstGeom prst="rect">
            <a:avLst/>
          </a:prstGeom>
        </p:spPr>
        <p:txBody>
          <a:bodyPr anchorCtr="0" anchor="t" bIns="91425" lIns="91425" spcFirstLastPara="1" rIns="91425" wrap="square" tIns="91425">
            <a:noAutofit/>
          </a:bodyPr>
          <a:lstStyle>
            <a:lvl1pPr indent="-342900" lvl="0" marL="457200" rtl="0" algn="ctr">
              <a:spcBef>
                <a:spcPts val="0"/>
              </a:spcBef>
              <a:spcAft>
                <a:spcPts val="0"/>
              </a:spcAft>
              <a:buSzPts val="1800"/>
              <a:buChar char="●"/>
              <a:defRPr/>
            </a:lvl1pPr>
            <a:lvl2pPr indent="-317500" lvl="1" marL="914400" rtl="0" algn="ctr">
              <a:spcBef>
                <a:spcPts val="1600"/>
              </a:spcBef>
              <a:spcAft>
                <a:spcPts val="0"/>
              </a:spcAft>
              <a:buSzPts val="1400"/>
              <a:buChar char="○"/>
              <a:defRPr/>
            </a:lvl2pPr>
            <a:lvl3pPr indent="-317500" lvl="2" marL="1371600" rtl="0" algn="ctr">
              <a:spcBef>
                <a:spcPts val="1600"/>
              </a:spcBef>
              <a:spcAft>
                <a:spcPts val="0"/>
              </a:spcAft>
              <a:buSzPts val="1400"/>
              <a:buChar char="■"/>
              <a:defRPr/>
            </a:lvl3pPr>
            <a:lvl4pPr indent="-317500" lvl="3" marL="1828800" rtl="0" algn="ctr">
              <a:spcBef>
                <a:spcPts val="1600"/>
              </a:spcBef>
              <a:spcAft>
                <a:spcPts val="0"/>
              </a:spcAft>
              <a:buSzPts val="1400"/>
              <a:buChar char="●"/>
              <a:defRPr/>
            </a:lvl4pPr>
            <a:lvl5pPr indent="-317500" lvl="4" marL="2286000" rtl="0" algn="ctr">
              <a:spcBef>
                <a:spcPts val="1600"/>
              </a:spcBef>
              <a:spcAft>
                <a:spcPts val="0"/>
              </a:spcAft>
              <a:buSzPts val="1400"/>
              <a:buChar char="○"/>
              <a:defRPr/>
            </a:lvl5pPr>
            <a:lvl6pPr indent="-317500" lvl="5" marL="2743200" rtl="0" algn="ctr">
              <a:spcBef>
                <a:spcPts val="1600"/>
              </a:spcBef>
              <a:spcAft>
                <a:spcPts val="0"/>
              </a:spcAft>
              <a:buSzPts val="1400"/>
              <a:buChar char="■"/>
              <a:defRPr/>
            </a:lvl6pPr>
            <a:lvl7pPr indent="-317500" lvl="6" marL="3200400" rtl="0" algn="ctr">
              <a:spcBef>
                <a:spcPts val="1600"/>
              </a:spcBef>
              <a:spcAft>
                <a:spcPts val="0"/>
              </a:spcAft>
              <a:buSzPts val="1400"/>
              <a:buChar char="●"/>
              <a:defRPr/>
            </a:lvl7pPr>
            <a:lvl8pPr indent="-317500" lvl="7" marL="3657600" rtl="0" algn="ctr">
              <a:spcBef>
                <a:spcPts val="1600"/>
              </a:spcBef>
              <a:spcAft>
                <a:spcPts val="0"/>
              </a:spcAft>
              <a:buSzPts val="1400"/>
              <a:buChar char="○"/>
              <a:defRPr/>
            </a:lvl8pPr>
            <a:lvl9pPr indent="-317500" lvl="8" marL="4114800" rtl="0" algn="ctr">
              <a:spcBef>
                <a:spcPts val="1600"/>
              </a:spcBef>
              <a:spcAft>
                <a:spcPts val="1600"/>
              </a:spcAft>
              <a:buSzPts val="1400"/>
              <a:buChar char="■"/>
              <a:defRPr/>
            </a:lvl9pPr>
          </a:lstStyle>
          <a:p/>
        </p:txBody>
      </p:sp>
      <p:sp>
        <p:nvSpPr>
          <p:cNvPr id="267" name="Google Shape;267;p25"/>
          <p:cNvSpPr/>
          <p:nvPr/>
        </p:nvSpPr>
        <p:spPr>
          <a:xfrm>
            <a:off x="8563625" y="1050425"/>
            <a:ext cx="192550" cy="3042638"/>
          </a:xfrm>
          <a:custGeom>
            <a:rect b="b" l="l" r="r" t="t"/>
            <a:pathLst>
              <a:path extrusionOk="0" h="52279" w="7702">
                <a:moveTo>
                  <a:pt x="0" y="0"/>
                </a:moveTo>
                <a:lnTo>
                  <a:pt x="0" y="52279"/>
                </a:lnTo>
                <a:lnTo>
                  <a:pt x="7702" y="52279"/>
                </a:lnTo>
                <a:lnTo>
                  <a:pt x="7702" y="0"/>
                </a:ln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68" name="Google Shape;268;p25"/>
          <p:cNvGrpSpPr/>
          <p:nvPr/>
        </p:nvGrpSpPr>
        <p:grpSpPr>
          <a:xfrm>
            <a:off x="6937927" y="4416888"/>
            <a:ext cx="1818256" cy="442774"/>
            <a:chOff x="423350" y="-1313925"/>
            <a:chExt cx="834675" cy="203275"/>
          </a:xfrm>
        </p:grpSpPr>
        <p:sp>
          <p:nvSpPr>
            <p:cNvPr id="269" name="Google Shape;269;p25"/>
            <p:cNvSpPr/>
            <p:nvPr/>
          </p:nvSpPr>
          <p:spPr>
            <a:xfrm>
              <a:off x="423350" y="-1313925"/>
              <a:ext cx="57000" cy="54850"/>
            </a:xfrm>
            <a:custGeom>
              <a:rect b="b" l="l" r="r" t="t"/>
              <a:pathLst>
                <a:path extrusionOk="0" h="2194" w="2280">
                  <a:moveTo>
                    <a:pt x="1184" y="0"/>
                  </a:moveTo>
                  <a:cubicBezTo>
                    <a:pt x="740" y="0"/>
                    <a:pt x="341" y="268"/>
                    <a:pt x="170" y="678"/>
                  </a:cubicBezTo>
                  <a:cubicBezTo>
                    <a:pt x="1" y="1087"/>
                    <a:pt x="95" y="1559"/>
                    <a:pt x="408" y="1873"/>
                  </a:cubicBezTo>
                  <a:cubicBezTo>
                    <a:pt x="618" y="2083"/>
                    <a:pt x="898" y="2194"/>
                    <a:pt x="1183" y="2194"/>
                  </a:cubicBezTo>
                  <a:cubicBezTo>
                    <a:pt x="1325" y="2194"/>
                    <a:pt x="1468" y="2166"/>
                    <a:pt x="1604" y="2110"/>
                  </a:cubicBezTo>
                  <a:cubicBezTo>
                    <a:pt x="2013" y="1941"/>
                    <a:pt x="2280" y="1540"/>
                    <a:pt x="2280" y="1097"/>
                  </a:cubicBezTo>
                  <a:cubicBezTo>
                    <a:pt x="2280" y="491"/>
                    <a:pt x="1789" y="0"/>
                    <a:pt x="1184"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 name="Google Shape;270;p25"/>
            <p:cNvSpPr/>
            <p:nvPr/>
          </p:nvSpPr>
          <p:spPr>
            <a:xfrm>
              <a:off x="617225" y="-1313925"/>
              <a:ext cx="57025" cy="54850"/>
            </a:xfrm>
            <a:custGeom>
              <a:rect b="b" l="l" r="r" t="t"/>
              <a:pathLst>
                <a:path extrusionOk="0" h="2194" w="2281">
                  <a:moveTo>
                    <a:pt x="1184" y="0"/>
                  </a:moveTo>
                  <a:cubicBezTo>
                    <a:pt x="741" y="0"/>
                    <a:pt x="340" y="268"/>
                    <a:pt x="171" y="678"/>
                  </a:cubicBezTo>
                  <a:cubicBezTo>
                    <a:pt x="0" y="1087"/>
                    <a:pt x="94" y="1559"/>
                    <a:pt x="408" y="1873"/>
                  </a:cubicBezTo>
                  <a:cubicBezTo>
                    <a:pt x="618" y="2083"/>
                    <a:pt x="898" y="2194"/>
                    <a:pt x="1183" y="2194"/>
                  </a:cubicBezTo>
                  <a:cubicBezTo>
                    <a:pt x="1325" y="2194"/>
                    <a:pt x="1468" y="2166"/>
                    <a:pt x="1603" y="2110"/>
                  </a:cubicBezTo>
                  <a:cubicBezTo>
                    <a:pt x="2013" y="1941"/>
                    <a:pt x="2281" y="1540"/>
                    <a:pt x="2279" y="1097"/>
                  </a:cubicBezTo>
                  <a:cubicBezTo>
                    <a:pt x="2279" y="492"/>
                    <a:pt x="1789" y="0"/>
                    <a:pt x="1184"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 name="Google Shape;271;p25"/>
            <p:cNvSpPr/>
            <p:nvPr/>
          </p:nvSpPr>
          <p:spPr>
            <a:xfrm>
              <a:off x="811125" y="-1313925"/>
              <a:ext cx="57000" cy="54850"/>
            </a:xfrm>
            <a:custGeom>
              <a:rect b="b" l="l" r="r" t="t"/>
              <a:pathLst>
                <a:path extrusionOk="0" h="2194" w="2280">
                  <a:moveTo>
                    <a:pt x="1183" y="0"/>
                  </a:moveTo>
                  <a:cubicBezTo>
                    <a:pt x="739" y="0"/>
                    <a:pt x="339" y="268"/>
                    <a:pt x="170" y="678"/>
                  </a:cubicBezTo>
                  <a:cubicBezTo>
                    <a:pt x="0" y="1087"/>
                    <a:pt x="93" y="1559"/>
                    <a:pt x="407" y="1873"/>
                  </a:cubicBezTo>
                  <a:cubicBezTo>
                    <a:pt x="616" y="2083"/>
                    <a:pt x="897" y="2194"/>
                    <a:pt x="1182" y="2194"/>
                  </a:cubicBezTo>
                  <a:cubicBezTo>
                    <a:pt x="1324" y="2194"/>
                    <a:pt x="1466" y="2166"/>
                    <a:pt x="1602" y="2110"/>
                  </a:cubicBezTo>
                  <a:cubicBezTo>
                    <a:pt x="2011" y="1941"/>
                    <a:pt x="2279" y="1540"/>
                    <a:pt x="2279" y="1097"/>
                  </a:cubicBezTo>
                  <a:cubicBezTo>
                    <a:pt x="2279" y="492"/>
                    <a:pt x="1788" y="0"/>
                    <a:pt x="1183"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 name="Google Shape;272;p25"/>
            <p:cNvSpPr/>
            <p:nvPr/>
          </p:nvSpPr>
          <p:spPr>
            <a:xfrm>
              <a:off x="1004975" y="-1313925"/>
              <a:ext cx="57025" cy="54850"/>
            </a:xfrm>
            <a:custGeom>
              <a:rect b="b" l="l" r="r" t="t"/>
              <a:pathLst>
                <a:path extrusionOk="0" h="2194" w="2281">
                  <a:moveTo>
                    <a:pt x="1183" y="0"/>
                  </a:moveTo>
                  <a:cubicBezTo>
                    <a:pt x="740" y="0"/>
                    <a:pt x="341" y="268"/>
                    <a:pt x="170" y="678"/>
                  </a:cubicBezTo>
                  <a:cubicBezTo>
                    <a:pt x="1" y="1087"/>
                    <a:pt x="95" y="1559"/>
                    <a:pt x="409" y="1873"/>
                  </a:cubicBezTo>
                  <a:cubicBezTo>
                    <a:pt x="618" y="2083"/>
                    <a:pt x="898" y="2194"/>
                    <a:pt x="1183" y="2194"/>
                  </a:cubicBezTo>
                  <a:cubicBezTo>
                    <a:pt x="1324" y="2194"/>
                    <a:pt x="1467" y="2166"/>
                    <a:pt x="1603" y="2110"/>
                  </a:cubicBezTo>
                  <a:cubicBezTo>
                    <a:pt x="2014" y="1941"/>
                    <a:pt x="2280" y="1540"/>
                    <a:pt x="2280" y="1097"/>
                  </a:cubicBezTo>
                  <a:cubicBezTo>
                    <a:pt x="2280" y="492"/>
                    <a:pt x="1790" y="0"/>
                    <a:pt x="1183"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 name="Google Shape;273;p25"/>
            <p:cNvSpPr/>
            <p:nvPr/>
          </p:nvSpPr>
          <p:spPr>
            <a:xfrm>
              <a:off x="1201025" y="-1313925"/>
              <a:ext cx="57000" cy="54875"/>
            </a:xfrm>
            <a:custGeom>
              <a:rect b="b" l="l" r="r" t="t"/>
              <a:pathLst>
                <a:path extrusionOk="0" h="2195" w="2280">
                  <a:moveTo>
                    <a:pt x="1097" y="1"/>
                  </a:moveTo>
                  <a:cubicBezTo>
                    <a:pt x="956" y="1"/>
                    <a:pt x="813" y="28"/>
                    <a:pt x="678" y="84"/>
                  </a:cubicBezTo>
                  <a:cubicBezTo>
                    <a:pt x="267" y="254"/>
                    <a:pt x="0" y="654"/>
                    <a:pt x="0" y="1097"/>
                  </a:cubicBezTo>
                  <a:cubicBezTo>
                    <a:pt x="0" y="1702"/>
                    <a:pt x="491" y="2194"/>
                    <a:pt x="1097" y="2194"/>
                  </a:cubicBezTo>
                  <a:cubicBezTo>
                    <a:pt x="1540" y="2194"/>
                    <a:pt x="1941" y="1926"/>
                    <a:pt x="2110" y="1517"/>
                  </a:cubicBezTo>
                  <a:cubicBezTo>
                    <a:pt x="2280" y="1107"/>
                    <a:pt x="2185" y="635"/>
                    <a:pt x="1872" y="321"/>
                  </a:cubicBezTo>
                  <a:cubicBezTo>
                    <a:pt x="1662" y="112"/>
                    <a:pt x="1382" y="1"/>
                    <a:pt x="1097"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 name="Google Shape;274;p25"/>
            <p:cNvSpPr/>
            <p:nvPr/>
          </p:nvSpPr>
          <p:spPr>
            <a:xfrm>
              <a:off x="425525" y="-1165525"/>
              <a:ext cx="54825" cy="54875"/>
            </a:xfrm>
            <a:custGeom>
              <a:rect b="b" l="l" r="r" t="t"/>
              <a:pathLst>
                <a:path extrusionOk="0" h="2195" w="2193">
                  <a:moveTo>
                    <a:pt x="1096" y="1"/>
                  </a:moveTo>
                  <a:cubicBezTo>
                    <a:pt x="491" y="1"/>
                    <a:pt x="0" y="492"/>
                    <a:pt x="0" y="1098"/>
                  </a:cubicBezTo>
                  <a:cubicBezTo>
                    <a:pt x="0" y="1703"/>
                    <a:pt x="491" y="2194"/>
                    <a:pt x="1096" y="2194"/>
                  </a:cubicBezTo>
                  <a:cubicBezTo>
                    <a:pt x="1702" y="2194"/>
                    <a:pt x="2193" y="1703"/>
                    <a:pt x="2193" y="1098"/>
                  </a:cubicBezTo>
                  <a:cubicBezTo>
                    <a:pt x="2193" y="492"/>
                    <a:pt x="1702" y="1"/>
                    <a:pt x="1096"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 name="Google Shape;275;p25"/>
            <p:cNvSpPr/>
            <p:nvPr/>
          </p:nvSpPr>
          <p:spPr>
            <a:xfrm>
              <a:off x="619400" y="-1165525"/>
              <a:ext cx="54825" cy="54875"/>
            </a:xfrm>
            <a:custGeom>
              <a:rect b="b" l="l" r="r" t="t"/>
              <a:pathLst>
                <a:path extrusionOk="0" h="2195" w="2193">
                  <a:moveTo>
                    <a:pt x="1097" y="1"/>
                  </a:moveTo>
                  <a:cubicBezTo>
                    <a:pt x="492" y="1"/>
                    <a:pt x="0" y="492"/>
                    <a:pt x="0" y="1098"/>
                  </a:cubicBezTo>
                  <a:cubicBezTo>
                    <a:pt x="0" y="1703"/>
                    <a:pt x="492" y="2194"/>
                    <a:pt x="1097" y="2194"/>
                  </a:cubicBezTo>
                  <a:cubicBezTo>
                    <a:pt x="1702" y="2194"/>
                    <a:pt x="2192" y="1703"/>
                    <a:pt x="2192" y="1098"/>
                  </a:cubicBezTo>
                  <a:cubicBezTo>
                    <a:pt x="2192" y="492"/>
                    <a:pt x="1702" y="1"/>
                    <a:pt x="1097"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 name="Google Shape;276;p25"/>
            <p:cNvSpPr/>
            <p:nvPr/>
          </p:nvSpPr>
          <p:spPr>
            <a:xfrm>
              <a:off x="811225" y="-1165550"/>
              <a:ext cx="59000" cy="54850"/>
            </a:xfrm>
            <a:custGeom>
              <a:rect b="b" l="l" r="r" t="t"/>
              <a:pathLst>
                <a:path extrusionOk="0" h="2194" w="2360">
                  <a:moveTo>
                    <a:pt x="1180" y="1"/>
                  </a:moveTo>
                  <a:cubicBezTo>
                    <a:pt x="1122" y="1"/>
                    <a:pt x="1064" y="5"/>
                    <a:pt x="1005" y="15"/>
                  </a:cubicBezTo>
                  <a:cubicBezTo>
                    <a:pt x="407" y="112"/>
                    <a:pt x="1" y="676"/>
                    <a:pt x="98" y="1274"/>
                  </a:cubicBezTo>
                  <a:cubicBezTo>
                    <a:pt x="185" y="1812"/>
                    <a:pt x="650" y="2194"/>
                    <a:pt x="1178" y="2194"/>
                  </a:cubicBezTo>
                  <a:cubicBezTo>
                    <a:pt x="1236" y="2194"/>
                    <a:pt x="1296" y="2189"/>
                    <a:pt x="1355" y="2179"/>
                  </a:cubicBezTo>
                  <a:cubicBezTo>
                    <a:pt x="1953" y="2083"/>
                    <a:pt x="2359" y="1520"/>
                    <a:pt x="2262" y="922"/>
                  </a:cubicBezTo>
                  <a:cubicBezTo>
                    <a:pt x="2175" y="383"/>
                    <a:pt x="1708" y="1"/>
                    <a:pt x="1180"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 name="Google Shape;277;p25"/>
            <p:cNvSpPr/>
            <p:nvPr/>
          </p:nvSpPr>
          <p:spPr>
            <a:xfrm>
              <a:off x="1004975" y="-1165525"/>
              <a:ext cx="57025" cy="54850"/>
            </a:xfrm>
            <a:custGeom>
              <a:rect b="b" l="l" r="r" t="t"/>
              <a:pathLst>
                <a:path extrusionOk="0" h="2194" w="2281">
                  <a:moveTo>
                    <a:pt x="1183" y="1"/>
                  </a:moveTo>
                  <a:cubicBezTo>
                    <a:pt x="740" y="1"/>
                    <a:pt x="341" y="267"/>
                    <a:pt x="170" y="678"/>
                  </a:cubicBezTo>
                  <a:cubicBezTo>
                    <a:pt x="1" y="1087"/>
                    <a:pt x="95" y="1558"/>
                    <a:pt x="409" y="1872"/>
                  </a:cubicBezTo>
                  <a:cubicBezTo>
                    <a:pt x="619" y="2082"/>
                    <a:pt x="899" y="2194"/>
                    <a:pt x="1185" y="2194"/>
                  </a:cubicBezTo>
                  <a:cubicBezTo>
                    <a:pt x="1326" y="2194"/>
                    <a:pt x="1468" y="2166"/>
                    <a:pt x="1603" y="2110"/>
                  </a:cubicBezTo>
                  <a:cubicBezTo>
                    <a:pt x="2014" y="1940"/>
                    <a:pt x="2280" y="1541"/>
                    <a:pt x="2280" y="1098"/>
                  </a:cubicBezTo>
                  <a:cubicBezTo>
                    <a:pt x="2280" y="491"/>
                    <a:pt x="1790" y="1"/>
                    <a:pt x="1183"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 name="Google Shape;278;p25"/>
            <p:cNvSpPr/>
            <p:nvPr/>
          </p:nvSpPr>
          <p:spPr>
            <a:xfrm>
              <a:off x="1201025" y="-1165525"/>
              <a:ext cx="54825" cy="54875"/>
            </a:xfrm>
            <a:custGeom>
              <a:rect b="b" l="l" r="r" t="t"/>
              <a:pathLst>
                <a:path extrusionOk="0" h="2195" w="2193">
                  <a:moveTo>
                    <a:pt x="1097" y="1"/>
                  </a:moveTo>
                  <a:cubicBezTo>
                    <a:pt x="492" y="1"/>
                    <a:pt x="0" y="492"/>
                    <a:pt x="0" y="1098"/>
                  </a:cubicBezTo>
                  <a:cubicBezTo>
                    <a:pt x="0" y="1703"/>
                    <a:pt x="492" y="2194"/>
                    <a:pt x="1097" y="2194"/>
                  </a:cubicBezTo>
                  <a:cubicBezTo>
                    <a:pt x="1702" y="2194"/>
                    <a:pt x="2193" y="1703"/>
                    <a:pt x="2193" y="1098"/>
                  </a:cubicBezTo>
                  <a:cubicBezTo>
                    <a:pt x="2193" y="492"/>
                    <a:pt x="1702" y="1"/>
                    <a:pt x="1097"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79" name="Shape 279"/>
        <p:cNvGrpSpPr/>
        <p:nvPr/>
      </p:nvGrpSpPr>
      <p:grpSpPr>
        <a:xfrm>
          <a:off x="0" y="0"/>
          <a:ext cx="0" cy="0"/>
          <a:chOff x="0" y="0"/>
          <a:chExt cx="0" cy="0"/>
        </a:xfrm>
      </p:grpSpPr>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TITLE_ONLY_1">
    <p:spTree>
      <p:nvGrpSpPr>
        <p:cNvPr id="280" name="Shape 280"/>
        <p:cNvGrpSpPr/>
        <p:nvPr/>
      </p:nvGrpSpPr>
      <p:grpSpPr>
        <a:xfrm>
          <a:off x="0" y="0"/>
          <a:ext cx="0" cy="0"/>
          <a:chOff x="0" y="0"/>
          <a:chExt cx="0" cy="0"/>
        </a:xfrm>
      </p:grpSpPr>
      <p:sp>
        <p:nvSpPr>
          <p:cNvPr id="281" name="Google Shape;281;p27"/>
          <p:cNvSpPr txBox="1"/>
          <p:nvPr>
            <p:ph type="title"/>
          </p:nvPr>
        </p:nvSpPr>
        <p:spPr>
          <a:xfrm>
            <a:off x="1191600" y="445000"/>
            <a:ext cx="67608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5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grpSp>
        <p:nvGrpSpPr>
          <p:cNvPr id="282" name="Google Shape;282;p27"/>
          <p:cNvGrpSpPr/>
          <p:nvPr/>
        </p:nvGrpSpPr>
        <p:grpSpPr>
          <a:xfrm>
            <a:off x="5884980" y="1559397"/>
            <a:ext cx="3213109" cy="3571946"/>
            <a:chOff x="5884980" y="1559397"/>
            <a:chExt cx="3213109" cy="3571946"/>
          </a:xfrm>
        </p:grpSpPr>
        <p:sp>
          <p:nvSpPr>
            <p:cNvPr id="283" name="Google Shape;283;p27"/>
            <p:cNvSpPr/>
            <p:nvPr/>
          </p:nvSpPr>
          <p:spPr>
            <a:xfrm>
              <a:off x="8134371" y="1559397"/>
              <a:ext cx="67487" cy="64936"/>
            </a:xfrm>
            <a:custGeom>
              <a:rect b="b" l="l" r="r" t="t"/>
              <a:pathLst>
                <a:path extrusionOk="0" h="1426" w="1482">
                  <a:moveTo>
                    <a:pt x="769" y="0"/>
                  </a:moveTo>
                  <a:cubicBezTo>
                    <a:pt x="481" y="0"/>
                    <a:pt x="221" y="174"/>
                    <a:pt x="111" y="441"/>
                  </a:cubicBezTo>
                  <a:cubicBezTo>
                    <a:pt x="1" y="707"/>
                    <a:pt x="62" y="1013"/>
                    <a:pt x="266" y="1217"/>
                  </a:cubicBezTo>
                  <a:cubicBezTo>
                    <a:pt x="401" y="1353"/>
                    <a:pt x="584" y="1426"/>
                    <a:pt x="769" y="1426"/>
                  </a:cubicBezTo>
                  <a:cubicBezTo>
                    <a:pt x="861" y="1426"/>
                    <a:pt x="954" y="1408"/>
                    <a:pt x="1042" y="1371"/>
                  </a:cubicBezTo>
                  <a:cubicBezTo>
                    <a:pt x="1308" y="1261"/>
                    <a:pt x="1482" y="1002"/>
                    <a:pt x="1482" y="713"/>
                  </a:cubicBezTo>
                  <a:cubicBezTo>
                    <a:pt x="1482" y="320"/>
                    <a:pt x="1164"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 name="Google Shape;284;p27"/>
            <p:cNvSpPr/>
            <p:nvPr/>
          </p:nvSpPr>
          <p:spPr>
            <a:xfrm>
              <a:off x="8582510" y="1559397"/>
              <a:ext cx="67487" cy="64936"/>
            </a:xfrm>
            <a:custGeom>
              <a:rect b="b" l="l" r="r" t="t"/>
              <a:pathLst>
                <a:path extrusionOk="0" h="1426" w="1482">
                  <a:moveTo>
                    <a:pt x="769" y="0"/>
                  </a:moveTo>
                  <a:cubicBezTo>
                    <a:pt x="480" y="0"/>
                    <a:pt x="221" y="174"/>
                    <a:pt x="111" y="441"/>
                  </a:cubicBezTo>
                  <a:cubicBezTo>
                    <a:pt x="1" y="707"/>
                    <a:pt x="61" y="1013"/>
                    <a:pt x="266" y="1217"/>
                  </a:cubicBezTo>
                  <a:cubicBezTo>
                    <a:pt x="401" y="1353"/>
                    <a:pt x="583" y="1426"/>
                    <a:pt x="768" y="1426"/>
                  </a:cubicBezTo>
                  <a:cubicBezTo>
                    <a:pt x="860" y="1426"/>
                    <a:pt x="953" y="1408"/>
                    <a:pt x="1041" y="1371"/>
                  </a:cubicBezTo>
                  <a:cubicBezTo>
                    <a:pt x="1308" y="1261"/>
                    <a:pt x="1482" y="1002"/>
                    <a:pt x="1482" y="713"/>
                  </a:cubicBezTo>
                  <a:cubicBezTo>
                    <a:pt x="1482" y="320"/>
                    <a:pt x="1162"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 name="Google Shape;285;p27"/>
            <p:cNvSpPr/>
            <p:nvPr/>
          </p:nvSpPr>
          <p:spPr>
            <a:xfrm>
              <a:off x="9030557" y="1559397"/>
              <a:ext cx="67532" cy="64936"/>
            </a:xfrm>
            <a:custGeom>
              <a:rect b="b" l="l" r="r" t="t"/>
              <a:pathLst>
                <a:path extrusionOk="0" h="1426" w="1483">
                  <a:moveTo>
                    <a:pt x="769" y="0"/>
                  </a:moveTo>
                  <a:cubicBezTo>
                    <a:pt x="481" y="0"/>
                    <a:pt x="222" y="174"/>
                    <a:pt x="111" y="441"/>
                  </a:cubicBezTo>
                  <a:cubicBezTo>
                    <a:pt x="1" y="707"/>
                    <a:pt x="63" y="1013"/>
                    <a:pt x="266" y="1217"/>
                  </a:cubicBezTo>
                  <a:cubicBezTo>
                    <a:pt x="402" y="1353"/>
                    <a:pt x="584" y="1426"/>
                    <a:pt x="769" y="1426"/>
                  </a:cubicBezTo>
                  <a:cubicBezTo>
                    <a:pt x="861" y="1426"/>
                    <a:pt x="954" y="1408"/>
                    <a:pt x="1042" y="1371"/>
                  </a:cubicBezTo>
                  <a:cubicBezTo>
                    <a:pt x="1308" y="1261"/>
                    <a:pt x="1482" y="1002"/>
                    <a:pt x="1482" y="713"/>
                  </a:cubicBezTo>
                  <a:cubicBezTo>
                    <a:pt x="1482" y="320"/>
                    <a:pt x="1164"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 name="Google Shape;286;p27"/>
            <p:cNvSpPr/>
            <p:nvPr/>
          </p:nvSpPr>
          <p:spPr>
            <a:xfrm>
              <a:off x="8134371" y="1942644"/>
              <a:ext cx="67487" cy="64891"/>
            </a:xfrm>
            <a:custGeom>
              <a:rect b="b" l="l" r="r" t="t"/>
              <a:pathLst>
                <a:path extrusionOk="0" h="1425" w="1482">
                  <a:moveTo>
                    <a:pt x="769" y="0"/>
                  </a:moveTo>
                  <a:cubicBezTo>
                    <a:pt x="481" y="0"/>
                    <a:pt x="221" y="174"/>
                    <a:pt x="111" y="439"/>
                  </a:cubicBezTo>
                  <a:cubicBezTo>
                    <a:pt x="1" y="705"/>
                    <a:pt x="62" y="1012"/>
                    <a:pt x="266" y="1216"/>
                  </a:cubicBezTo>
                  <a:cubicBezTo>
                    <a:pt x="403" y="1352"/>
                    <a:pt x="585" y="1425"/>
                    <a:pt x="771" y="1425"/>
                  </a:cubicBezTo>
                  <a:cubicBezTo>
                    <a:pt x="863" y="1425"/>
                    <a:pt x="955" y="1407"/>
                    <a:pt x="1043" y="1371"/>
                  </a:cubicBezTo>
                  <a:cubicBezTo>
                    <a:pt x="1308" y="1260"/>
                    <a:pt x="1482" y="1000"/>
                    <a:pt x="1482" y="713"/>
                  </a:cubicBezTo>
                  <a:cubicBezTo>
                    <a:pt x="1482" y="318"/>
                    <a:pt x="1164"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 name="Google Shape;287;p27"/>
            <p:cNvSpPr/>
            <p:nvPr/>
          </p:nvSpPr>
          <p:spPr>
            <a:xfrm>
              <a:off x="8582510" y="1942644"/>
              <a:ext cx="67487" cy="64891"/>
            </a:xfrm>
            <a:custGeom>
              <a:rect b="b" l="l" r="r" t="t"/>
              <a:pathLst>
                <a:path extrusionOk="0" h="1425" w="1482">
                  <a:moveTo>
                    <a:pt x="769" y="0"/>
                  </a:moveTo>
                  <a:cubicBezTo>
                    <a:pt x="480" y="0"/>
                    <a:pt x="220" y="174"/>
                    <a:pt x="111" y="439"/>
                  </a:cubicBezTo>
                  <a:cubicBezTo>
                    <a:pt x="1" y="705"/>
                    <a:pt x="61" y="1012"/>
                    <a:pt x="266" y="1216"/>
                  </a:cubicBezTo>
                  <a:cubicBezTo>
                    <a:pt x="402" y="1352"/>
                    <a:pt x="584" y="1425"/>
                    <a:pt x="770" y="1425"/>
                  </a:cubicBezTo>
                  <a:cubicBezTo>
                    <a:pt x="861" y="1425"/>
                    <a:pt x="953" y="1407"/>
                    <a:pt x="1041" y="1371"/>
                  </a:cubicBezTo>
                  <a:cubicBezTo>
                    <a:pt x="1308" y="1260"/>
                    <a:pt x="1482" y="1000"/>
                    <a:pt x="1482" y="713"/>
                  </a:cubicBezTo>
                  <a:cubicBezTo>
                    <a:pt x="1482" y="318"/>
                    <a:pt x="1162"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 name="Google Shape;288;p27"/>
            <p:cNvSpPr/>
            <p:nvPr/>
          </p:nvSpPr>
          <p:spPr>
            <a:xfrm>
              <a:off x="9030557" y="1942644"/>
              <a:ext cx="67532" cy="64891"/>
            </a:xfrm>
            <a:custGeom>
              <a:rect b="b" l="l" r="r" t="t"/>
              <a:pathLst>
                <a:path extrusionOk="0" h="1425" w="1483">
                  <a:moveTo>
                    <a:pt x="769" y="0"/>
                  </a:moveTo>
                  <a:cubicBezTo>
                    <a:pt x="481" y="0"/>
                    <a:pt x="222" y="174"/>
                    <a:pt x="111" y="439"/>
                  </a:cubicBezTo>
                  <a:cubicBezTo>
                    <a:pt x="1" y="705"/>
                    <a:pt x="63" y="1012"/>
                    <a:pt x="266" y="1216"/>
                  </a:cubicBezTo>
                  <a:cubicBezTo>
                    <a:pt x="403" y="1352"/>
                    <a:pt x="586" y="1425"/>
                    <a:pt x="771" y="1425"/>
                  </a:cubicBezTo>
                  <a:cubicBezTo>
                    <a:pt x="863" y="1425"/>
                    <a:pt x="955" y="1407"/>
                    <a:pt x="1043" y="1371"/>
                  </a:cubicBezTo>
                  <a:cubicBezTo>
                    <a:pt x="1308" y="1260"/>
                    <a:pt x="1482" y="1000"/>
                    <a:pt x="1482" y="713"/>
                  </a:cubicBezTo>
                  <a:cubicBezTo>
                    <a:pt x="1482" y="318"/>
                    <a:pt x="1164"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 name="Google Shape;289;p27"/>
            <p:cNvSpPr/>
            <p:nvPr/>
          </p:nvSpPr>
          <p:spPr>
            <a:xfrm>
              <a:off x="8134371" y="2325800"/>
              <a:ext cx="67487" cy="64936"/>
            </a:xfrm>
            <a:custGeom>
              <a:rect b="b" l="l" r="r" t="t"/>
              <a:pathLst>
                <a:path extrusionOk="0" h="1426" w="1482">
                  <a:moveTo>
                    <a:pt x="769" y="0"/>
                  </a:moveTo>
                  <a:cubicBezTo>
                    <a:pt x="481" y="0"/>
                    <a:pt x="221" y="174"/>
                    <a:pt x="111" y="441"/>
                  </a:cubicBezTo>
                  <a:cubicBezTo>
                    <a:pt x="1" y="707"/>
                    <a:pt x="62" y="1013"/>
                    <a:pt x="266" y="1216"/>
                  </a:cubicBezTo>
                  <a:cubicBezTo>
                    <a:pt x="402" y="1353"/>
                    <a:pt x="584" y="1426"/>
                    <a:pt x="770" y="1426"/>
                  </a:cubicBezTo>
                  <a:cubicBezTo>
                    <a:pt x="862" y="1426"/>
                    <a:pt x="955" y="1408"/>
                    <a:pt x="1043" y="1371"/>
                  </a:cubicBezTo>
                  <a:cubicBezTo>
                    <a:pt x="1308" y="1261"/>
                    <a:pt x="1482" y="1002"/>
                    <a:pt x="1482" y="713"/>
                  </a:cubicBezTo>
                  <a:cubicBezTo>
                    <a:pt x="1482" y="320"/>
                    <a:pt x="1164"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 name="Google Shape;290;p27"/>
            <p:cNvSpPr/>
            <p:nvPr/>
          </p:nvSpPr>
          <p:spPr>
            <a:xfrm>
              <a:off x="8582510" y="2325800"/>
              <a:ext cx="67487" cy="64936"/>
            </a:xfrm>
            <a:custGeom>
              <a:rect b="b" l="l" r="r" t="t"/>
              <a:pathLst>
                <a:path extrusionOk="0" h="1426" w="1482">
                  <a:moveTo>
                    <a:pt x="769" y="0"/>
                  </a:moveTo>
                  <a:cubicBezTo>
                    <a:pt x="480" y="0"/>
                    <a:pt x="220" y="174"/>
                    <a:pt x="111" y="441"/>
                  </a:cubicBezTo>
                  <a:cubicBezTo>
                    <a:pt x="1" y="707"/>
                    <a:pt x="61" y="1013"/>
                    <a:pt x="266" y="1216"/>
                  </a:cubicBezTo>
                  <a:cubicBezTo>
                    <a:pt x="401" y="1353"/>
                    <a:pt x="583" y="1426"/>
                    <a:pt x="768" y="1426"/>
                  </a:cubicBezTo>
                  <a:cubicBezTo>
                    <a:pt x="860" y="1426"/>
                    <a:pt x="953" y="1408"/>
                    <a:pt x="1041" y="1371"/>
                  </a:cubicBezTo>
                  <a:cubicBezTo>
                    <a:pt x="1308" y="1261"/>
                    <a:pt x="1482" y="1002"/>
                    <a:pt x="1482" y="713"/>
                  </a:cubicBezTo>
                  <a:cubicBezTo>
                    <a:pt x="1482" y="320"/>
                    <a:pt x="1162"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 name="Google Shape;291;p27"/>
            <p:cNvSpPr/>
            <p:nvPr/>
          </p:nvSpPr>
          <p:spPr>
            <a:xfrm>
              <a:off x="9030557" y="2325800"/>
              <a:ext cx="67532" cy="64936"/>
            </a:xfrm>
            <a:custGeom>
              <a:rect b="b" l="l" r="r" t="t"/>
              <a:pathLst>
                <a:path extrusionOk="0" h="1426" w="1483">
                  <a:moveTo>
                    <a:pt x="769" y="0"/>
                  </a:moveTo>
                  <a:cubicBezTo>
                    <a:pt x="481" y="0"/>
                    <a:pt x="222" y="174"/>
                    <a:pt x="111" y="441"/>
                  </a:cubicBezTo>
                  <a:cubicBezTo>
                    <a:pt x="1" y="707"/>
                    <a:pt x="63" y="1013"/>
                    <a:pt x="266" y="1216"/>
                  </a:cubicBezTo>
                  <a:cubicBezTo>
                    <a:pt x="403" y="1353"/>
                    <a:pt x="585" y="1426"/>
                    <a:pt x="770" y="1426"/>
                  </a:cubicBezTo>
                  <a:cubicBezTo>
                    <a:pt x="862" y="1426"/>
                    <a:pt x="955" y="1408"/>
                    <a:pt x="1043" y="1371"/>
                  </a:cubicBezTo>
                  <a:cubicBezTo>
                    <a:pt x="1308" y="1261"/>
                    <a:pt x="1482" y="1002"/>
                    <a:pt x="1482" y="713"/>
                  </a:cubicBezTo>
                  <a:cubicBezTo>
                    <a:pt x="1482" y="320"/>
                    <a:pt x="1164"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 name="Google Shape;292;p27"/>
            <p:cNvSpPr/>
            <p:nvPr/>
          </p:nvSpPr>
          <p:spPr>
            <a:xfrm>
              <a:off x="8134371" y="2709047"/>
              <a:ext cx="67487" cy="64891"/>
            </a:xfrm>
            <a:custGeom>
              <a:rect b="b" l="l" r="r" t="t"/>
              <a:pathLst>
                <a:path extrusionOk="0" h="1425" w="1482">
                  <a:moveTo>
                    <a:pt x="769" y="0"/>
                  </a:moveTo>
                  <a:cubicBezTo>
                    <a:pt x="481" y="0"/>
                    <a:pt x="221" y="174"/>
                    <a:pt x="111" y="439"/>
                  </a:cubicBezTo>
                  <a:cubicBezTo>
                    <a:pt x="1" y="705"/>
                    <a:pt x="62" y="1012"/>
                    <a:pt x="266" y="1216"/>
                  </a:cubicBezTo>
                  <a:cubicBezTo>
                    <a:pt x="402" y="1352"/>
                    <a:pt x="585" y="1425"/>
                    <a:pt x="770" y="1425"/>
                  </a:cubicBezTo>
                  <a:cubicBezTo>
                    <a:pt x="862" y="1425"/>
                    <a:pt x="954" y="1407"/>
                    <a:pt x="1042" y="1371"/>
                  </a:cubicBezTo>
                  <a:cubicBezTo>
                    <a:pt x="1308" y="1260"/>
                    <a:pt x="1482" y="1000"/>
                    <a:pt x="1482" y="713"/>
                  </a:cubicBezTo>
                  <a:cubicBezTo>
                    <a:pt x="1482" y="318"/>
                    <a:pt x="1164"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 name="Google Shape;293;p27"/>
            <p:cNvSpPr/>
            <p:nvPr/>
          </p:nvSpPr>
          <p:spPr>
            <a:xfrm>
              <a:off x="8582510" y="2709047"/>
              <a:ext cx="67487" cy="64891"/>
            </a:xfrm>
            <a:custGeom>
              <a:rect b="b" l="l" r="r" t="t"/>
              <a:pathLst>
                <a:path extrusionOk="0" h="1425" w="1482">
                  <a:moveTo>
                    <a:pt x="769" y="0"/>
                  </a:moveTo>
                  <a:cubicBezTo>
                    <a:pt x="480" y="0"/>
                    <a:pt x="221" y="174"/>
                    <a:pt x="111" y="439"/>
                  </a:cubicBezTo>
                  <a:cubicBezTo>
                    <a:pt x="1" y="705"/>
                    <a:pt x="61" y="1012"/>
                    <a:pt x="266" y="1216"/>
                  </a:cubicBezTo>
                  <a:cubicBezTo>
                    <a:pt x="402" y="1352"/>
                    <a:pt x="584" y="1425"/>
                    <a:pt x="770" y="1425"/>
                  </a:cubicBezTo>
                  <a:cubicBezTo>
                    <a:pt x="861" y="1425"/>
                    <a:pt x="953" y="1407"/>
                    <a:pt x="1041" y="1371"/>
                  </a:cubicBezTo>
                  <a:cubicBezTo>
                    <a:pt x="1308" y="1260"/>
                    <a:pt x="1482" y="1000"/>
                    <a:pt x="1482" y="713"/>
                  </a:cubicBezTo>
                  <a:cubicBezTo>
                    <a:pt x="1482" y="318"/>
                    <a:pt x="1162"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 name="Google Shape;294;p27"/>
            <p:cNvSpPr/>
            <p:nvPr/>
          </p:nvSpPr>
          <p:spPr>
            <a:xfrm>
              <a:off x="9030557" y="2709047"/>
              <a:ext cx="67532" cy="64891"/>
            </a:xfrm>
            <a:custGeom>
              <a:rect b="b" l="l" r="r" t="t"/>
              <a:pathLst>
                <a:path extrusionOk="0" h="1425" w="1483">
                  <a:moveTo>
                    <a:pt x="769" y="0"/>
                  </a:moveTo>
                  <a:cubicBezTo>
                    <a:pt x="481" y="0"/>
                    <a:pt x="222" y="174"/>
                    <a:pt x="111" y="439"/>
                  </a:cubicBezTo>
                  <a:cubicBezTo>
                    <a:pt x="1" y="705"/>
                    <a:pt x="63" y="1012"/>
                    <a:pt x="266" y="1216"/>
                  </a:cubicBezTo>
                  <a:cubicBezTo>
                    <a:pt x="402" y="1352"/>
                    <a:pt x="585" y="1425"/>
                    <a:pt x="771" y="1425"/>
                  </a:cubicBezTo>
                  <a:cubicBezTo>
                    <a:pt x="862" y="1425"/>
                    <a:pt x="954" y="1407"/>
                    <a:pt x="1042" y="1371"/>
                  </a:cubicBezTo>
                  <a:cubicBezTo>
                    <a:pt x="1308" y="1260"/>
                    <a:pt x="1482" y="1000"/>
                    <a:pt x="1482" y="713"/>
                  </a:cubicBezTo>
                  <a:cubicBezTo>
                    <a:pt x="1482" y="318"/>
                    <a:pt x="1164"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 name="Google Shape;295;p27"/>
            <p:cNvSpPr/>
            <p:nvPr/>
          </p:nvSpPr>
          <p:spPr>
            <a:xfrm>
              <a:off x="8134371" y="3092203"/>
              <a:ext cx="67487" cy="64936"/>
            </a:xfrm>
            <a:custGeom>
              <a:rect b="b" l="l" r="r" t="t"/>
              <a:pathLst>
                <a:path extrusionOk="0" h="1426" w="1482">
                  <a:moveTo>
                    <a:pt x="769" y="0"/>
                  </a:moveTo>
                  <a:cubicBezTo>
                    <a:pt x="481" y="0"/>
                    <a:pt x="221" y="174"/>
                    <a:pt x="111" y="441"/>
                  </a:cubicBezTo>
                  <a:cubicBezTo>
                    <a:pt x="1" y="707"/>
                    <a:pt x="62" y="1013"/>
                    <a:pt x="266" y="1216"/>
                  </a:cubicBezTo>
                  <a:cubicBezTo>
                    <a:pt x="401" y="1353"/>
                    <a:pt x="584" y="1425"/>
                    <a:pt x="769" y="1425"/>
                  </a:cubicBezTo>
                  <a:cubicBezTo>
                    <a:pt x="861" y="1425"/>
                    <a:pt x="954" y="1408"/>
                    <a:pt x="1042" y="1371"/>
                  </a:cubicBezTo>
                  <a:cubicBezTo>
                    <a:pt x="1308" y="1261"/>
                    <a:pt x="1482" y="1001"/>
                    <a:pt x="1482" y="713"/>
                  </a:cubicBezTo>
                  <a:cubicBezTo>
                    <a:pt x="1482" y="320"/>
                    <a:pt x="1164"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 name="Google Shape;296;p27"/>
            <p:cNvSpPr/>
            <p:nvPr/>
          </p:nvSpPr>
          <p:spPr>
            <a:xfrm>
              <a:off x="8582510" y="3092203"/>
              <a:ext cx="67487" cy="64936"/>
            </a:xfrm>
            <a:custGeom>
              <a:rect b="b" l="l" r="r" t="t"/>
              <a:pathLst>
                <a:path extrusionOk="0" h="1426" w="1482">
                  <a:moveTo>
                    <a:pt x="769" y="0"/>
                  </a:moveTo>
                  <a:cubicBezTo>
                    <a:pt x="480" y="0"/>
                    <a:pt x="221" y="174"/>
                    <a:pt x="111" y="441"/>
                  </a:cubicBezTo>
                  <a:cubicBezTo>
                    <a:pt x="1" y="707"/>
                    <a:pt x="61" y="1013"/>
                    <a:pt x="266" y="1216"/>
                  </a:cubicBezTo>
                  <a:cubicBezTo>
                    <a:pt x="401" y="1353"/>
                    <a:pt x="583" y="1425"/>
                    <a:pt x="768" y="1425"/>
                  </a:cubicBezTo>
                  <a:cubicBezTo>
                    <a:pt x="860" y="1425"/>
                    <a:pt x="953" y="1408"/>
                    <a:pt x="1041" y="1371"/>
                  </a:cubicBezTo>
                  <a:cubicBezTo>
                    <a:pt x="1308" y="1261"/>
                    <a:pt x="1482" y="1001"/>
                    <a:pt x="1482" y="713"/>
                  </a:cubicBezTo>
                  <a:cubicBezTo>
                    <a:pt x="1482" y="320"/>
                    <a:pt x="1162"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 name="Google Shape;297;p27"/>
            <p:cNvSpPr/>
            <p:nvPr/>
          </p:nvSpPr>
          <p:spPr>
            <a:xfrm>
              <a:off x="9030557" y="3092203"/>
              <a:ext cx="67532" cy="64936"/>
            </a:xfrm>
            <a:custGeom>
              <a:rect b="b" l="l" r="r" t="t"/>
              <a:pathLst>
                <a:path extrusionOk="0" h="1426" w="1483">
                  <a:moveTo>
                    <a:pt x="769" y="0"/>
                  </a:moveTo>
                  <a:cubicBezTo>
                    <a:pt x="481" y="0"/>
                    <a:pt x="222" y="174"/>
                    <a:pt x="111" y="441"/>
                  </a:cubicBezTo>
                  <a:cubicBezTo>
                    <a:pt x="1" y="707"/>
                    <a:pt x="63" y="1013"/>
                    <a:pt x="266" y="1216"/>
                  </a:cubicBezTo>
                  <a:cubicBezTo>
                    <a:pt x="402" y="1353"/>
                    <a:pt x="584" y="1425"/>
                    <a:pt x="769" y="1425"/>
                  </a:cubicBezTo>
                  <a:cubicBezTo>
                    <a:pt x="861" y="1425"/>
                    <a:pt x="954" y="1408"/>
                    <a:pt x="1042" y="1371"/>
                  </a:cubicBezTo>
                  <a:cubicBezTo>
                    <a:pt x="1308" y="1261"/>
                    <a:pt x="1482" y="1001"/>
                    <a:pt x="1482" y="713"/>
                  </a:cubicBezTo>
                  <a:cubicBezTo>
                    <a:pt x="1482" y="320"/>
                    <a:pt x="1164"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 name="Google Shape;298;p27"/>
            <p:cNvSpPr/>
            <p:nvPr/>
          </p:nvSpPr>
          <p:spPr>
            <a:xfrm>
              <a:off x="8108961" y="1573423"/>
              <a:ext cx="67487" cy="64891"/>
            </a:xfrm>
            <a:custGeom>
              <a:rect b="b" l="l" r="r" t="t"/>
              <a:pathLst>
                <a:path extrusionOk="0" h="1425" w="1482">
                  <a:moveTo>
                    <a:pt x="769" y="0"/>
                  </a:moveTo>
                  <a:cubicBezTo>
                    <a:pt x="481" y="0"/>
                    <a:pt x="221" y="174"/>
                    <a:pt x="111" y="440"/>
                  </a:cubicBezTo>
                  <a:cubicBezTo>
                    <a:pt x="1" y="705"/>
                    <a:pt x="61" y="1013"/>
                    <a:pt x="266" y="1216"/>
                  </a:cubicBezTo>
                  <a:cubicBezTo>
                    <a:pt x="402" y="1352"/>
                    <a:pt x="584" y="1425"/>
                    <a:pt x="770" y="1425"/>
                  </a:cubicBezTo>
                  <a:cubicBezTo>
                    <a:pt x="861" y="1425"/>
                    <a:pt x="953" y="1407"/>
                    <a:pt x="1042" y="1371"/>
                  </a:cubicBezTo>
                  <a:cubicBezTo>
                    <a:pt x="1308" y="1260"/>
                    <a:pt x="1482" y="1001"/>
                    <a:pt x="1482" y="713"/>
                  </a:cubicBezTo>
                  <a:cubicBezTo>
                    <a:pt x="1482" y="318"/>
                    <a:pt x="1162" y="0"/>
                    <a:pt x="769"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 name="Google Shape;299;p27"/>
            <p:cNvSpPr/>
            <p:nvPr/>
          </p:nvSpPr>
          <p:spPr>
            <a:xfrm>
              <a:off x="8557054" y="1573423"/>
              <a:ext cx="67487" cy="64891"/>
            </a:xfrm>
            <a:custGeom>
              <a:rect b="b" l="l" r="r" t="t"/>
              <a:pathLst>
                <a:path extrusionOk="0" h="1425" w="1482">
                  <a:moveTo>
                    <a:pt x="769" y="0"/>
                  </a:moveTo>
                  <a:cubicBezTo>
                    <a:pt x="480" y="0"/>
                    <a:pt x="221" y="174"/>
                    <a:pt x="110" y="439"/>
                  </a:cubicBezTo>
                  <a:cubicBezTo>
                    <a:pt x="0" y="705"/>
                    <a:pt x="60" y="1012"/>
                    <a:pt x="265" y="1216"/>
                  </a:cubicBezTo>
                  <a:cubicBezTo>
                    <a:pt x="401" y="1352"/>
                    <a:pt x="583" y="1425"/>
                    <a:pt x="769" y="1425"/>
                  </a:cubicBezTo>
                  <a:cubicBezTo>
                    <a:pt x="861" y="1425"/>
                    <a:pt x="953" y="1407"/>
                    <a:pt x="1041" y="1371"/>
                  </a:cubicBezTo>
                  <a:cubicBezTo>
                    <a:pt x="1307" y="1260"/>
                    <a:pt x="1481" y="1001"/>
                    <a:pt x="1481" y="713"/>
                  </a:cubicBezTo>
                  <a:cubicBezTo>
                    <a:pt x="1481" y="320"/>
                    <a:pt x="1162" y="0"/>
                    <a:pt x="769"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 name="Google Shape;300;p27"/>
            <p:cNvSpPr/>
            <p:nvPr/>
          </p:nvSpPr>
          <p:spPr>
            <a:xfrm>
              <a:off x="9005147" y="1573423"/>
              <a:ext cx="67532" cy="64891"/>
            </a:xfrm>
            <a:custGeom>
              <a:rect b="b" l="l" r="r" t="t"/>
              <a:pathLst>
                <a:path extrusionOk="0" h="1425" w="1483">
                  <a:moveTo>
                    <a:pt x="769" y="0"/>
                  </a:moveTo>
                  <a:cubicBezTo>
                    <a:pt x="481" y="0"/>
                    <a:pt x="220" y="174"/>
                    <a:pt x="110" y="440"/>
                  </a:cubicBezTo>
                  <a:cubicBezTo>
                    <a:pt x="1" y="705"/>
                    <a:pt x="61" y="1013"/>
                    <a:pt x="264" y="1216"/>
                  </a:cubicBezTo>
                  <a:cubicBezTo>
                    <a:pt x="402" y="1352"/>
                    <a:pt x="584" y="1425"/>
                    <a:pt x="770" y="1425"/>
                  </a:cubicBezTo>
                  <a:cubicBezTo>
                    <a:pt x="861" y="1425"/>
                    <a:pt x="954" y="1407"/>
                    <a:pt x="1042" y="1371"/>
                  </a:cubicBezTo>
                  <a:cubicBezTo>
                    <a:pt x="1308" y="1260"/>
                    <a:pt x="1482" y="1001"/>
                    <a:pt x="1482" y="713"/>
                  </a:cubicBezTo>
                  <a:cubicBezTo>
                    <a:pt x="1482" y="318"/>
                    <a:pt x="1163" y="0"/>
                    <a:pt x="769"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 name="Google Shape;301;p27"/>
            <p:cNvSpPr/>
            <p:nvPr/>
          </p:nvSpPr>
          <p:spPr>
            <a:xfrm>
              <a:off x="8108961" y="1956579"/>
              <a:ext cx="67487" cy="64936"/>
            </a:xfrm>
            <a:custGeom>
              <a:rect b="b" l="l" r="r" t="t"/>
              <a:pathLst>
                <a:path extrusionOk="0" h="1426" w="1482">
                  <a:moveTo>
                    <a:pt x="769" y="0"/>
                  </a:moveTo>
                  <a:cubicBezTo>
                    <a:pt x="481" y="0"/>
                    <a:pt x="221" y="174"/>
                    <a:pt x="111" y="441"/>
                  </a:cubicBezTo>
                  <a:cubicBezTo>
                    <a:pt x="1" y="707"/>
                    <a:pt x="61" y="1013"/>
                    <a:pt x="266" y="1216"/>
                  </a:cubicBezTo>
                  <a:cubicBezTo>
                    <a:pt x="401" y="1353"/>
                    <a:pt x="583" y="1426"/>
                    <a:pt x="768" y="1426"/>
                  </a:cubicBezTo>
                  <a:cubicBezTo>
                    <a:pt x="860" y="1426"/>
                    <a:pt x="953" y="1408"/>
                    <a:pt x="1042" y="1371"/>
                  </a:cubicBezTo>
                  <a:cubicBezTo>
                    <a:pt x="1308" y="1261"/>
                    <a:pt x="1482" y="1002"/>
                    <a:pt x="1482" y="713"/>
                  </a:cubicBezTo>
                  <a:cubicBezTo>
                    <a:pt x="1482" y="320"/>
                    <a:pt x="1162" y="0"/>
                    <a:pt x="769"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 name="Google Shape;302;p27"/>
            <p:cNvSpPr/>
            <p:nvPr/>
          </p:nvSpPr>
          <p:spPr>
            <a:xfrm>
              <a:off x="8557054" y="1956579"/>
              <a:ext cx="67487" cy="64936"/>
            </a:xfrm>
            <a:custGeom>
              <a:rect b="b" l="l" r="r" t="t"/>
              <a:pathLst>
                <a:path extrusionOk="0" h="1426" w="1482">
                  <a:moveTo>
                    <a:pt x="769" y="0"/>
                  </a:moveTo>
                  <a:cubicBezTo>
                    <a:pt x="480" y="0"/>
                    <a:pt x="221" y="174"/>
                    <a:pt x="110" y="441"/>
                  </a:cubicBezTo>
                  <a:cubicBezTo>
                    <a:pt x="0" y="707"/>
                    <a:pt x="60" y="1013"/>
                    <a:pt x="265" y="1216"/>
                  </a:cubicBezTo>
                  <a:cubicBezTo>
                    <a:pt x="401" y="1353"/>
                    <a:pt x="583" y="1426"/>
                    <a:pt x="768" y="1426"/>
                  </a:cubicBezTo>
                  <a:cubicBezTo>
                    <a:pt x="860" y="1426"/>
                    <a:pt x="953" y="1408"/>
                    <a:pt x="1041" y="1371"/>
                  </a:cubicBezTo>
                  <a:cubicBezTo>
                    <a:pt x="1307" y="1262"/>
                    <a:pt x="1481" y="1002"/>
                    <a:pt x="1481" y="713"/>
                  </a:cubicBezTo>
                  <a:cubicBezTo>
                    <a:pt x="1481" y="320"/>
                    <a:pt x="1162" y="0"/>
                    <a:pt x="769"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 name="Google Shape;303;p27"/>
            <p:cNvSpPr/>
            <p:nvPr/>
          </p:nvSpPr>
          <p:spPr>
            <a:xfrm>
              <a:off x="9005147" y="1956579"/>
              <a:ext cx="67532" cy="64936"/>
            </a:xfrm>
            <a:custGeom>
              <a:rect b="b" l="l" r="r" t="t"/>
              <a:pathLst>
                <a:path extrusionOk="0" h="1426" w="1483">
                  <a:moveTo>
                    <a:pt x="769" y="0"/>
                  </a:moveTo>
                  <a:cubicBezTo>
                    <a:pt x="481" y="0"/>
                    <a:pt x="220" y="174"/>
                    <a:pt x="110" y="441"/>
                  </a:cubicBezTo>
                  <a:cubicBezTo>
                    <a:pt x="1" y="707"/>
                    <a:pt x="61" y="1013"/>
                    <a:pt x="264" y="1216"/>
                  </a:cubicBezTo>
                  <a:cubicBezTo>
                    <a:pt x="401" y="1353"/>
                    <a:pt x="583" y="1426"/>
                    <a:pt x="769" y="1426"/>
                  </a:cubicBezTo>
                  <a:cubicBezTo>
                    <a:pt x="861" y="1426"/>
                    <a:pt x="953" y="1408"/>
                    <a:pt x="1042" y="1371"/>
                  </a:cubicBezTo>
                  <a:cubicBezTo>
                    <a:pt x="1308" y="1261"/>
                    <a:pt x="1482" y="1002"/>
                    <a:pt x="1482" y="713"/>
                  </a:cubicBezTo>
                  <a:cubicBezTo>
                    <a:pt x="1482" y="320"/>
                    <a:pt x="1163" y="0"/>
                    <a:pt x="769"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 name="Google Shape;304;p27"/>
            <p:cNvSpPr/>
            <p:nvPr/>
          </p:nvSpPr>
          <p:spPr>
            <a:xfrm>
              <a:off x="8108961" y="2339826"/>
              <a:ext cx="67487" cy="64936"/>
            </a:xfrm>
            <a:custGeom>
              <a:rect b="b" l="l" r="r" t="t"/>
              <a:pathLst>
                <a:path extrusionOk="0" h="1426" w="1482">
                  <a:moveTo>
                    <a:pt x="769" y="0"/>
                  </a:moveTo>
                  <a:cubicBezTo>
                    <a:pt x="481" y="0"/>
                    <a:pt x="220" y="174"/>
                    <a:pt x="111" y="440"/>
                  </a:cubicBezTo>
                  <a:cubicBezTo>
                    <a:pt x="1" y="707"/>
                    <a:pt x="61" y="1013"/>
                    <a:pt x="266" y="1216"/>
                  </a:cubicBezTo>
                  <a:cubicBezTo>
                    <a:pt x="401" y="1353"/>
                    <a:pt x="583" y="1425"/>
                    <a:pt x="768" y="1425"/>
                  </a:cubicBezTo>
                  <a:cubicBezTo>
                    <a:pt x="860" y="1425"/>
                    <a:pt x="953" y="1407"/>
                    <a:pt x="1042" y="1371"/>
                  </a:cubicBezTo>
                  <a:cubicBezTo>
                    <a:pt x="1308" y="1260"/>
                    <a:pt x="1482" y="1001"/>
                    <a:pt x="1482" y="713"/>
                  </a:cubicBezTo>
                  <a:cubicBezTo>
                    <a:pt x="1482" y="318"/>
                    <a:pt x="1162" y="0"/>
                    <a:pt x="769"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 name="Google Shape;305;p27"/>
            <p:cNvSpPr/>
            <p:nvPr/>
          </p:nvSpPr>
          <p:spPr>
            <a:xfrm>
              <a:off x="8557054" y="2339826"/>
              <a:ext cx="67487" cy="64936"/>
            </a:xfrm>
            <a:custGeom>
              <a:rect b="b" l="l" r="r" t="t"/>
              <a:pathLst>
                <a:path extrusionOk="0" h="1426" w="1482">
                  <a:moveTo>
                    <a:pt x="769" y="0"/>
                  </a:moveTo>
                  <a:cubicBezTo>
                    <a:pt x="480" y="0"/>
                    <a:pt x="221" y="174"/>
                    <a:pt x="110" y="440"/>
                  </a:cubicBezTo>
                  <a:cubicBezTo>
                    <a:pt x="0" y="705"/>
                    <a:pt x="60" y="1013"/>
                    <a:pt x="265" y="1216"/>
                  </a:cubicBezTo>
                  <a:cubicBezTo>
                    <a:pt x="401" y="1353"/>
                    <a:pt x="583" y="1425"/>
                    <a:pt x="768" y="1425"/>
                  </a:cubicBezTo>
                  <a:cubicBezTo>
                    <a:pt x="860" y="1425"/>
                    <a:pt x="953" y="1407"/>
                    <a:pt x="1041" y="1371"/>
                  </a:cubicBezTo>
                  <a:cubicBezTo>
                    <a:pt x="1307" y="1260"/>
                    <a:pt x="1481" y="1001"/>
                    <a:pt x="1481" y="713"/>
                  </a:cubicBezTo>
                  <a:cubicBezTo>
                    <a:pt x="1481" y="320"/>
                    <a:pt x="1162" y="0"/>
                    <a:pt x="769"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 name="Google Shape;306;p27"/>
            <p:cNvSpPr/>
            <p:nvPr/>
          </p:nvSpPr>
          <p:spPr>
            <a:xfrm>
              <a:off x="9005147" y="2339826"/>
              <a:ext cx="67532" cy="64936"/>
            </a:xfrm>
            <a:custGeom>
              <a:rect b="b" l="l" r="r" t="t"/>
              <a:pathLst>
                <a:path extrusionOk="0" h="1426" w="1483">
                  <a:moveTo>
                    <a:pt x="769" y="0"/>
                  </a:moveTo>
                  <a:cubicBezTo>
                    <a:pt x="481" y="0"/>
                    <a:pt x="220" y="174"/>
                    <a:pt x="110" y="440"/>
                  </a:cubicBezTo>
                  <a:cubicBezTo>
                    <a:pt x="1" y="707"/>
                    <a:pt x="61" y="1013"/>
                    <a:pt x="264" y="1216"/>
                  </a:cubicBezTo>
                  <a:cubicBezTo>
                    <a:pt x="401" y="1353"/>
                    <a:pt x="583" y="1425"/>
                    <a:pt x="769" y="1425"/>
                  </a:cubicBezTo>
                  <a:cubicBezTo>
                    <a:pt x="861" y="1425"/>
                    <a:pt x="953" y="1407"/>
                    <a:pt x="1042" y="1371"/>
                  </a:cubicBezTo>
                  <a:cubicBezTo>
                    <a:pt x="1308" y="1260"/>
                    <a:pt x="1482" y="1001"/>
                    <a:pt x="1482" y="713"/>
                  </a:cubicBezTo>
                  <a:cubicBezTo>
                    <a:pt x="1482" y="318"/>
                    <a:pt x="1163" y="0"/>
                    <a:pt x="769"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 name="Google Shape;307;p27"/>
            <p:cNvSpPr/>
            <p:nvPr/>
          </p:nvSpPr>
          <p:spPr>
            <a:xfrm>
              <a:off x="8109052" y="2722799"/>
              <a:ext cx="69809" cy="64982"/>
            </a:xfrm>
            <a:custGeom>
              <a:rect b="b" l="l" r="r" t="t"/>
              <a:pathLst>
                <a:path extrusionOk="0" h="1427" w="1533">
                  <a:moveTo>
                    <a:pt x="769" y="1"/>
                  </a:moveTo>
                  <a:cubicBezTo>
                    <a:pt x="731" y="1"/>
                    <a:pt x="692" y="4"/>
                    <a:pt x="654" y="10"/>
                  </a:cubicBezTo>
                  <a:cubicBezTo>
                    <a:pt x="265" y="72"/>
                    <a:pt x="0" y="439"/>
                    <a:pt x="63" y="827"/>
                  </a:cubicBezTo>
                  <a:cubicBezTo>
                    <a:pt x="120" y="1178"/>
                    <a:pt x="423" y="1427"/>
                    <a:pt x="767" y="1427"/>
                  </a:cubicBezTo>
                  <a:cubicBezTo>
                    <a:pt x="805" y="1427"/>
                    <a:pt x="842" y="1424"/>
                    <a:pt x="881" y="1418"/>
                  </a:cubicBezTo>
                  <a:cubicBezTo>
                    <a:pt x="1269" y="1354"/>
                    <a:pt x="1533" y="989"/>
                    <a:pt x="1471" y="601"/>
                  </a:cubicBezTo>
                  <a:cubicBezTo>
                    <a:pt x="1414" y="251"/>
                    <a:pt x="1112" y="1"/>
                    <a:pt x="769" y="1"/>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 name="Google Shape;308;p27"/>
            <p:cNvSpPr/>
            <p:nvPr/>
          </p:nvSpPr>
          <p:spPr>
            <a:xfrm>
              <a:off x="8559331" y="2723437"/>
              <a:ext cx="65346" cy="64936"/>
            </a:xfrm>
            <a:custGeom>
              <a:rect b="b" l="l" r="r" t="t"/>
              <a:pathLst>
                <a:path extrusionOk="0" h="1426" w="1435">
                  <a:moveTo>
                    <a:pt x="715" y="1"/>
                  </a:moveTo>
                  <a:cubicBezTo>
                    <a:pt x="713" y="1"/>
                    <a:pt x="712" y="1"/>
                    <a:pt x="710" y="1"/>
                  </a:cubicBezTo>
                  <a:cubicBezTo>
                    <a:pt x="317" y="5"/>
                    <a:pt x="0" y="327"/>
                    <a:pt x="5" y="721"/>
                  </a:cubicBezTo>
                  <a:cubicBezTo>
                    <a:pt x="9" y="1111"/>
                    <a:pt x="327" y="1426"/>
                    <a:pt x="716" y="1426"/>
                  </a:cubicBezTo>
                  <a:cubicBezTo>
                    <a:pt x="719" y="1426"/>
                    <a:pt x="722" y="1426"/>
                    <a:pt x="724" y="1426"/>
                  </a:cubicBezTo>
                  <a:cubicBezTo>
                    <a:pt x="1118" y="1423"/>
                    <a:pt x="1434" y="1100"/>
                    <a:pt x="1430" y="707"/>
                  </a:cubicBezTo>
                  <a:cubicBezTo>
                    <a:pt x="1425" y="315"/>
                    <a:pt x="1107" y="1"/>
                    <a:pt x="715" y="1"/>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 name="Google Shape;309;p27"/>
            <p:cNvSpPr/>
            <p:nvPr/>
          </p:nvSpPr>
          <p:spPr>
            <a:xfrm>
              <a:off x="9007697" y="2722981"/>
              <a:ext cx="64982" cy="64936"/>
            </a:xfrm>
            <a:custGeom>
              <a:rect b="b" l="l" r="r" t="t"/>
              <a:pathLst>
                <a:path extrusionOk="0" h="1426" w="1427">
                  <a:moveTo>
                    <a:pt x="713" y="0"/>
                  </a:moveTo>
                  <a:cubicBezTo>
                    <a:pt x="319" y="0"/>
                    <a:pt x="1" y="320"/>
                    <a:pt x="1" y="713"/>
                  </a:cubicBezTo>
                  <a:cubicBezTo>
                    <a:pt x="1" y="1107"/>
                    <a:pt x="319" y="1425"/>
                    <a:pt x="713" y="1425"/>
                  </a:cubicBezTo>
                  <a:cubicBezTo>
                    <a:pt x="1107" y="1425"/>
                    <a:pt x="1426" y="1107"/>
                    <a:pt x="1426" y="713"/>
                  </a:cubicBezTo>
                  <a:cubicBezTo>
                    <a:pt x="1426" y="320"/>
                    <a:pt x="1107" y="0"/>
                    <a:pt x="713"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 name="Google Shape;310;p27"/>
            <p:cNvSpPr/>
            <p:nvPr/>
          </p:nvSpPr>
          <p:spPr>
            <a:xfrm>
              <a:off x="8109097" y="3106001"/>
              <a:ext cx="69763" cy="64982"/>
            </a:xfrm>
            <a:custGeom>
              <a:rect b="b" l="l" r="r" t="t"/>
              <a:pathLst>
                <a:path extrusionOk="0" h="1427" w="1532">
                  <a:moveTo>
                    <a:pt x="766" y="0"/>
                  </a:moveTo>
                  <a:cubicBezTo>
                    <a:pt x="729" y="0"/>
                    <a:pt x="691" y="3"/>
                    <a:pt x="653" y="9"/>
                  </a:cubicBezTo>
                  <a:cubicBezTo>
                    <a:pt x="264" y="73"/>
                    <a:pt x="1" y="438"/>
                    <a:pt x="62" y="827"/>
                  </a:cubicBezTo>
                  <a:cubicBezTo>
                    <a:pt x="119" y="1177"/>
                    <a:pt x="421" y="1426"/>
                    <a:pt x="764" y="1426"/>
                  </a:cubicBezTo>
                  <a:cubicBezTo>
                    <a:pt x="802" y="1426"/>
                    <a:pt x="841" y="1423"/>
                    <a:pt x="880" y="1417"/>
                  </a:cubicBezTo>
                  <a:cubicBezTo>
                    <a:pt x="1268" y="1354"/>
                    <a:pt x="1532" y="988"/>
                    <a:pt x="1470" y="600"/>
                  </a:cubicBezTo>
                  <a:cubicBezTo>
                    <a:pt x="1413" y="249"/>
                    <a:pt x="1110" y="0"/>
                    <a:pt x="766"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 name="Google Shape;311;p27"/>
            <p:cNvSpPr/>
            <p:nvPr/>
          </p:nvSpPr>
          <p:spPr>
            <a:xfrm>
              <a:off x="8559331" y="3106684"/>
              <a:ext cx="65255" cy="64936"/>
            </a:xfrm>
            <a:custGeom>
              <a:rect b="b" l="l" r="r" t="t"/>
              <a:pathLst>
                <a:path extrusionOk="0" h="1426" w="1433">
                  <a:moveTo>
                    <a:pt x="718" y="0"/>
                  </a:moveTo>
                  <a:cubicBezTo>
                    <a:pt x="715" y="0"/>
                    <a:pt x="712" y="0"/>
                    <a:pt x="710" y="0"/>
                  </a:cubicBezTo>
                  <a:cubicBezTo>
                    <a:pt x="317" y="3"/>
                    <a:pt x="0" y="326"/>
                    <a:pt x="5" y="720"/>
                  </a:cubicBezTo>
                  <a:cubicBezTo>
                    <a:pt x="7" y="1112"/>
                    <a:pt x="327" y="1426"/>
                    <a:pt x="719" y="1426"/>
                  </a:cubicBezTo>
                  <a:cubicBezTo>
                    <a:pt x="721" y="1426"/>
                    <a:pt x="723" y="1426"/>
                    <a:pt x="724" y="1425"/>
                  </a:cubicBezTo>
                  <a:cubicBezTo>
                    <a:pt x="1118" y="1421"/>
                    <a:pt x="1433" y="1099"/>
                    <a:pt x="1430" y="706"/>
                  </a:cubicBezTo>
                  <a:cubicBezTo>
                    <a:pt x="1425" y="315"/>
                    <a:pt x="1107" y="0"/>
                    <a:pt x="718"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 name="Google Shape;312;p27"/>
            <p:cNvSpPr/>
            <p:nvPr/>
          </p:nvSpPr>
          <p:spPr>
            <a:xfrm>
              <a:off x="9007697" y="3106183"/>
              <a:ext cx="64982" cy="64982"/>
            </a:xfrm>
            <a:custGeom>
              <a:rect b="b" l="l" r="r" t="t"/>
              <a:pathLst>
                <a:path extrusionOk="0" h="1427" w="1427">
                  <a:moveTo>
                    <a:pt x="713" y="1"/>
                  </a:moveTo>
                  <a:cubicBezTo>
                    <a:pt x="319" y="1"/>
                    <a:pt x="1" y="320"/>
                    <a:pt x="1" y="714"/>
                  </a:cubicBezTo>
                  <a:cubicBezTo>
                    <a:pt x="1" y="1107"/>
                    <a:pt x="319" y="1426"/>
                    <a:pt x="713" y="1426"/>
                  </a:cubicBezTo>
                  <a:cubicBezTo>
                    <a:pt x="1107" y="1426"/>
                    <a:pt x="1426" y="1107"/>
                    <a:pt x="1426" y="714"/>
                  </a:cubicBezTo>
                  <a:cubicBezTo>
                    <a:pt x="1426" y="320"/>
                    <a:pt x="1107" y="1"/>
                    <a:pt x="713" y="1"/>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 name="Google Shape;313;p27"/>
            <p:cNvSpPr/>
            <p:nvPr/>
          </p:nvSpPr>
          <p:spPr>
            <a:xfrm>
              <a:off x="8134371" y="3519120"/>
              <a:ext cx="67487" cy="64936"/>
            </a:xfrm>
            <a:custGeom>
              <a:rect b="b" l="l" r="r" t="t"/>
              <a:pathLst>
                <a:path extrusionOk="0" h="1426" w="1482">
                  <a:moveTo>
                    <a:pt x="769" y="0"/>
                  </a:moveTo>
                  <a:cubicBezTo>
                    <a:pt x="481" y="0"/>
                    <a:pt x="221" y="174"/>
                    <a:pt x="111" y="441"/>
                  </a:cubicBezTo>
                  <a:cubicBezTo>
                    <a:pt x="1" y="707"/>
                    <a:pt x="62" y="1013"/>
                    <a:pt x="266" y="1217"/>
                  </a:cubicBezTo>
                  <a:cubicBezTo>
                    <a:pt x="401" y="1353"/>
                    <a:pt x="584" y="1426"/>
                    <a:pt x="769" y="1426"/>
                  </a:cubicBezTo>
                  <a:cubicBezTo>
                    <a:pt x="861" y="1426"/>
                    <a:pt x="954" y="1408"/>
                    <a:pt x="1042" y="1371"/>
                  </a:cubicBezTo>
                  <a:cubicBezTo>
                    <a:pt x="1308" y="1261"/>
                    <a:pt x="1482" y="1002"/>
                    <a:pt x="1482" y="713"/>
                  </a:cubicBezTo>
                  <a:cubicBezTo>
                    <a:pt x="1482" y="320"/>
                    <a:pt x="1164"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 name="Google Shape;314;p27"/>
            <p:cNvSpPr/>
            <p:nvPr/>
          </p:nvSpPr>
          <p:spPr>
            <a:xfrm>
              <a:off x="8582510" y="3519120"/>
              <a:ext cx="67487" cy="64936"/>
            </a:xfrm>
            <a:custGeom>
              <a:rect b="b" l="l" r="r" t="t"/>
              <a:pathLst>
                <a:path extrusionOk="0" h="1426" w="1482">
                  <a:moveTo>
                    <a:pt x="769" y="0"/>
                  </a:moveTo>
                  <a:cubicBezTo>
                    <a:pt x="480" y="0"/>
                    <a:pt x="221" y="174"/>
                    <a:pt x="111" y="441"/>
                  </a:cubicBezTo>
                  <a:cubicBezTo>
                    <a:pt x="1" y="707"/>
                    <a:pt x="61" y="1013"/>
                    <a:pt x="266" y="1217"/>
                  </a:cubicBezTo>
                  <a:cubicBezTo>
                    <a:pt x="401" y="1353"/>
                    <a:pt x="583" y="1426"/>
                    <a:pt x="768" y="1426"/>
                  </a:cubicBezTo>
                  <a:cubicBezTo>
                    <a:pt x="860" y="1426"/>
                    <a:pt x="953" y="1408"/>
                    <a:pt x="1041" y="1371"/>
                  </a:cubicBezTo>
                  <a:cubicBezTo>
                    <a:pt x="1308" y="1261"/>
                    <a:pt x="1482" y="1002"/>
                    <a:pt x="1482" y="713"/>
                  </a:cubicBezTo>
                  <a:cubicBezTo>
                    <a:pt x="1482" y="320"/>
                    <a:pt x="1162"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 name="Google Shape;315;p27"/>
            <p:cNvSpPr/>
            <p:nvPr/>
          </p:nvSpPr>
          <p:spPr>
            <a:xfrm>
              <a:off x="9030557" y="3519120"/>
              <a:ext cx="67532" cy="64936"/>
            </a:xfrm>
            <a:custGeom>
              <a:rect b="b" l="l" r="r" t="t"/>
              <a:pathLst>
                <a:path extrusionOk="0" h="1426" w="1483">
                  <a:moveTo>
                    <a:pt x="769" y="0"/>
                  </a:moveTo>
                  <a:cubicBezTo>
                    <a:pt x="481" y="0"/>
                    <a:pt x="222" y="174"/>
                    <a:pt x="111" y="441"/>
                  </a:cubicBezTo>
                  <a:cubicBezTo>
                    <a:pt x="1" y="707"/>
                    <a:pt x="63" y="1013"/>
                    <a:pt x="266" y="1217"/>
                  </a:cubicBezTo>
                  <a:cubicBezTo>
                    <a:pt x="402" y="1353"/>
                    <a:pt x="584" y="1426"/>
                    <a:pt x="769" y="1426"/>
                  </a:cubicBezTo>
                  <a:cubicBezTo>
                    <a:pt x="861" y="1426"/>
                    <a:pt x="954" y="1408"/>
                    <a:pt x="1042" y="1371"/>
                  </a:cubicBezTo>
                  <a:cubicBezTo>
                    <a:pt x="1308" y="1261"/>
                    <a:pt x="1482" y="1002"/>
                    <a:pt x="1482" y="713"/>
                  </a:cubicBezTo>
                  <a:cubicBezTo>
                    <a:pt x="1482" y="320"/>
                    <a:pt x="1164"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 name="Google Shape;316;p27"/>
            <p:cNvSpPr/>
            <p:nvPr/>
          </p:nvSpPr>
          <p:spPr>
            <a:xfrm>
              <a:off x="8134371" y="3902367"/>
              <a:ext cx="67487" cy="64891"/>
            </a:xfrm>
            <a:custGeom>
              <a:rect b="b" l="l" r="r" t="t"/>
              <a:pathLst>
                <a:path extrusionOk="0" h="1425" w="1482">
                  <a:moveTo>
                    <a:pt x="769" y="0"/>
                  </a:moveTo>
                  <a:cubicBezTo>
                    <a:pt x="481" y="0"/>
                    <a:pt x="221" y="174"/>
                    <a:pt x="111" y="439"/>
                  </a:cubicBezTo>
                  <a:cubicBezTo>
                    <a:pt x="1" y="705"/>
                    <a:pt x="62" y="1012"/>
                    <a:pt x="266" y="1216"/>
                  </a:cubicBezTo>
                  <a:cubicBezTo>
                    <a:pt x="403" y="1352"/>
                    <a:pt x="585" y="1425"/>
                    <a:pt x="771" y="1425"/>
                  </a:cubicBezTo>
                  <a:cubicBezTo>
                    <a:pt x="863" y="1425"/>
                    <a:pt x="955" y="1407"/>
                    <a:pt x="1043" y="1371"/>
                  </a:cubicBezTo>
                  <a:cubicBezTo>
                    <a:pt x="1308" y="1260"/>
                    <a:pt x="1482" y="1000"/>
                    <a:pt x="1482" y="713"/>
                  </a:cubicBezTo>
                  <a:cubicBezTo>
                    <a:pt x="1482" y="318"/>
                    <a:pt x="1164"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 name="Google Shape;317;p27"/>
            <p:cNvSpPr/>
            <p:nvPr/>
          </p:nvSpPr>
          <p:spPr>
            <a:xfrm>
              <a:off x="8582510" y="3902367"/>
              <a:ext cx="67487" cy="64891"/>
            </a:xfrm>
            <a:custGeom>
              <a:rect b="b" l="l" r="r" t="t"/>
              <a:pathLst>
                <a:path extrusionOk="0" h="1425" w="1482">
                  <a:moveTo>
                    <a:pt x="769" y="0"/>
                  </a:moveTo>
                  <a:cubicBezTo>
                    <a:pt x="480" y="0"/>
                    <a:pt x="220" y="174"/>
                    <a:pt x="111" y="439"/>
                  </a:cubicBezTo>
                  <a:cubicBezTo>
                    <a:pt x="1" y="705"/>
                    <a:pt x="61" y="1012"/>
                    <a:pt x="266" y="1216"/>
                  </a:cubicBezTo>
                  <a:cubicBezTo>
                    <a:pt x="402" y="1352"/>
                    <a:pt x="584" y="1425"/>
                    <a:pt x="770" y="1425"/>
                  </a:cubicBezTo>
                  <a:cubicBezTo>
                    <a:pt x="861" y="1425"/>
                    <a:pt x="953" y="1407"/>
                    <a:pt x="1041" y="1371"/>
                  </a:cubicBezTo>
                  <a:cubicBezTo>
                    <a:pt x="1308" y="1260"/>
                    <a:pt x="1482" y="1000"/>
                    <a:pt x="1482" y="713"/>
                  </a:cubicBezTo>
                  <a:cubicBezTo>
                    <a:pt x="1482" y="318"/>
                    <a:pt x="1162"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 name="Google Shape;318;p27"/>
            <p:cNvSpPr/>
            <p:nvPr/>
          </p:nvSpPr>
          <p:spPr>
            <a:xfrm>
              <a:off x="9030557" y="3902367"/>
              <a:ext cx="67532" cy="64891"/>
            </a:xfrm>
            <a:custGeom>
              <a:rect b="b" l="l" r="r" t="t"/>
              <a:pathLst>
                <a:path extrusionOk="0" h="1425" w="1483">
                  <a:moveTo>
                    <a:pt x="769" y="0"/>
                  </a:moveTo>
                  <a:cubicBezTo>
                    <a:pt x="481" y="0"/>
                    <a:pt x="222" y="174"/>
                    <a:pt x="111" y="439"/>
                  </a:cubicBezTo>
                  <a:cubicBezTo>
                    <a:pt x="1" y="705"/>
                    <a:pt x="63" y="1012"/>
                    <a:pt x="266" y="1216"/>
                  </a:cubicBezTo>
                  <a:cubicBezTo>
                    <a:pt x="403" y="1352"/>
                    <a:pt x="586" y="1425"/>
                    <a:pt x="771" y="1425"/>
                  </a:cubicBezTo>
                  <a:cubicBezTo>
                    <a:pt x="863" y="1425"/>
                    <a:pt x="955" y="1407"/>
                    <a:pt x="1043" y="1371"/>
                  </a:cubicBezTo>
                  <a:cubicBezTo>
                    <a:pt x="1308" y="1260"/>
                    <a:pt x="1482" y="1000"/>
                    <a:pt x="1482" y="713"/>
                  </a:cubicBezTo>
                  <a:cubicBezTo>
                    <a:pt x="1482" y="318"/>
                    <a:pt x="1164"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 name="Google Shape;319;p27"/>
            <p:cNvSpPr/>
            <p:nvPr/>
          </p:nvSpPr>
          <p:spPr>
            <a:xfrm>
              <a:off x="8134371" y="4285523"/>
              <a:ext cx="67487" cy="64936"/>
            </a:xfrm>
            <a:custGeom>
              <a:rect b="b" l="l" r="r" t="t"/>
              <a:pathLst>
                <a:path extrusionOk="0" h="1426" w="1482">
                  <a:moveTo>
                    <a:pt x="769" y="0"/>
                  </a:moveTo>
                  <a:cubicBezTo>
                    <a:pt x="481" y="0"/>
                    <a:pt x="221" y="174"/>
                    <a:pt x="111" y="441"/>
                  </a:cubicBezTo>
                  <a:cubicBezTo>
                    <a:pt x="1" y="707"/>
                    <a:pt x="62" y="1013"/>
                    <a:pt x="266" y="1216"/>
                  </a:cubicBezTo>
                  <a:cubicBezTo>
                    <a:pt x="402" y="1353"/>
                    <a:pt x="584" y="1426"/>
                    <a:pt x="770" y="1426"/>
                  </a:cubicBezTo>
                  <a:cubicBezTo>
                    <a:pt x="862" y="1426"/>
                    <a:pt x="955" y="1408"/>
                    <a:pt x="1043" y="1371"/>
                  </a:cubicBezTo>
                  <a:cubicBezTo>
                    <a:pt x="1308" y="1261"/>
                    <a:pt x="1482" y="1002"/>
                    <a:pt x="1482" y="713"/>
                  </a:cubicBezTo>
                  <a:cubicBezTo>
                    <a:pt x="1482" y="320"/>
                    <a:pt x="1164"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 name="Google Shape;320;p27"/>
            <p:cNvSpPr/>
            <p:nvPr/>
          </p:nvSpPr>
          <p:spPr>
            <a:xfrm>
              <a:off x="8582510" y="4285523"/>
              <a:ext cx="67487" cy="64936"/>
            </a:xfrm>
            <a:custGeom>
              <a:rect b="b" l="l" r="r" t="t"/>
              <a:pathLst>
                <a:path extrusionOk="0" h="1426" w="1482">
                  <a:moveTo>
                    <a:pt x="769" y="0"/>
                  </a:moveTo>
                  <a:cubicBezTo>
                    <a:pt x="480" y="0"/>
                    <a:pt x="220" y="174"/>
                    <a:pt x="111" y="441"/>
                  </a:cubicBezTo>
                  <a:cubicBezTo>
                    <a:pt x="1" y="707"/>
                    <a:pt x="61" y="1013"/>
                    <a:pt x="266" y="1216"/>
                  </a:cubicBezTo>
                  <a:cubicBezTo>
                    <a:pt x="401" y="1353"/>
                    <a:pt x="583" y="1426"/>
                    <a:pt x="768" y="1426"/>
                  </a:cubicBezTo>
                  <a:cubicBezTo>
                    <a:pt x="860" y="1426"/>
                    <a:pt x="953" y="1408"/>
                    <a:pt x="1041" y="1371"/>
                  </a:cubicBezTo>
                  <a:cubicBezTo>
                    <a:pt x="1308" y="1261"/>
                    <a:pt x="1482" y="1002"/>
                    <a:pt x="1482" y="713"/>
                  </a:cubicBezTo>
                  <a:cubicBezTo>
                    <a:pt x="1482" y="320"/>
                    <a:pt x="1162"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 name="Google Shape;321;p27"/>
            <p:cNvSpPr/>
            <p:nvPr/>
          </p:nvSpPr>
          <p:spPr>
            <a:xfrm>
              <a:off x="9030557" y="4285523"/>
              <a:ext cx="67532" cy="64936"/>
            </a:xfrm>
            <a:custGeom>
              <a:rect b="b" l="l" r="r" t="t"/>
              <a:pathLst>
                <a:path extrusionOk="0" h="1426" w="1483">
                  <a:moveTo>
                    <a:pt x="769" y="0"/>
                  </a:moveTo>
                  <a:cubicBezTo>
                    <a:pt x="481" y="0"/>
                    <a:pt x="222" y="174"/>
                    <a:pt x="111" y="441"/>
                  </a:cubicBezTo>
                  <a:cubicBezTo>
                    <a:pt x="1" y="707"/>
                    <a:pt x="63" y="1013"/>
                    <a:pt x="266" y="1216"/>
                  </a:cubicBezTo>
                  <a:cubicBezTo>
                    <a:pt x="403" y="1353"/>
                    <a:pt x="585" y="1426"/>
                    <a:pt x="770" y="1426"/>
                  </a:cubicBezTo>
                  <a:cubicBezTo>
                    <a:pt x="862" y="1426"/>
                    <a:pt x="955" y="1408"/>
                    <a:pt x="1043" y="1371"/>
                  </a:cubicBezTo>
                  <a:cubicBezTo>
                    <a:pt x="1308" y="1261"/>
                    <a:pt x="1482" y="1002"/>
                    <a:pt x="1482" y="713"/>
                  </a:cubicBezTo>
                  <a:cubicBezTo>
                    <a:pt x="1482" y="320"/>
                    <a:pt x="1164"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 name="Google Shape;322;p27"/>
            <p:cNvSpPr/>
            <p:nvPr/>
          </p:nvSpPr>
          <p:spPr>
            <a:xfrm>
              <a:off x="8134371" y="4668770"/>
              <a:ext cx="67487" cy="64891"/>
            </a:xfrm>
            <a:custGeom>
              <a:rect b="b" l="l" r="r" t="t"/>
              <a:pathLst>
                <a:path extrusionOk="0" h="1425" w="1482">
                  <a:moveTo>
                    <a:pt x="769" y="0"/>
                  </a:moveTo>
                  <a:cubicBezTo>
                    <a:pt x="481" y="0"/>
                    <a:pt x="221" y="174"/>
                    <a:pt x="111" y="439"/>
                  </a:cubicBezTo>
                  <a:cubicBezTo>
                    <a:pt x="1" y="705"/>
                    <a:pt x="62" y="1012"/>
                    <a:pt x="266" y="1216"/>
                  </a:cubicBezTo>
                  <a:cubicBezTo>
                    <a:pt x="402" y="1352"/>
                    <a:pt x="585" y="1425"/>
                    <a:pt x="770" y="1425"/>
                  </a:cubicBezTo>
                  <a:cubicBezTo>
                    <a:pt x="862" y="1425"/>
                    <a:pt x="954" y="1407"/>
                    <a:pt x="1042" y="1371"/>
                  </a:cubicBezTo>
                  <a:cubicBezTo>
                    <a:pt x="1308" y="1260"/>
                    <a:pt x="1482" y="1000"/>
                    <a:pt x="1482" y="713"/>
                  </a:cubicBezTo>
                  <a:cubicBezTo>
                    <a:pt x="1482" y="318"/>
                    <a:pt x="1164"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 name="Google Shape;323;p27"/>
            <p:cNvSpPr/>
            <p:nvPr/>
          </p:nvSpPr>
          <p:spPr>
            <a:xfrm>
              <a:off x="8582510" y="4668770"/>
              <a:ext cx="67487" cy="64891"/>
            </a:xfrm>
            <a:custGeom>
              <a:rect b="b" l="l" r="r" t="t"/>
              <a:pathLst>
                <a:path extrusionOk="0" h="1425" w="1482">
                  <a:moveTo>
                    <a:pt x="769" y="0"/>
                  </a:moveTo>
                  <a:cubicBezTo>
                    <a:pt x="480" y="0"/>
                    <a:pt x="221" y="174"/>
                    <a:pt x="111" y="439"/>
                  </a:cubicBezTo>
                  <a:cubicBezTo>
                    <a:pt x="1" y="705"/>
                    <a:pt x="61" y="1012"/>
                    <a:pt x="266" y="1216"/>
                  </a:cubicBezTo>
                  <a:cubicBezTo>
                    <a:pt x="402" y="1352"/>
                    <a:pt x="584" y="1425"/>
                    <a:pt x="770" y="1425"/>
                  </a:cubicBezTo>
                  <a:cubicBezTo>
                    <a:pt x="861" y="1425"/>
                    <a:pt x="953" y="1407"/>
                    <a:pt x="1041" y="1371"/>
                  </a:cubicBezTo>
                  <a:cubicBezTo>
                    <a:pt x="1308" y="1260"/>
                    <a:pt x="1482" y="1000"/>
                    <a:pt x="1482" y="713"/>
                  </a:cubicBezTo>
                  <a:cubicBezTo>
                    <a:pt x="1482" y="318"/>
                    <a:pt x="1162"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 name="Google Shape;324;p27"/>
            <p:cNvSpPr/>
            <p:nvPr/>
          </p:nvSpPr>
          <p:spPr>
            <a:xfrm>
              <a:off x="9030557" y="4668770"/>
              <a:ext cx="67532" cy="64891"/>
            </a:xfrm>
            <a:custGeom>
              <a:rect b="b" l="l" r="r" t="t"/>
              <a:pathLst>
                <a:path extrusionOk="0" h="1425" w="1483">
                  <a:moveTo>
                    <a:pt x="769" y="0"/>
                  </a:moveTo>
                  <a:cubicBezTo>
                    <a:pt x="481" y="0"/>
                    <a:pt x="222" y="174"/>
                    <a:pt x="111" y="439"/>
                  </a:cubicBezTo>
                  <a:cubicBezTo>
                    <a:pt x="1" y="705"/>
                    <a:pt x="63" y="1012"/>
                    <a:pt x="266" y="1216"/>
                  </a:cubicBezTo>
                  <a:cubicBezTo>
                    <a:pt x="402" y="1352"/>
                    <a:pt x="585" y="1425"/>
                    <a:pt x="771" y="1425"/>
                  </a:cubicBezTo>
                  <a:cubicBezTo>
                    <a:pt x="862" y="1425"/>
                    <a:pt x="954" y="1407"/>
                    <a:pt x="1042" y="1371"/>
                  </a:cubicBezTo>
                  <a:cubicBezTo>
                    <a:pt x="1308" y="1260"/>
                    <a:pt x="1482" y="1000"/>
                    <a:pt x="1482" y="713"/>
                  </a:cubicBezTo>
                  <a:cubicBezTo>
                    <a:pt x="1482" y="318"/>
                    <a:pt x="1164"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 name="Google Shape;325;p27"/>
            <p:cNvSpPr/>
            <p:nvPr/>
          </p:nvSpPr>
          <p:spPr>
            <a:xfrm>
              <a:off x="8134371" y="5051926"/>
              <a:ext cx="67487" cy="64936"/>
            </a:xfrm>
            <a:custGeom>
              <a:rect b="b" l="l" r="r" t="t"/>
              <a:pathLst>
                <a:path extrusionOk="0" h="1426" w="1482">
                  <a:moveTo>
                    <a:pt x="769" y="0"/>
                  </a:moveTo>
                  <a:cubicBezTo>
                    <a:pt x="481" y="0"/>
                    <a:pt x="221" y="174"/>
                    <a:pt x="111" y="441"/>
                  </a:cubicBezTo>
                  <a:cubicBezTo>
                    <a:pt x="1" y="707"/>
                    <a:pt x="62" y="1013"/>
                    <a:pt x="266" y="1216"/>
                  </a:cubicBezTo>
                  <a:cubicBezTo>
                    <a:pt x="401" y="1353"/>
                    <a:pt x="584" y="1425"/>
                    <a:pt x="769" y="1425"/>
                  </a:cubicBezTo>
                  <a:cubicBezTo>
                    <a:pt x="861" y="1425"/>
                    <a:pt x="954" y="1408"/>
                    <a:pt x="1042" y="1371"/>
                  </a:cubicBezTo>
                  <a:cubicBezTo>
                    <a:pt x="1308" y="1261"/>
                    <a:pt x="1482" y="1001"/>
                    <a:pt x="1482" y="713"/>
                  </a:cubicBezTo>
                  <a:cubicBezTo>
                    <a:pt x="1482" y="320"/>
                    <a:pt x="1164"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 name="Google Shape;326;p27"/>
            <p:cNvSpPr/>
            <p:nvPr/>
          </p:nvSpPr>
          <p:spPr>
            <a:xfrm>
              <a:off x="8582510" y="5051926"/>
              <a:ext cx="67487" cy="64936"/>
            </a:xfrm>
            <a:custGeom>
              <a:rect b="b" l="l" r="r" t="t"/>
              <a:pathLst>
                <a:path extrusionOk="0" h="1426" w="1482">
                  <a:moveTo>
                    <a:pt x="769" y="0"/>
                  </a:moveTo>
                  <a:cubicBezTo>
                    <a:pt x="480" y="0"/>
                    <a:pt x="221" y="174"/>
                    <a:pt x="111" y="441"/>
                  </a:cubicBezTo>
                  <a:cubicBezTo>
                    <a:pt x="1" y="707"/>
                    <a:pt x="61" y="1013"/>
                    <a:pt x="266" y="1216"/>
                  </a:cubicBezTo>
                  <a:cubicBezTo>
                    <a:pt x="401" y="1353"/>
                    <a:pt x="583" y="1425"/>
                    <a:pt x="768" y="1425"/>
                  </a:cubicBezTo>
                  <a:cubicBezTo>
                    <a:pt x="860" y="1425"/>
                    <a:pt x="953" y="1408"/>
                    <a:pt x="1041" y="1371"/>
                  </a:cubicBezTo>
                  <a:cubicBezTo>
                    <a:pt x="1308" y="1261"/>
                    <a:pt x="1482" y="1001"/>
                    <a:pt x="1482" y="713"/>
                  </a:cubicBezTo>
                  <a:cubicBezTo>
                    <a:pt x="1482" y="320"/>
                    <a:pt x="1162"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 name="Google Shape;327;p27"/>
            <p:cNvSpPr/>
            <p:nvPr/>
          </p:nvSpPr>
          <p:spPr>
            <a:xfrm>
              <a:off x="9030557" y="5051926"/>
              <a:ext cx="67532" cy="64936"/>
            </a:xfrm>
            <a:custGeom>
              <a:rect b="b" l="l" r="r" t="t"/>
              <a:pathLst>
                <a:path extrusionOk="0" h="1426" w="1483">
                  <a:moveTo>
                    <a:pt x="769" y="0"/>
                  </a:moveTo>
                  <a:cubicBezTo>
                    <a:pt x="481" y="0"/>
                    <a:pt x="222" y="174"/>
                    <a:pt x="111" y="441"/>
                  </a:cubicBezTo>
                  <a:cubicBezTo>
                    <a:pt x="1" y="707"/>
                    <a:pt x="63" y="1013"/>
                    <a:pt x="266" y="1216"/>
                  </a:cubicBezTo>
                  <a:cubicBezTo>
                    <a:pt x="402" y="1353"/>
                    <a:pt x="584" y="1425"/>
                    <a:pt x="769" y="1425"/>
                  </a:cubicBezTo>
                  <a:cubicBezTo>
                    <a:pt x="861" y="1425"/>
                    <a:pt x="954" y="1408"/>
                    <a:pt x="1042" y="1371"/>
                  </a:cubicBezTo>
                  <a:cubicBezTo>
                    <a:pt x="1308" y="1261"/>
                    <a:pt x="1482" y="1001"/>
                    <a:pt x="1482" y="713"/>
                  </a:cubicBezTo>
                  <a:cubicBezTo>
                    <a:pt x="1482" y="320"/>
                    <a:pt x="1164"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 name="Google Shape;328;p27"/>
            <p:cNvSpPr/>
            <p:nvPr/>
          </p:nvSpPr>
          <p:spPr>
            <a:xfrm>
              <a:off x="8108961" y="3533146"/>
              <a:ext cx="67487" cy="64891"/>
            </a:xfrm>
            <a:custGeom>
              <a:rect b="b" l="l" r="r" t="t"/>
              <a:pathLst>
                <a:path extrusionOk="0" h="1425" w="1482">
                  <a:moveTo>
                    <a:pt x="769" y="0"/>
                  </a:moveTo>
                  <a:cubicBezTo>
                    <a:pt x="481" y="0"/>
                    <a:pt x="221" y="174"/>
                    <a:pt x="111" y="440"/>
                  </a:cubicBezTo>
                  <a:cubicBezTo>
                    <a:pt x="1" y="705"/>
                    <a:pt x="61" y="1013"/>
                    <a:pt x="266" y="1216"/>
                  </a:cubicBezTo>
                  <a:cubicBezTo>
                    <a:pt x="402" y="1352"/>
                    <a:pt x="584" y="1425"/>
                    <a:pt x="770" y="1425"/>
                  </a:cubicBezTo>
                  <a:cubicBezTo>
                    <a:pt x="861" y="1425"/>
                    <a:pt x="953" y="1407"/>
                    <a:pt x="1042" y="1371"/>
                  </a:cubicBezTo>
                  <a:cubicBezTo>
                    <a:pt x="1308" y="1260"/>
                    <a:pt x="1482" y="1001"/>
                    <a:pt x="1482" y="713"/>
                  </a:cubicBezTo>
                  <a:cubicBezTo>
                    <a:pt x="1482" y="318"/>
                    <a:pt x="1162" y="0"/>
                    <a:pt x="769"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 name="Google Shape;329;p27"/>
            <p:cNvSpPr/>
            <p:nvPr/>
          </p:nvSpPr>
          <p:spPr>
            <a:xfrm>
              <a:off x="8557054" y="3533146"/>
              <a:ext cx="67487" cy="64891"/>
            </a:xfrm>
            <a:custGeom>
              <a:rect b="b" l="l" r="r" t="t"/>
              <a:pathLst>
                <a:path extrusionOk="0" h="1425" w="1482">
                  <a:moveTo>
                    <a:pt x="769" y="0"/>
                  </a:moveTo>
                  <a:cubicBezTo>
                    <a:pt x="480" y="0"/>
                    <a:pt x="221" y="174"/>
                    <a:pt x="110" y="439"/>
                  </a:cubicBezTo>
                  <a:cubicBezTo>
                    <a:pt x="0" y="705"/>
                    <a:pt x="60" y="1012"/>
                    <a:pt x="265" y="1216"/>
                  </a:cubicBezTo>
                  <a:cubicBezTo>
                    <a:pt x="401" y="1352"/>
                    <a:pt x="583" y="1425"/>
                    <a:pt x="769" y="1425"/>
                  </a:cubicBezTo>
                  <a:cubicBezTo>
                    <a:pt x="861" y="1425"/>
                    <a:pt x="953" y="1407"/>
                    <a:pt x="1041" y="1371"/>
                  </a:cubicBezTo>
                  <a:cubicBezTo>
                    <a:pt x="1307" y="1260"/>
                    <a:pt x="1481" y="1001"/>
                    <a:pt x="1481" y="713"/>
                  </a:cubicBezTo>
                  <a:cubicBezTo>
                    <a:pt x="1481" y="320"/>
                    <a:pt x="1162" y="0"/>
                    <a:pt x="769"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 name="Google Shape;330;p27"/>
            <p:cNvSpPr/>
            <p:nvPr/>
          </p:nvSpPr>
          <p:spPr>
            <a:xfrm>
              <a:off x="9005147" y="3533146"/>
              <a:ext cx="67532" cy="64891"/>
            </a:xfrm>
            <a:custGeom>
              <a:rect b="b" l="l" r="r" t="t"/>
              <a:pathLst>
                <a:path extrusionOk="0" h="1425" w="1483">
                  <a:moveTo>
                    <a:pt x="769" y="0"/>
                  </a:moveTo>
                  <a:cubicBezTo>
                    <a:pt x="481" y="0"/>
                    <a:pt x="220" y="174"/>
                    <a:pt x="110" y="440"/>
                  </a:cubicBezTo>
                  <a:cubicBezTo>
                    <a:pt x="1" y="705"/>
                    <a:pt x="61" y="1013"/>
                    <a:pt x="264" y="1216"/>
                  </a:cubicBezTo>
                  <a:cubicBezTo>
                    <a:pt x="402" y="1352"/>
                    <a:pt x="584" y="1425"/>
                    <a:pt x="770" y="1425"/>
                  </a:cubicBezTo>
                  <a:cubicBezTo>
                    <a:pt x="861" y="1425"/>
                    <a:pt x="954" y="1407"/>
                    <a:pt x="1042" y="1371"/>
                  </a:cubicBezTo>
                  <a:cubicBezTo>
                    <a:pt x="1308" y="1260"/>
                    <a:pt x="1482" y="1001"/>
                    <a:pt x="1482" y="713"/>
                  </a:cubicBezTo>
                  <a:cubicBezTo>
                    <a:pt x="1482" y="318"/>
                    <a:pt x="1163" y="0"/>
                    <a:pt x="769"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 name="Google Shape;331;p27"/>
            <p:cNvSpPr/>
            <p:nvPr/>
          </p:nvSpPr>
          <p:spPr>
            <a:xfrm>
              <a:off x="8108961" y="3916302"/>
              <a:ext cx="67487" cy="64936"/>
            </a:xfrm>
            <a:custGeom>
              <a:rect b="b" l="l" r="r" t="t"/>
              <a:pathLst>
                <a:path extrusionOk="0" h="1426" w="1482">
                  <a:moveTo>
                    <a:pt x="769" y="0"/>
                  </a:moveTo>
                  <a:cubicBezTo>
                    <a:pt x="481" y="0"/>
                    <a:pt x="221" y="174"/>
                    <a:pt x="111" y="441"/>
                  </a:cubicBezTo>
                  <a:cubicBezTo>
                    <a:pt x="1" y="707"/>
                    <a:pt x="61" y="1013"/>
                    <a:pt x="266" y="1216"/>
                  </a:cubicBezTo>
                  <a:cubicBezTo>
                    <a:pt x="401" y="1353"/>
                    <a:pt x="583" y="1426"/>
                    <a:pt x="768" y="1426"/>
                  </a:cubicBezTo>
                  <a:cubicBezTo>
                    <a:pt x="860" y="1426"/>
                    <a:pt x="953" y="1408"/>
                    <a:pt x="1042" y="1371"/>
                  </a:cubicBezTo>
                  <a:cubicBezTo>
                    <a:pt x="1308" y="1261"/>
                    <a:pt x="1482" y="1002"/>
                    <a:pt x="1482" y="713"/>
                  </a:cubicBezTo>
                  <a:cubicBezTo>
                    <a:pt x="1482" y="320"/>
                    <a:pt x="1162" y="0"/>
                    <a:pt x="769"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 name="Google Shape;332;p27"/>
            <p:cNvSpPr/>
            <p:nvPr/>
          </p:nvSpPr>
          <p:spPr>
            <a:xfrm>
              <a:off x="8557054" y="3916302"/>
              <a:ext cx="67487" cy="64936"/>
            </a:xfrm>
            <a:custGeom>
              <a:rect b="b" l="l" r="r" t="t"/>
              <a:pathLst>
                <a:path extrusionOk="0" h="1426" w="1482">
                  <a:moveTo>
                    <a:pt x="769" y="0"/>
                  </a:moveTo>
                  <a:cubicBezTo>
                    <a:pt x="480" y="0"/>
                    <a:pt x="221" y="174"/>
                    <a:pt x="110" y="441"/>
                  </a:cubicBezTo>
                  <a:cubicBezTo>
                    <a:pt x="0" y="707"/>
                    <a:pt x="60" y="1013"/>
                    <a:pt x="265" y="1216"/>
                  </a:cubicBezTo>
                  <a:cubicBezTo>
                    <a:pt x="401" y="1353"/>
                    <a:pt x="583" y="1426"/>
                    <a:pt x="768" y="1426"/>
                  </a:cubicBezTo>
                  <a:cubicBezTo>
                    <a:pt x="860" y="1426"/>
                    <a:pt x="953" y="1408"/>
                    <a:pt x="1041" y="1371"/>
                  </a:cubicBezTo>
                  <a:cubicBezTo>
                    <a:pt x="1307" y="1262"/>
                    <a:pt x="1481" y="1002"/>
                    <a:pt x="1481" y="713"/>
                  </a:cubicBezTo>
                  <a:cubicBezTo>
                    <a:pt x="1481" y="320"/>
                    <a:pt x="1162" y="0"/>
                    <a:pt x="769"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 name="Google Shape;333;p27"/>
            <p:cNvSpPr/>
            <p:nvPr/>
          </p:nvSpPr>
          <p:spPr>
            <a:xfrm>
              <a:off x="9005147" y="3916302"/>
              <a:ext cx="67532" cy="64936"/>
            </a:xfrm>
            <a:custGeom>
              <a:rect b="b" l="l" r="r" t="t"/>
              <a:pathLst>
                <a:path extrusionOk="0" h="1426" w="1483">
                  <a:moveTo>
                    <a:pt x="769" y="0"/>
                  </a:moveTo>
                  <a:cubicBezTo>
                    <a:pt x="481" y="0"/>
                    <a:pt x="220" y="174"/>
                    <a:pt x="110" y="441"/>
                  </a:cubicBezTo>
                  <a:cubicBezTo>
                    <a:pt x="1" y="707"/>
                    <a:pt x="61" y="1013"/>
                    <a:pt x="264" y="1216"/>
                  </a:cubicBezTo>
                  <a:cubicBezTo>
                    <a:pt x="401" y="1353"/>
                    <a:pt x="583" y="1426"/>
                    <a:pt x="769" y="1426"/>
                  </a:cubicBezTo>
                  <a:cubicBezTo>
                    <a:pt x="861" y="1426"/>
                    <a:pt x="953" y="1408"/>
                    <a:pt x="1042" y="1371"/>
                  </a:cubicBezTo>
                  <a:cubicBezTo>
                    <a:pt x="1308" y="1261"/>
                    <a:pt x="1482" y="1002"/>
                    <a:pt x="1482" y="713"/>
                  </a:cubicBezTo>
                  <a:cubicBezTo>
                    <a:pt x="1482" y="320"/>
                    <a:pt x="1163" y="0"/>
                    <a:pt x="769"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 name="Google Shape;334;p27"/>
            <p:cNvSpPr/>
            <p:nvPr/>
          </p:nvSpPr>
          <p:spPr>
            <a:xfrm>
              <a:off x="8108961" y="4299549"/>
              <a:ext cx="67487" cy="64936"/>
            </a:xfrm>
            <a:custGeom>
              <a:rect b="b" l="l" r="r" t="t"/>
              <a:pathLst>
                <a:path extrusionOk="0" h="1426" w="1482">
                  <a:moveTo>
                    <a:pt x="769" y="0"/>
                  </a:moveTo>
                  <a:cubicBezTo>
                    <a:pt x="481" y="0"/>
                    <a:pt x="220" y="174"/>
                    <a:pt x="111" y="440"/>
                  </a:cubicBezTo>
                  <a:cubicBezTo>
                    <a:pt x="1" y="707"/>
                    <a:pt x="61" y="1013"/>
                    <a:pt x="266" y="1216"/>
                  </a:cubicBezTo>
                  <a:cubicBezTo>
                    <a:pt x="401" y="1353"/>
                    <a:pt x="583" y="1425"/>
                    <a:pt x="768" y="1425"/>
                  </a:cubicBezTo>
                  <a:cubicBezTo>
                    <a:pt x="860" y="1425"/>
                    <a:pt x="953" y="1407"/>
                    <a:pt x="1042" y="1371"/>
                  </a:cubicBezTo>
                  <a:cubicBezTo>
                    <a:pt x="1308" y="1260"/>
                    <a:pt x="1482" y="1001"/>
                    <a:pt x="1482" y="713"/>
                  </a:cubicBezTo>
                  <a:cubicBezTo>
                    <a:pt x="1482" y="318"/>
                    <a:pt x="1162" y="0"/>
                    <a:pt x="769"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 name="Google Shape;335;p27"/>
            <p:cNvSpPr/>
            <p:nvPr/>
          </p:nvSpPr>
          <p:spPr>
            <a:xfrm>
              <a:off x="8557054" y="4299549"/>
              <a:ext cx="67487" cy="64936"/>
            </a:xfrm>
            <a:custGeom>
              <a:rect b="b" l="l" r="r" t="t"/>
              <a:pathLst>
                <a:path extrusionOk="0" h="1426" w="1482">
                  <a:moveTo>
                    <a:pt x="769" y="0"/>
                  </a:moveTo>
                  <a:cubicBezTo>
                    <a:pt x="480" y="0"/>
                    <a:pt x="221" y="174"/>
                    <a:pt x="110" y="440"/>
                  </a:cubicBezTo>
                  <a:cubicBezTo>
                    <a:pt x="0" y="705"/>
                    <a:pt x="60" y="1013"/>
                    <a:pt x="265" y="1216"/>
                  </a:cubicBezTo>
                  <a:cubicBezTo>
                    <a:pt x="401" y="1353"/>
                    <a:pt x="583" y="1425"/>
                    <a:pt x="768" y="1425"/>
                  </a:cubicBezTo>
                  <a:cubicBezTo>
                    <a:pt x="860" y="1425"/>
                    <a:pt x="953" y="1407"/>
                    <a:pt x="1041" y="1371"/>
                  </a:cubicBezTo>
                  <a:cubicBezTo>
                    <a:pt x="1307" y="1260"/>
                    <a:pt x="1481" y="1001"/>
                    <a:pt x="1481" y="713"/>
                  </a:cubicBezTo>
                  <a:cubicBezTo>
                    <a:pt x="1481" y="320"/>
                    <a:pt x="1162" y="0"/>
                    <a:pt x="769"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 name="Google Shape;336;p27"/>
            <p:cNvSpPr/>
            <p:nvPr/>
          </p:nvSpPr>
          <p:spPr>
            <a:xfrm>
              <a:off x="9005147" y="4299549"/>
              <a:ext cx="67532" cy="64936"/>
            </a:xfrm>
            <a:custGeom>
              <a:rect b="b" l="l" r="r" t="t"/>
              <a:pathLst>
                <a:path extrusionOk="0" h="1426" w="1483">
                  <a:moveTo>
                    <a:pt x="769" y="0"/>
                  </a:moveTo>
                  <a:cubicBezTo>
                    <a:pt x="481" y="0"/>
                    <a:pt x="220" y="174"/>
                    <a:pt x="110" y="440"/>
                  </a:cubicBezTo>
                  <a:cubicBezTo>
                    <a:pt x="1" y="707"/>
                    <a:pt x="61" y="1013"/>
                    <a:pt x="264" y="1216"/>
                  </a:cubicBezTo>
                  <a:cubicBezTo>
                    <a:pt x="401" y="1353"/>
                    <a:pt x="583" y="1425"/>
                    <a:pt x="769" y="1425"/>
                  </a:cubicBezTo>
                  <a:cubicBezTo>
                    <a:pt x="861" y="1425"/>
                    <a:pt x="953" y="1407"/>
                    <a:pt x="1042" y="1371"/>
                  </a:cubicBezTo>
                  <a:cubicBezTo>
                    <a:pt x="1308" y="1260"/>
                    <a:pt x="1482" y="1001"/>
                    <a:pt x="1482" y="713"/>
                  </a:cubicBezTo>
                  <a:cubicBezTo>
                    <a:pt x="1482" y="318"/>
                    <a:pt x="1163" y="0"/>
                    <a:pt x="769"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 name="Google Shape;337;p27"/>
            <p:cNvSpPr/>
            <p:nvPr/>
          </p:nvSpPr>
          <p:spPr>
            <a:xfrm>
              <a:off x="8109052" y="4682522"/>
              <a:ext cx="69809" cy="64982"/>
            </a:xfrm>
            <a:custGeom>
              <a:rect b="b" l="l" r="r" t="t"/>
              <a:pathLst>
                <a:path extrusionOk="0" h="1427" w="1533">
                  <a:moveTo>
                    <a:pt x="769" y="1"/>
                  </a:moveTo>
                  <a:cubicBezTo>
                    <a:pt x="731" y="1"/>
                    <a:pt x="692" y="4"/>
                    <a:pt x="654" y="10"/>
                  </a:cubicBezTo>
                  <a:cubicBezTo>
                    <a:pt x="265" y="72"/>
                    <a:pt x="0" y="439"/>
                    <a:pt x="63" y="827"/>
                  </a:cubicBezTo>
                  <a:cubicBezTo>
                    <a:pt x="120" y="1178"/>
                    <a:pt x="423" y="1427"/>
                    <a:pt x="767" y="1427"/>
                  </a:cubicBezTo>
                  <a:cubicBezTo>
                    <a:pt x="805" y="1427"/>
                    <a:pt x="842" y="1424"/>
                    <a:pt x="881" y="1418"/>
                  </a:cubicBezTo>
                  <a:cubicBezTo>
                    <a:pt x="1269" y="1354"/>
                    <a:pt x="1533" y="989"/>
                    <a:pt x="1471" y="601"/>
                  </a:cubicBezTo>
                  <a:cubicBezTo>
                    <a:pt x="1414" y="251"/>
                    <a:pt x="1112" y="1"/>
                    <a:pt x="769" y="1"/>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 name="Google Shape;338;p27"/>
            <p:cNvSpPr/>
            <p:nvPr/>
          </p:nvSpPr>
          <p:spPr>
            <a:xfrm>
              <a:off x="8559331" y="4683160"/>
              <a:ext cx="65346" cy="64936"/>
            </a:xfrm>
            <a:custGeom>
              <a:rect b="b" l="l" r="r" t="t"/>
              <a:pathLst>
                <a:path extrusionOk="0" h="1426" w="1435">
                  <a:moveTo>
                    <a:pt x="715" y="1"/>
                  </a:moveTo>
                  <a:cubicBezTo>
                    <a:pt x="713" y="1"/>
                    <a:pt x="712" y="1"/>
                    <a:pt x="710" y="1"/>
                  </a:cubicBezTo>
                  <a:cubicBezTo>
                    <a:pt x="317" y="5"/>
                    <a:pt x="0" y="327"/>
                    <a:pt x="5" y="721"/>
                  </a:cubicBezTo>
                  <a:cubicBezTo>
                    <a:pt x="9" y="1111"/>
                    <a:pt x="327" y="1426"/>
                    <a:pt x="716" y="1426"/>
                  </a:cubicBezTo>
                  <a:cubicBezTo>
                    <a:pt x="719" y="1426"/>
                    <a:pt x="722" y="1426"/>
                    <a:pt x="724" y="1426"/>
                  </a:cubicBezTo>
                  <a:cubicBezTo>
                    <a:pt x="1118" y="1423"/>
                    <a:pt x="1434" y="1100"/>
                    <a:pt x="1430" y="707"/>
                  </a:cubicBezTo>
                  <a:cubicBezTo>
                    <a:pt x="1425" y="315"/>
                    <a:pt x="1107" y="1"/>
                    <a:pt x="715" y="1"/>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 name="Google Shape;339;p27"/>
            <p:cNvSpPr/>
            <p:nvPr/>
          </p:nvSpPr>
          <p:spPr>
            <a:xfrm>
              <a:off x="9007697" y="4682704"/>
              <a:ext cx="64982" cy="64936"/>
            </a:xfrm>
            <a:custGeom>
              <a:rect b="b" l="l" r="r" t="t"/>
              <a:pathLst>
                <a:path extrusionOk="0" h="1426" w="1427">
                  <a:moveTo>
                    <a:pt x="713" y="0"/>
                  </a:moveTo>
                  <a:cubicBezTo>
                    <a:pt x="319" y="0"/>
                    <a:pt x="1" y="320"/>
                    <a:pt x="1" y="713"/>
                  </a:cubicBezTo>
                  <a:cubicBezTo>
                    <a:pt x="1" y="1107"/>
                    <a:pt x="319" y="1425"/>
                    <a:pt x="713" y="1425"/>
                  </a:cubicBezTo>
                  <a:cubicBezTo>
                    <a:pt x="1107" y="1425"/>
                    <a:pt x="1426" y="1107"/>
                    <a:pt x="1426" y="713"/>
                  </a:cubicBezTo>
                  <a:cubicBezTo>
                    <a:pt x="1426" y="320"/>
                    <a:pt x="1107" y="0"/>
                    <a:pt x="713"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 name="Google Shape;340;p27"/>
            <p:cNvSpPr/>
            <p:nvPr/>
          </p:nvSpPr>
          <p:spPr>
            <a:xfrm>
              <a:off x="8109097" y="5065724"/>
              <a:ext cx="69763" cy="64982"/>
            </a:xfrm>
            <a:custGeom>
              <a:rect b="b" l="l" r="r" t="t"/>
              <a:pathLst>
                <a:path extrusionOk="0" h="1427" w="1532">
                  <a:moveTo>
                    <a:pt x="766" y="0"/>
                  </a:moveTo>
                  <a:cubicBezTo>
                    <a:pt x="729" y="0"/>
                    <a:pt x="691" y="3"/>
                    <a:pt x="653" y="9"/>
                  </a:cubicBezTo>
                  <a:cubicBezTo>
                    <a:pt x="264" y="73"/>
                    <a:pt x="1" y="438"/>
                    <a:pt x="62" y="827"/>
                  </a:cubicBezTo>
                  <a:cubicBezTo>
                    <a:pt x="119" y="1177"/>
                    <a:pt x="421" y="1426"/>
                    <a:pt x="764" y="1426"/>
                  </a:cubicBezTo>
                  <a:cubicBezTo>
                    <a:pt x="802" y="1426"/>
                    <a:pt x="841" y="1423"/>
                    <a:pt x="880" y="1417"/>
                  </a:cubicBezTo>
                  <a:cubicBezTo>
                    <a:pt x="1268" y="1354"/>
                    <a:pt x="1532" y="988"/>
                    <a:pt x="1470" y="600"/>
                  </a:cubicBezTo>
                  <a:cubicBezTo>
                    <a:pt x="1413" y="249"/>
                    <a:pt x="1110" y="0"/>
                    <a:pt x="766"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 name="Google Shape;341;p27"/>
            <p:cNvSpPr/>
            <p:nvPr/>
          </p:nvSpPr>
          <p:spPr>
            <a:xfrm>
              <a:off x="8559331" y="5066407"/>
              <a:ext cx="65255" cy="64936"/>
            </a:xfrm>
            <a:custGeom>
              <a:rect b="b" l="l" r="r" t="t"/>
              <a:pathLst>
                <a:path extrusionOk="0" h="1426" w="1433">
                  <a:moveTo>
                    <a:pt x="718" y="0"/>
                  </a:moveTo>
                  <a:cubicBezTo>
                    <a:pt x="715" y="0"/>
                    <a:pt x="712" y="0"/>
                    <a:pt x="710" y="0"/>
                  </a:cubicBezTo>
                  <a:cubicBezTo>
                    <a:pt x="317" y="3"/>
                    <a:pt x="0" y="326"/>
                    <a:pt x="5" y="720"/>
                  </a:cubicBezTo>
                  <a:cubicBezTo>
                    <a:pt x="7" y="1112"/>
                    <a:pt x="327" y="1426"/>
                    <a:pt x="719" y="1426"/>
                  </a:cubicBezTo>
                  <a:cubicBezTo>
                    <a:pt x="721" y="1426"/>
                    <a:pt x="723" y="1426"/>
                    <a:pt x="724" y="1425"/>
                  </a:cubicBezTo>
                  <a:cubicBezTo>
                    <a:pt x="1118" y="1421"/>
                    <a:pt x="1433" y="1099"/>
                    <a:pt x="1430" y="706"/>
                  </a:cubicBezTo>
                  <a:cubicBezTo>
                    <a:pt x="1425" y="315"/>
                    <a:pt x="1107" y="0"/>
                    <a:pt x="718"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 name="Google Shape;342;p27"/>
            <p:cNvSpPr/>
            <p:nvPr/>
          </p:nvSpPr>
          <p:spPr>
            <a:xfrm>
              <a:off x="9007697" y="5065906"/>
              <a:ext cx="64982" cy="64982"/>
            </a:xfrm>
            <a:custGeom>
              <a:rect b="b" l="l" r="r" t="t"/>
              <a:pathLst>
                <a:path extrusionOk="0" h="1427" w="1427">
                  <a:moveTo>
                    <a:pt x="713" y="1"/>
                  </a:moveTo>
                  <a:cubicBezTo>
                    <a:pt x="319" y="1"/>
                    <a:pt x="1" y="320"/>
                    <a:pt x="1" y="714"/>
                  </a:cubicBezTo>
                  <a:cubicBezTo>
                    <a:pt x="1" y="1107"/>
                    <a:pt x="319" y="1426"/>
                    <a:pt x="713" y="1426"/>
                  </a:cubicBezTo>
                  <a:cubicBezTo>
                    <a:pt x="1107" y="1426"/>
                    <a:pt x="1426" y="1107"/>
                    <a:pt x="1426" y="714"/>
                  </a:cubicBezTo>
                  <a:cubicBezTo>
                    <a:pt x="1426" y="320"/>
                    <a:pt x="1107" y="1"/>
                    <a:pt x="713" y="1"/>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 name="Google Shape;343;p27"/>
            <p:cNvSpPr/>
            <p:nvPr/>
          </p:nvSpPr>
          <p:spPr>
            <a:xfrm>
              <a:off x="5910390" y="1559397"/>
              <a:ext cx="67487" cy="64936"/>
            </a:xfrm>
            <a:custGeom>
              <a:rect b="b" l="l" r="r" t="t"/>
              <a:pathLst>
                <a:path extrusionOk="0" h="1426" w="1482">
                  <a:moveTo>
                    <a:pt x="769" y="0"/>
                  </a:moveTo>
                  <a:cubicBezTo>
                    <a:pt x="481" y="0"/>
                    <a:pt x="221" y="174"/>
                    <a:pt x="111" y="441"/>
                  </a:cubicBezTo>
                  <a:cubicBezTo>
                    <a:pt x="1" y="707"/>
                    <a:pt x="62" y="1013"/>
                    <a:pt x="266" y="1217"/>
                  </a:cubicBezTo>
                  <a:cubicBezTo>
                    <a:pt x="401" y="1353"/>
                    <a:pt x="584" y="1426"/>
                    <a:pt x="769" y="1426"/>
                  </a:cubicBezTo>
                  <a:cubicBezTo>
                    <a:pt x="861" y="1426"/>
                    <a:pt x="954" y="1408"/>
                    <a:pt x="1042" y="1371"/>
                  </a:cubicBezTo>
                  <a:cubicBezTo>
                    <a:pt x="1308" y="1261"/>
                    <a:pt x="1482" y="1002"/>
                    <a:pt x="1482" y="713"/>
                  </a:cubicBezTo>
                  <a:cubicBezTo>
                    <a:pt x="1482" y="320"/>
                    <a:pt x="1164"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 name="Google Shape;344;p27"/>
            <p:cNvSpPr/>
            <p:nvPr/>
          </p:nvSpPr>
          <p:spPr>
            <a:xfrm>
              <a:off x="6358529" y="1559397"/>
              <a:ext cx="67487" cy="64936"/>
            </a:xfrm>
            <a:custGeom>
              <a:rect b="b" l="l" r="r" t="t"/>
              <a:pathLst>
                <a:path extrusionOk="0" h="1426" w="1482">
                  <a:moveTo>
                    <a:pt x="769" y="0"/>
                  </a:moveTo>
                  <a:cubicBezTo>
                    <a:pt x="480" y="0"/>
                    <a:pt x="221" y="174"/>
                    <a:pt x="111" y="441"/>
                  </a:cubicBezTo>
                  <a:cubicBezTo>
                    <a:pt x="1" y="707"/>
                    <a:pt x="61" y="1013"/>
                    <a:pt x="266" y="1217"/>
                  </a:cubicBezTo>
                  <a:cubicBezTo>
                    <a:pt x="401" y="1353"/>
                    <a:pt x="583" y="1426"/>
                    <a:pt x="768" y="1426"/>
                  </a:cubicBezTo>
                  <a:cubicBezTo>
                    <a:pt x="860" y="1426"/>
                    <a:pt x="953" y="1408"/>
                    <a:pt x="1041" y="1371"/>
                  </a:cubicBezTo>
                  <a:cubicBezTo>
                    <a:pt x="1308" y="1261"/>
                    <a:pt x="1482" y="1002"/>
                    <a:pt x="1482" y="713"/>
                  </a:cubicBezTo>
                  <a:cubicBezTo>
                    <a:pt x="1482" y="320"/>
                    <a:pt x="1162"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 name="Google Shape;345;p27"/>
            <p:cNvSpPr/>
            <p:nvPr/>
          </p:nvSpPr>
          <p:spPr>
            <a:xfrm>
              <a:off x="6806576" y="1559397"/>
              <a:ext cx="67532" cy="64936"/>
            </a:xfrm>
            <a:custGeom>
              <a:rect b="b" l="l" r="r" t="t"/>
              <a:pathLst>
                <a:path extrusionOk="0" h="1426" w="1483">
                  <a:moveTo>
                    <a:pt x="769" y="0"/>
                  </a:moveTo>
                  <a:cubicBezTo>
                    <a:pt x="481" y="0"/>
                    <a:pt x="222" y="174"/>
                    <a:pt x="111" y="441"/>
                  </a:cubicBezTo>
                  <a:cubicBezTo>
                    <a:pt x="1" y="707"/>
                    <a:pt x="63" y="1013"/>
                    <a:pt x="266" y="1217"/>
                  </a:cubicBezTo>
                  <a:cubicBezTo>
                    <a:pt x="402" y="1353"/>
                    <a:pt x="584" y="1426"/>
                    <a:pt x="769" y="1426"/>
                  </a:cubicBezTo>
                  <a:cubicBezTo>
                    <a:pt x="861" y="1426"/>
                    <a:pt x="954" y="1408"/>
                    <a:pt x="1042" y="1371"/>
                  </a:cubicBezTo>
                  <a:cubicBezTo>
                    <a:pt x="1308" y="1261"/>
                    <a:pt x="1482" y="1002"/>
                    <a:pt x="1482" y="713"/>
                  </a:cubicBezTo>
                  <a:cubicBezTo>
                    <a:pt x="1482" y="320"/>
                    <a:pt x="1164"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 name="Google Shape;346;p27"/>
            <p:cNvSpPr/>
            <p:nvPr/>
          </p:nvSpPr>
          <p:spPr>
            <a:xfrm>
              <a:off x="7254715" y="1559397"/>
              <a:ext cx="67487" cy="64936"/>
            </a:xfrm>
            <a:custGeom>
              <a:rect b="b" l="l" r="r" t="t"/>
              <a:pathLst>
                <a:path extrusionOk="0" h="1426" w="1482">
                  <a:moveTo>
                    <a:pt x="769" y="0"/>
                  </a:moveTo>
                  <a:cubicBezTo>
                    <a:pt x="481" y="0"/>
                    <a:pt x="222" y="174"/>
                    <a:pt x="111" y="441"/>
                  </a:cubicBezTo>
                  <a:cubicBezTo>
                    <a:pt x="1" y="707"/>
                    <a:pt x="61" y="1013"/>
                    <a:pt x="266" y="1217"/>
                  </a:cubicBezTo>
                  <a:cubicBezTo>
                    <a:pt x="402" y="1353"/>
                    <a:pt x="583" y="1426"/>
                    <a:pt x="769" y="1426"/>
                  </a:cubicBezTo>
                  <a:cubicBezTo>
                    <a:pt x="861" y="1426"/>
                    <a:pt x="953" y="1408"/>
                    <a:pt x="1042" y="1371"/>
                  </a:cubicBezTo>
                  <a:cubicBezTo>
                    <a:pt x="1308" y="1261"/>
                    <a:pt x="1482" y="1002"/>
                    <a:pt x="1482" y="713"/>
                  </a:cubicBezTo>
                  <a:cubicBezTo>
                    <a:pt x="1482" y="320"/>
                    <a:pt x="1163"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 name="Google Shape;347;p27"/>
            <p:cNvSpPr/>
            <p:nvPr/>
          </p:nvSpPr>
          <p:spPr>
            <a:xfrm>
              <a:off x="7705358" y="1559397"/>
              <a:ext cx="67487" cy="64936"/>
            </a:xfrm>
            <a:custGeom>
              <a:rect b="b" l="l" r="r" t="t"/>
              <a:pathLst>
                <a:path extrusionOk="0" h="1426" w="1482">
                  <a:moveTo>
                    <a:pt x="714" y="0"/>
                  </a:moveTo>
                  <a:cubicBezTo>
                    <a:pt x="622" y="0"/>
                    <a:pt x="529" y="18"/>
                    <a:pt x="440" y="55"/>
                  </a:cubicBezTo>
                  <a:cubicBezTo>
                    <a:pt x="174" y="165"/>
                    <a:pt x="0" y="424"/>
                    <a:pt x="0" y="713"/>
                  </a:cubicBezTo>
                  <a:cubicBezTo>
                    <a:pt x="0" y="1106"/>
                    <a:pt x="320" y="1426"/>
                    <a:pt x="713" y="1426"/>
                  </a:cubicBezTo>
                  <a:cubicBezTo>
                    <a:pt x="1001" y="1426"/>
                    <a:pt x="1261" y="1252"/>
                    <a:pt x="1371" y="985"/>
                  </a:cubicBezTo>
                  <a:cubicBezTo>
                    <a:pt x="1481" y="719"/>
                    <a:pt x="1421" y="413"/>
                    <a:pt x="1216" y="209"/>
                  </a:cubicBezTo>
                  <a:cubicBezTo>
                    <a:pt x="1081" y="73"/>
                    <a:pt x="899" y="0"/>
                    <a:pt x="714"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 name="Google Shape;348;p27"/>
            <p:cNvSpPr/>
            <p:nvPr/>
          </p:nvSpPr>
          <p:spPr>
            <a:xfrm>
              <a:off x="5910390" y="1942644"/>
              <a:ext cx="67487" cy="64891"/>
            </a:xfrm>
            <a:custGeom>
              <a:rect b="b" l="l" r="r" t="t"/>
              <a:pathLst>
                <a:path extrusionOk="0" h="1425" w="1482">
                  <a:moveTo>
                    <a:pt x="769" y="0"/>
                  </a:moveTo>
                  <a:cubicBezTo>
                    <a:pt x="481" y="0"/>
                    <a:pt x="221" y="174"/>
                    <a:pt x="111" y="439"/>
                  </a:cubicBezTo>
                  <a:cubicBezTo>
                    <a:pt x="1" y="705"/>
                    <a:pt x="62" y="1012"/>
                    <a:pt x="266" y="1216"/>
                  </a:cubicBezTo>
                  <a:cubicBezTo>
                    <a:pt x="403" y="1352"/>
                    <a:pt x="585" y="1425"/>
                    <a:pt x="771" y="1425"/>
                  </a:cubicBezTo>
                  <a:cubicBezTo>
                    <a:pt x="863" y="1425"/>
                    <a:pt x="955" y="1407"/>
                    <a:pt x="1043" y="1371"/>
                  </a:cubicBezTo>
                  <a:cubicBezTo>
                    <a:pt x="1308" y="1260"/>
                    <a:pt x="1482" y="1000"/>
                    <a:pt x="1482" y="713"/>
                  </a:cubicBezTo>
                  <a:cubicBezTo>
                    <a:pt x="1482" y="318"/>
                    <a:pt x="1164"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 name="Google Shape;349;p27"/>
            <p:cNvSpPr/>
            <p:nvPr/>
          </p:nvSpPr>
          <p:spPr>
            <a:xfrm>
              <a:off x="6358529" y="1942644"/>
              <a:ext cx="67487" cy="64891"/>
            </a:xfrm>
            <a:custGeom>
              <a:rect b="b" l="l" r="r" t="t"/>
              <a:pathLst>
                <a:path extrusionOk="0" h="1425" w="1482">
                  <a:moveTo>
                    <a:pt x="769" y="0"/>
                  </a:moveTo>
                  <a:cubicBezTo>
                    <a:pt x="480" y="0"/>
                    <a:pt x="220" y="174"/>
                    <a:pt x="111" y="439"/>
                  </a:cubicBezTo>
                  <a:cubicBezTo>
                    <a:pt x="1" y="705"/>
                    <a:pt x="61" y="1012"/>
                    <a:pt x="266" y="1216"/>
                  </a:cubicBezTo>
                  <a:cubicBezTo>
                    <a:pt x="402" y="1352"/>
                    <a:pt x="584" y="1425"/>
                    <a:pt x="770" y="1425"/>
                  </a:cubicBezTo>
                  <a:cubicBezTo>
                    <a:pt x="861" y="1425"/>
                    <a:pt x="953" y="1407"/>
                    <a:pt x="1041" y="1371"/>
                  </a:cubicBezTo>
                  <a:cubicBezTo>
                    <a:pt x="1308" y="1260"/>
                    <a:pt x="1482" y="1000"/>
                    <a:pt x="1482" y="713"/>
                  </a:cubicBezTo>
                  <a:cubicBezTo>
                    <a:pt x="1482" y="318"/>
                    <a:pt x="1162"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 name="Google Shape;350;p27"/>
            <p:cNvSpPr/>
            <p:nvPr/>
          </p:nvSpPr>
          <p:spPr>
            <a:xfrm>
              <a:off x="6806576" y="1942644"/>
              <a:ext cx="67532" cy="64891"/>
            </a:xfrm>
            <a:custGeom>
              <a:rect b="b" l="l" r="r" t="t"/>
              <a:pathLst>
                <a:path extrusionOk="0" h="1425" w="1483">
                  <a:moveTo>
                    <a:pt x="769" y="0"/>
                  </a:moveTo>
                  <a:cubicBezTo>
                    <a:pt x="481" y="0"/>
                    <a:pt x="222" y="174"/>
                    <a:pt x="111" y="439"/>
                  </a:cubicBezTo>
                  <a:cubicBezTo>
                    <a:pt x="1" y="705"/>
                    <a:pt x="63" y="1012"/>
                    <a:pt x="266" y="1216"/>
                  </a:cubicBezTo>
                  <a:cubicBezTo>
                    <a:pt x="403" y="1352"/>
                    <a:pt x="586" y="1425"/>
                    <a:pt x="771" y="1425"/>
                  </a:cubicBezTo>
                  <a:cubicBezTo>
                    <a:pt x="863" y="1425"/>
                    <a:pt x="955" y="1407"/>
                    <a:pt x="1043" y="1371"/>
                  </a:cubicBezTo>
                  <a:cubicBezTo>
                    <a:pt x="1308" y="1260"/>
                    <a:pt x="1482" y="1000"/>
                    <a:pt x="1482" y="713"/>
                  </a:cubicBezTo>
                  <a:cubicBezTo>
                    <a:pt x="1482" y="318"/>
                    <a:pt x="1164"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 name="Google Shape;351;p27"/>
            <p:cNvSpPr/>
            <p:nvPr/>
          </p:nvSpPr>
          <p:spPr>
            <a:xfrm>
              <a:off x="7254715" y="1942644"/>
              <a:ext cx="67487" cy="64891"/>
            </a:xfrm>
            <a:custGeom>
              <a:rect b="b" l="l" r="r" t="t"/>
              <a:pathLst>
                <a:path extrusionOk="0" h="1425" w="1482">
                  <a:moveTo>
                    <a:pt x="769" y="0"/>
                  </a:moveTo>
                  <a:cubicBezTo>
                    <a:pt x="481" y="0"/>
                    <a:pt x="220" y="174"/>
                    <a:pt x="111" y="439"/>
                  </a:cubicBezTo>
                  <a:cubicBezTo>
                    <a:pt x="1" y="705"/>
                    <a:pt x="61" y="1012"/>
                    <a:pt x="266" y="1216"/>
                  </a:cubicBezTo>
                  <a:cubicBezTo>
                    <a:pt x="402" y="1352"/>
                    <a:pt x="584" y="1425"/>
                    <a:pt x="770" y="1425"/>
                  </a:cubicBezTo>
                  <a:cubicBezTo>
                    <a:pt x="861" y="1425"/>
                    <a:pt x="954" y="1407"/>
                    <a:pt x="1042" y="1371"/>
                  </a:cubicBezTo>
                  <a:cubicBezTo>
                    <a:pt x="1308" y="1260"/>
                    <a:pt x="1482" y="1000"/>
                    <a:pt x="1482" y="713"/>
                  </a:cubicBezTo>
                  <a:cubicBezTo>
                    <a:pt x="1482" y="318"/>
                    <a:pt x="1163"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 name="Google Shape;352;p27"/>
            <p:cNvSpPr/>
            <p:nvPr/>
          </p:nvSpPr>
          <p:spPr>
            <a:xfrm>
              <a:off x="7702808" y="1942644"/>
              <a:ext cx="67487" cy="64891"/>
            </a:xfrm>
            <a:custGeom>
              <a:rect b="b" l="l" r="r" t="t"/>
              <a:pathLst>
                <a:path extrusionOk="0" h="1425" w="1482">
                  <a:moveTo>
                    <a:pt x="769" y="0"/>
                  </a:moveTo>
                  <a:cubicBezTo>
                    <a:pt x="480" y="0"/>
                    <a:pt x="221" y="174"/>
                    <a:pt x="111" y="439"/>
                  </a:cubicBezTo>
                  <a:cubicBezTo>
                    <a:pt x="0" y="705"/>
                    <a:pt x="62" y="1012"/>
                    <a:pt x="265" y="1216"/>
                  </a:cubicBezTo>
                  <a:cubicBezTo>
                    <a:pt x="402" y="1352"/>
                    <a:pt x="585" y="1425"/>
                    <a:pt x="771" y="1425"/>
                  </a:cubicBezTo>
                  <a:cubicBezTo>
                    <a:pt x="862" y="1425"/>
                    <a:pt x="955" y="1407"/>
                    <a:pt x="1043" y="1371"/>
                  </a:cubicBezTo>
                  <a:cubicBezTo>
                    <a:pt x="1308" y="1260"/>
                    <a:pt x="1481" y="1000"/>
                    <a:pt x="1481" y="713"/>
                  </a:cubicBezTo>
                  <a:cubicBezTo>
                    <a:pt x="1481" y="318"/>
                    <a:pt x="1163"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 name="Google Shape;353;p27"/>
            <p:cNvSpPr/>
            <p:nvPr/>
          </p:nvSpPr>
          <p:spPr>
            <a:xfrm>
              <a:off x="5910390" y="2325800"/>
              <a:ext cx="67487" cy="64936"/>
            </a:xfrm>
            <a:custGeom>
              <a:rect b="b" l="l" r="r" t="t"/>
              <a:pathLst>
                <a:path extrusionOk="0" h="1426" w="1482">
                  <a:moveTo>
                    <a:pt x="769" y="0"/>
                  </a:moveTo>
                  <a:cubicBezTo>
                    <a:pt x="481" y="0"/>
                    <a:pt x="221" y="174"/>
                    <a:pt x="111" y="441"/>
                  </a:cubicBezTo>
                  <a:cubicBezTo>
                    <a:pt x="1" y="707"/>
                    <a:pt x="62" y="1013"/>
                    <a:pt x="266" y="1216"/>
                  </a:cubicBezTo>
                  <a:cubicBezTo>
                    <a:pt x="402" y="1353"/>
                    <a:pt x="584" y="1426"/>
                    <a:pt x="770" y="1426"/>
                  </a:cubicBezTo>
                  <a:cubicBezTo>
                    <a:pt x="862" y="1426"/>
                    <a:pt x="955" y="1408"/>
                    <a:pt x="1043" y="1371"/>
                  </a:cubicBezTo>
                  <a:cubicBezTo>
                    <a:pt x="1308" y="1261"/>
                    <a:pt x="1482" y="1002"/>
                    <a:pt x="1482" y="713"/>
                  </a:cubicBezTo>
                  <a:cubicBezTo>
                    <a:pt x="1482" y="320"/>
                    <a:pt x="1164"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 name="Google Shape;354;p27"/>
            <p:cNvSpPr/>
            <p:nvPr/>
          </p:nvSpPr>
          <p:spPr>
            <a:xfrm>
              <a:off x="6358529" y="2325800"/>
              <a:ext cx="67487" cy="64936"/>
            </a:xfrm>
            <a:custGeom>
              <a:rect b="b" l="l" r="r" t="t"/>
              <a:pathLst>
                <a:path extrusionOk="0" h="1426" w="1482">
                  <a:moveTo>
                    <a:pt x="769" y="0"/>
                  </a:moveTo>
                  <a:cubicBezTo>
                    <a:pt x="480" y="0"/>
                    <a:pt x="220" y="174"/>
                    <a:pt x="111" y="441"/>
                  </a:cubicBezTo>
                  <a:cubicBezTo>
                    <a:pt x="1" y="707"/>
                    <a:pt x="61" y="1013"/>
                    <a:pt x="266" y="1216"/>
                  </a:cubicBezTo>
                  <a:cubicBezTo>
                    <a:pt x="401" y="1353"/>
                    <a:pt x="583" y="1426"/>
                    <a:pt x="768" y="1426"/>
                  </a:cubicBezTo>
                  <a:cubicBezTo>
                    <a:pt x="860" y="1426"/>
                    <a:pt x="953" y="1408"/>
                    <a:pt x="1041" y="1371"/>
                  </a:cubicBezTo>
                  <a:cubicBezTo>
                    <a:pt x="1308" y="1261"/>
                    <a:pt x="1482" y="1002"/>
                    <a:pt x="1482" y="713"/>
                  </a:cubicBezTo>
                  <a:cubicBezTo>
                    <a:pt x="1482" y="320"/>
                    <a:pt x="1162"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 name="Google Shape;355;p27"/>
            <p:cNvSpPr/>
            <p:nvPr/>
          </p:nvSpPr>
          <p:spPr>
            <a:xfrm>
              <a:off x="6806576" y="2325800"/>
              <a:ext cx="67532" cy="64936"/>
            </a:xfrm>
            <a:custGeom>
              <a:rect b="b" l="l" r="r" t="t"/>
              <a:pathLst>
                <a:path extrusionOk="0" h="1426" w="1483">
                  <a:moveTo>
                    <a:pt x="769" y="0"/>
                  </a:moveTo>
                  <a:cubicBezTo>
                    <a:pt x="481" y="0"/>
                    <a:pt x="222" y="174"/>
                    <a:pt x="111" y="441"/>
                  </a:cubicBezTo>
                  <a:cubicBezTo>
                    <a:pt x="1" y="707"/>
                    <a:pt x="63" y="1013"/>
                    <a:pt x="266" y="1216"/>
                  </a:cubicBezTo>
                  <a:cubicBezTo>
                    <a:pt x="403" y="1353"/>
                    <a:pt x="585" y="1426"/>
                    <a:pt x="770" y="1426"/>
                  </a:cubicBezTo>
                  <a:cubicBezTo>
                    <a:pt x="862" y="1426"/>
                    <a:pt x="955" y="1408"/>
                    <a:pt x="1043" y="1371"/>
                  </a:cubicBezTo>
                  <a:cubicBezTo>
                    <a:pt x="1308" y="1261"/>
                    <a:pt x="1482" y="1002"/>
                    <a:pt x="1482" y="713"/>
                  </a:cubicBezTo>
                  <a:cubicBezTo>
                    <a:pt x="1482" y="320"/>
                    <a:pt x="1164"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 name="Google Shape;356;p27"/>
            <p:cNvSpPr/>
            <p:nvPr/>
          </p:nvSpPr>
          <p:spPr>
            <a:xfrm>
              <a:off x="7254715" y="2325800"/>
              <a:ext cx="67487" cy="64936"/>
            </a:xfrm>
            <a:custGeom>
              <a:rect b="b" l="l" r="r" t="t"/>
              <a:pathLst>
                <a:path extrusionOk="0" h="1426" w="1482">
                  <a:moveTo>
                    <a:pt x="769" y="0"/>
                  </a:moveTo>
                  <a:cubicBezTo>
                    <a:pt x="481" y="0"/>
                    <a:pt x="220" y="174"/>
                    <a:pt x="111" y="441"/>
                  </a:cubicBezTo>
                  <a:cubicBezTo>
                    <a:pt x="1" y="707"/>
                    <a:pt x="61" y="1013"/>
                    <a:pt x="266" y="1216"/>
                  </a:cubicBezTo>
                  <a:cubicBezTo>
                    <a:pt x="402" y="1353"/>
                    <a:pt x="583" y="1426"/>
                    <a:pt x="769" y="1426"/>
                  </a:cubicBezTo>
                  <a:cubicBezTo>
                    <a:pt x="861" y="1426"/>
                    <a:pt x="953" y="1408"/>
                    <a:pt x="1042" y="1371"/>
                  </a:cubicBezTo>
                  <a:cubicBezTo>
                    <a:pt x="1308" y="1261"/>
                    <a:pt x="1482" y="1002"/>
                    <a:pt x="1482" y="713"/>
                  </a:cubicBezTo>
                  <a:cubicBezTo>
                    <a:pt x="1482" y="320"/>
                    <a:pt x="1163"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 name="Google Shape;357;p27"/>
            <p:cNvSpPr/>
            <p:nvPr/>
          </p:nvSpPr>
          <p:spPr>
            <a:xfrm>
              <a:off x="7702808" y="2325800"/>
              <a:ext cx="67487" cy="64936"/>
            </a:xfrm>
            <a:custGeom>
              <a:rect b="b" l="l" r="r" t="t"/>
              <a:pathLst>
                <a:path extrusionOk="0" h="1426" w="1482">
                  <a:moveTo>
                    <a:pt x="769" y="0"/>
                  </a:moveTo>
                  <a:cubicBezTo>
                    <a:pt x="480" y="0"/>
                    <a:pt x="221" y="174"/>
                    <a:pt x="111" y="441"/>
                  </a:cubicBezTo>
                  <a:cubicBezTo>
                    <a:pt x="0" y="707"/>
                    <a:pt x="62" y="1013"/>
                    <a:pt x="265" y="1216"/>
                  </a:cubicBezTo>
                  <a:cubicBezTo>
                    <a:pt x="402" y="1353"/>
                    <a:pt x="584" y="1426"/>
                    <a:pt x="769" y="1426"/>
                  </a:cubicBezTo>
                  <a:cubicBezTo>
                    <a:pt x="861" y="1426"/>
                    <a:pt x="954" y="1408"/>
                    <a:pt x="1043" y="1371"/>
                  </a:cubicBezTo>
                  <a:cubicBezTo>
                    <a:pt x="1308" y="1261"/>
                    <a:pt x="1481" y="1002"/>
                    <a:pt x="1481" y="713"/>
                  </a:cubicBezTo>
                  <a:cubicBezTo>
                    <a:pt x="1481" y="320"/>
                    <a:pt x="1163"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 name="Google Shape;358;p27"/>
            <p:cNvSpPr/>
            <p:nvPr/>
          </p:nvSpPr>
          <p:spPr>
            <a:xfrm>
              <a:off x="5910390" y="2709047"/>
              <a:ext cx="67487" cy="64891"/>
            </a:xfrm>
            <a:custGeom>
              <a:rect b="b" l="l" r="r" t="t"/>
              <a:pathLst>
                <a:path extrusionOk="0" h="1425" w="1482">
                  <a:moveTo>
                    <a:pt x="769" y="0"/>
                  </a:moveTo>
                  <a:cubicBezTo>
                    <a:pt x="481" y="0"/>
                    <a:pt x="221" y="174"/>
                    <a:pt x="111" y="439"/>
                  </a:cubicBezTo>
                  <a:cubicBezTo>
                    <a:pt x="1" y="705"/>
                    <a:pt x="62" y="1012"/>
                    <a:pt x="266" y="1216"/>
                  </a:cubicBezTo>
                  <a:cubicBezTo>
                    <a:pt x="402" y="1352"/>
                    <a:pt x="585" y="1425"/>
                    <a:pt x="770" y="1425"/>
                  </a:cubicBezTo>
                  <a:cubicBezTo>
                    <a:pt x="862" y="1425"/>
                    <a:pt x="954" y="1407"/>
                    <a:pt x="1042" y="1371"/>
                  </a:cubicBezTo>
                  <a:cubicBezTo>
                    <a:pt x="1308" y="1260"/>
                    <a:pt x="1482" y="1000"/>
                    <a:pt x="1482" y="713"/>
                  </a:cubicBezTo>
                  <a:cubicBezTo>
                    <a:pt x="1482" y="318"/>
                    <a:pt x="1164"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 name="Google Shape;359;p27"/>
            <p:cNvSpPr/>
            <p:nvPr/>
          </p:nvSpPr>
          <p:spPr>
            <a:xfrm>
              <a:off x="6358529" y="2709047"/>
              <a:ext cx="67487" cy="64891"/>
            </a:xfrm>
            <a:custGeom>
              <a:rect b="b" l="l" r="r" t="t"/>
              <a:pathLst>
                <a:path extrusionOk="0" h="1425" w="1482">
                  <a:moveTo>
                    <a:pt x="769" y="0"/>
                  </a:moveTo>
                  <a:cubicBezTo>
                    <a:pt x="480" y="0"/>
                    <a:pt x="221" y="174"/>
                    <a:pt x="111" y="439"/>
                  </a:cubicBezTo>
                  <a:cubicBezTo>
                    <a:pt x="1" y="705"/>
                    <a:pt x="61" y="1012"/>
                    <a:pt x="266" y="1216"/>
                  </a:cubicBezTo>
                  <a:cubicBezTo>
                    <a:pt x="402" y="1352"/>
                    <a:pt x="584" y="1425"/>
                    <a:pt x="770" y="1425"/>
                  </a:cubicBezTo>
                  <a:cubicBezTo>
                    <a:pt x="861" y="1425"/>
                    <a:pt x="953" y="1407"/>
                    <a:pt x="1041" y="1371"/>
                  </a:cubicBezTo>
                  <a:cubicBezTo>
                    <a:pt x="1308" y="1260"/>
                    <a:pt x="1482" y="1000"/>
                    <a:pt x="1482" y="713"/>
                  </a:cubicBezTo>
                  <a:cubicBezTo>
                    <a:pt x="1482" y="318"/>
                    <a:pt x="1162"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 name="Google Shape;360;p27"/>
            <p:cNvSpPr/>
            <p:nvPr/>
          </p:nvSpPr>
          <p:spPr>
            <a:xfrm>
              <a:off x="6806576" y="2709047"/>
              <a:ext cx="67532" cy="64891"/>
            </a:xfrm>
            <a:custGeom>
              <a:rect b="b" l="l" r="r" t="t"/>
              <a:pathLst>
                <a:path extrusionOk="0" h="1425" w="1483">
                  <a:moveTo>
                    <a:pt x="769" y="0"/>
                  </a:moveTo>
                  <a:cubicBezTo>
                    <a:pt x="481" y="0"/>
                    <a:pt x="222" y="174"/>
                    <a:pt x="111" y="439"/>
                  </a:cubicBezTo>
                  <a:cubicBezTo>
                    <a:pt x="1" y="705"/>
                    <a:pt x="63" y="1012"/>
                    <a:pt x="266" y="1216"/>
                  </a:cubicBezTo>
                  <a:cubicBezTo>
                    <a:pt x="402" y="1352"/>
                    <a:pt x="585" y="1425"/>
                    <a:pt x="771" y="1425"/>
                  </a:cubicBezTo>
                  <a:cubicBezTo>
                    <a:pt x="862" y="1425"/>
                    <a:pt x="954" y="1407"/>
                    <a:pt x="1042" y="1371"/>
                  </a:cubicBezTo>
                  <a:cubicBezTo>
                    <a:pt x="1308" y="1260"/>
                    <a:pt x="1482" y="1000"/>
                    <a:pt x="1482" y="713"/>
                  </a:cubicBezTo>
                  <a:cubicBezTo>
                    <a:pt x="1482" y="318"/>
                    <a:pt x="1164"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 name="Google Shape;361;p27"/>
            <p:cNvSpPr/>
            <p:nvPr/>
          </p:nvSpPr>
          <p:spPr>
            <a:xfrm>
              <a:off x="7254715" y="2709047"/>
              <a:ext cx="67487" cy="64891"/>
            </a:xfrm>
            <a:custGeom>
              <a:rect b="b" l="l" r="r" t="t"/>
              <a:pathLst>
                <a:path extrusionOk="0" h="1425" w="1482">
                  <a:moveTo>
                    <a:pt x="769" y="0"/>
                  </a:moveTo>
                  <a:cubicBezTo>
                    <a:pt x="481" y="0"/>
                    <a:pt x="222" y="174"/>
                    <a:pt x="111" y="439"/>
                  </a:cubicBezTo>
                  <a:cubicBezTo>
                    <a:pt x="1" y="705"/>
                    <a:pt x="61" y="1012"/>
                    <a:pt x="266" y="1216"/>
                  </a:cubicBezTo>
                  <a:cubicBezTo>
                    <a:pt x="402" y="1352"/>
                    <a:pt x="584" y="1425"/>
                    <a:pt x="770" y="1425"/>
                  </a:cubicBezTo>
                  <a:cubicBezTo>
                    <a:pt x="861" y="1425"/>
                    <a:pt x="954" y="1407"/>
                    <a:pt x="1042" y="1371"/>
                  </a:cubicBezTo>
                  <a:cubicBezTo>
                    <a:pt x="1308" y="1260"/>
                    <a:pt x="1482" y="1000"/>
                    <a:pt x="1482" y="713"/>
                  </a:cubicBezTo>
                  <a:cubicBezTo>
                    <a:pt x="1482" y="318"/>
                    <a:pt x="1163"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 name="Google Shape;362;p27"/>
            <p:cNvSpPr/>
            <p:nvPr/>
          </p:nvSpPr>
          <p:spPr>
            <a:xfrm>
              <a:off x="7702808" y="2709047"/>
              <a:ext cx="67487" cy="64891"/>
            </a:xfrm>
            <a:custGeom>
              <a:rect b="b" l="l" r="r" t="t"/>
              <a:pathLst>
                <a:path extrusionOk="0" h="1425" w="1482">
                  <a:moveTo>
                    <a:pt x="769" y="0"/>
                  </a:moveTo>
                  <a:cubicBezTo>
                    <a:pt x="480" y="0"/>
                    <a:pt x="221" y="174"/>
                    <a:pt x="111" y="439"/>
                  </a:cubicBezTo>
                  <a:cubicBezTo>
                    <a:pt x="0" y="705"/>
                    <a:pt x="62" y="1012"/>
                    <a:pt x="265" y="1216"/>
                  </a:cubicBezTo>
                  <a:cubicBezTo>
                    <a:pt x="401" y="1352"/>
                    <a:pt x="584" y="1425"/>
                    <a:pt x="770" y="1425"/>
                  </a:cubicBezTo>
                  <a:cubicBezTo>
                    <a:pt x="861" y="1425"/>
                    <a:pt x="954" y="1407"/>
                    <a:pt x="1041" y="1371"/>
                  </a:cubicBezTo>
                  <a:cubicBezTo>
                    <a:pt x="1308" y="1260"/>
                    <a:pt x="1481" y="1000"/>
                    <a:pt x="1481" y="713"/>
                  </a:cubicBezTo>
                  <a:cubicBezTo>
                    <a:pt x="1481" y="318"/>
                    <a:pt x="1163"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 name="Google Shape;363;p27"/>
            <p:cNvSpPr/>
            <p:nvPr/>
          </p:nvSpPr>
          <p:spPr>
            <a:xfrm>
              <a:off x="5910390" y="3092203"/>
              <a:ext cx="67487" cy="64936"/>
            </a:xfrm>
            <a:custGeom>
              <a:rect b="b" l="l" r="r" t="t"/>
              <a:pathLst>
                <a:path extrusionOk="0" h="1426" w="1482">
                  <a:moveTo>
                    <a:pt x="769" y="0"/>
                  </a:moveTo>
                  <a:cubicBezTo>
                    <a:pt x="481" y="0"/>
                    <a:pt x="221" y="174"/>
                    <a:pt x="111" y="441"/>
                  </a:cubicBezTo>
                  <a:cubicBezTo>
                    <a:pt x="1" y="707"/>
                    <a:pt x="62" y="1013"/>
                    <a:pt x="266" y="1216"/>
                  </a:cubicBezTo>
                  <a:cubicBezTo>
                    <a:pt x="401" y="1353"/>
                    <a:pt x="584" y="1425"/>
                    <a:pt x="769" y="1425"/>
                  </a:cubicBezTo>
                  <a:cubicBezTo>
                    <a:pt x="861" y="1425"/>
                    <a:pt x="954" y="1408"/>
                    <a:pt x="1042" y="1371"/>
                  </a:cubicBezTo>
                  <a:cubicBezTo>
                    <a:pt x="1308" y="1261"/>
                    <a:pt x="1482" y="1001"/>
                    <a:pt x="1482" y="713"/>
                  </a:cubicBezTo>
                  <a:cubicBezTo>
                    <a:pt x="1482" y="320"/>
                    <a:pt x="1164"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 name="Google Shape;364;p27"/>
            <p:cNvSpPr/>
            <p:nvPr/>
          </p:nvSpPr>
          <p:spPr>
            <a:xfrm>
              <a:off x="6358529" y="3092203"/>
              <a:ext cx="67487" cy="64936"/>
            </a:xfrm>
            <a:custGeom>
              <a:rect b="b" l="l" r="r" t="t"/>
              <a:pathLst>
                <a:path extrusionOk="0" h="1426" w="1482">
                  <a:moveTo>
                    <a:pt x="769" y="0"/>
                  </a:moveTo>
                  <a:cubicBezTo>
                    <a:pt x="480" y="0"/>
                    <a:pt x="221" y="174"/>
                    <a:pt x="111" y="441"/>
                  </a:cubicBezTo>
                  <a:cubicBezTo>
                    <a:pt x="1" y="707"/>
                    <a:pt x="61" y="1013"/>
                    <a:pt x="266" y="1216"/>
                  </a:cubicBezTo>
                  <a:cubicBezTo>
                    <a:pt x="401" y="1353"/>
                    <a:pt x="583" y="1425"/>
                    <a:pt x="768" y="1425"/>
                  </a:cubicBezTo>
                  <a:cubicBezTo>
                    <a:pt x="860" y="1425"/>
                    <a:pt x="953" y="1408"/>
                    <a:pt x="1041" y="1371"/>
                  </a:cubicBezTo>
                  <a:cubicBezTo>
                    <a:pt x="1308" y="1261"/>
                    <a:pt x="1482" y="1001"/>
                    <a:pt x="1482" y="713"/>
                  </a:cubicBezTo>
                  <a:cubicBezTo>
                    <a:pt x="1482" y="320"/>
                    <a:pt x="1162"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 name="Google Shape;365;p27"/>
            <p:cNvSpPr/>
            <p:nvPr/>
          </p:nvSpPr>
          <p:spPr>
            <a:xfrm>
              <a:off x="6806576" y="3092203"/>
              <a:ext cx="67532" cy="64936"/>
            </a:xfrm>
            <a:custGeom>
              <a:rect b="b" l="l" r="r" t="t"/>
              <a:pathLst>
                <a:path extrusionOk="0" h="1426" w="1483">
                  <a:moveTo>
                    <a:pt x="769" y="0"/>
                  </a:moveTo>
                  <a:cubicBezTo>
                    <a:pt x="481" y="0"/>
                    <a:pt x="222" y="174"/>
                    <a:pt x="111" y="441"/>
                  </a:cubicBezTo>
                  <a:cubicBezTo>
                    <a:pt x="1" y="707"/>
                    <a:pt x="63" y="1013"/>
                    <a:pt x="266" y="1216"/>
                  </a:cubicBezTo>
                  <a:cubicBezTo>
                    <a:pt x="402" y="1353"/>
                    <a:pt x="584" y="1425"/>
                    <a:pt x="769" y="1425"/>
                  </a:cubicBezTo>
                  <a:cubicBezTo>
                    <a:pt x="861" y="1425"/>
                    <a:pt x="954" y="1408"/>
                    <a:pt x="1042" y="1371"/>
                  </a:cubicBezTo>
                  <a:cubicBezTo>
                    <a:pt x="1308" y="1261"/>
                    <a:pt x="1482" y="1001"/>
                    <a:pt x="1482" y="713"/>
                  </a:cubicBezTo>
                  <a:cubicBezTo>
                    <a:pt x="1482" y="320"/>
                    <a:pt x="1164"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 name="Google Shape;366;p27"/>
            <p:cNvSpPr/>
            <p:nvPr/>
          </p:nvSpPr>
          <p:spPr>
            <a:xfrm>
              <a:off x="7254715" y="3092203"/>
              <a:ext cx="67487" cy="64936"/>
            </a:xfrm>
            <a:custGeom>
              <a:rect b="b" l="l" r="r" t="t"/>
              <a:pathLst>
                <a:path extrusionOk="0" h="1426" w="1482">
                  <a:moveTo>
                    <a:pt x="769" y="0"/>
                  </a:moveTo>
                  <a:cubicBezTo>
                    <a:pt x="481" y="0"/>
                    <a:pt x="222" y="174"/>
                    <a:pt x="111" y="441"/>
                  </a:cubicBezTo>
                  <a:cubicBezTo>
                    <a:pt x="1" y="707"/>
                    <a:pt x="61" y="1013"/>
                    <a:pt x="266" y="1216"/>
                  </a:cubicBezTo>
                  <a:cubicBezTo>
                    <a:pt x="402" y="1353"/>
                    <a:pt x="583" y="1425"/>
                    <a:pt x="769" y="1425"/>
                  </a:cubicBezTo>
                  <a:cubicBezTo>
                    <a:pt x="861" y="1425"/>
                    <a:pt x="953" y="1408"/>
                    <a:pt x="1042" y="1371"/>
                  </a:cubicBezTo>
                  <a:cubicBezTo>
                    <a:pt x="1308" y="1261"/>
                    <a:pt x="1482" y="1001"/>
                    <a:pt x="1482" y="713"/>
                  </a:cubicBezTo>
                  <a:cubicBezTo>
                    <a:pt x="1482" y="320"/>
                    <a:pt x="1163"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 name="Google Shape;367;p27"/>
            <p:cNvSpPr/>
            <p:nvPr/>
          </p:nvSpPr>
          <p:spPr>
            <a:xfrm>
              <a:off x="7702808" y="3092203"/>
              <a:ext cx="67487" cy="64936"/>
            </a:xfrm>
            <a:custGeom>
              <a:rect b="b" l="l" r="r" t="t"/>
              <a:pathLst>
                <a:path extrusionOk="0" h="1426" w="1482">
                  <a:moveTo>
                    <a:pt x="769" y="0"/>
                  </a:moveTo>
                  <a:cubicBezTo>
                    <a:pt x="480" y="0"/>
                    <a:pt x="221" y="174"/>
                    <a:pt x="111" y="441"/>
                  </a:cubicBezTo>
                  <a:cubicBezTo>
                    <a:pt x="0" y="707"/>
                    <a:pt x="62" y="1013"/>
                    <a:pt x="265" y="1216"/>
                  </a:cubicBezTo>
                  <a:cubicBezTo>
                    <a:pt x="401" y="1353"/>
                    <a:pt x="583" y="1425"/>
                    <a:pt x="769" y="1425"/>
                  </a:cubicBezTo>
                  <a:cubicBezTo>
                    <a:pt x="861" y="1425"/>
                    <a:pt x="953" y="1408"/>
                    <a:pt x="1041" y="1371"/>
                  </a:cubicBezTo>
                  <a:cubicBezTo>
                    <a:pt x="1308" y="1261"/>
                    <a:pt x="1481" y="1001"/>
                    <a:pt x="1481" y="713"/>
                  </a:cubicBezTo>
                  <a:cubicBezTo>
                    <a:pt x="1481" y="320"/>
                    <a:pt x="1163"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 name="Google Shape;368;p27"/>
            <p:cNvSpPr/>
            <p:nvPr/>
          </p:nvSpPr>
          <p:spPr>
            <a:xfrm>
              <a:off x="5884980" y="1573423"/>
              <a:ext cx="67487" cy="64891"/>
            </a:xfrm>
            <a:custGeom>
              <a:rect b="b" l="l" r="r" t="t"/>
              <a:pathLst>
                <a:path extrusionOk="0" h="1425" w="1482">
                  <a:moveTo>
                    <a:pt x="769" y="0"/>
                  </a:moveTo>
                  <a:cubicBezTo>
                    <a:pt x="481" y="0"/>
                    <a:pt x="221" y="174"/>
                    <a:pt x="111" y="440"/>
                  </a:cubicBezTo>
                  <a:cubicBezTo>
                    <a:pt x="1" y="705"/>
                    <a:pt x="61" y="1013"/>
                    <a:pt x="266" y="1216"/>
                  </a:cubicBezTo>
                  <a:cubicBezTo>
                    <a:pt x="402" y="1352"/>
                    <a:pt x="584" y="1425"/>
                    <a:pt x="770" y="1425"/>
                  </a:cubicBezTo>
                  <a:cubicBezTo>
                    <a:pt x="861" y="1425"/>
                    <a:pt x="953" y="1407"/>
                    <a:pt x="1042" y="1371"/>
                  </a:cubicBezTo>
                  <a:cubicBezTo>
                    <a:pt x="1308" y="1260"/>
                    <a:pt x="1482" y="1001"/>
                    <a:pt x="1482" y="713"/>
                  </a:cubicBezTo>
                  <a:cubicBezTo>
                    <a:pt x="1482" y="318"/>
                    <a:pt x="1162" y="0"/>
                    <a:pt x="769"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 name="Google Shape;369;p27"/>
            <p:cNvSpPr/>
            <p:nvPr/>
          </p:nvSpPr>
          <p:spPr>
            <a:xfrm>
              <a:off x="6333073" y="1573423"/>
              <a:ext cx="67487" cy="64891"/>
            </a:xfrm>
            <a:custGeom>
              <a:rect b="b" l="l" r="r" t="t"/>
              <a:pathLst>
                <a:path extrusionOk="0" h="1425" w="1482">
                  <a:moveTo>
                    <a:pt x="769" y="0"/>
                  </a:moveTo>
                  <a:cubicBezTo>
                    <a:pt x="480" y="0"/>
                    <a:pt x="221" y="174"/>
                    <a:pt x="110" y="439"/>
                  </a:cubicBezTo>
                  <a:cubicBezTo>
                    <a:pt x="0" y="705"/>
                    <a:pt x="60" y="1012"/>
                    <a:pt x="265" y="1216"/>
                  </a:cubicBezTo>
                  <a:cubicBezTo>
                    <a:pt x="401" y="1352"/>
                    <a:pt x="583" y="1425"/>
                    <a:pt x="769" y="1425"/>
                  </a:cubicBezTo>
                  <a:cubicBezTo>
                    <a:pt x="861" y="1425"/>
                    <a:pt x="953" y="1407"/>
                    <a:pt x="1041" y="1371"/>
                  </a:cubicBezTo>
                  <a:cubicBezTo>
                    <a:pt x="1307" y="1260"/>
                    <a:pt x="1481" y="1001"/>
                    <a:pt x="1481" y="713"/>
                  </a:cubicBezTo>
                  <a:cubicBezTo>
                    <a:pt x="1481" y="320"/>
                    <a:pt x="1162" y="0"/>
                    <a:pt x="769"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 name="Google Shape;370;p27"/>
            <p:cNvSpPr/>
            <p:nvPr/>
          </p:nvSpPr>
          <p:spPr>
            <a:xfrm>
              <a:off x="6781166" y="1573423"/>
              <a:ext cx="67532" cy="64891"/>
            </a:xfrm>
            <a:custGeom>
              <a:rect b="b" l="l" r="r" t="t"/>
              <a:pathLst>
                <a:path extrusionOk="0" h="1425" w="1483">
                  <a:moveTo>
                    <a:pt x="769" y="0"/>
                  </a:moveTo>
                  <a:cubicBezTo>
                    <a:pt x="481" y="0"/>
                    <a:pt x="220" y="174"/>
                    <a:pt x="110" y="440"/>
                  </a:cubicBezTo>
                  <a:cubicBezTo>
                    <a:pt x="1" y="705"/>
                    <a:pt x="61" y="1013"/>
                    <a:pt x="264" y="1216"/>
                  </a:cubicBezTo>
                  <a:cubicBezTo>
                    <a:pt x="402" y="1352"/>
                    <a:pt x="584" y="1425"/>
                    <a:pt x="770" y="1425"/>
                  </a:cubicBezTo>
                  <a:cubicBezTo>
                    <a:pt x="861" y="1425"/>
                    <a:pt x="954" y="1407"/>
                    <a:pt x="1042" y="1371"/>
                  </a:cubicBezTo>
                  <a:cubicBezTo>
                    <a:pt x="1308" y="1260"/>
                    <a:pt x="1482" y="1001"/>
                    <a:pt x="1482" y="713"/>
                  </a:cubicBezTo>
                  <a:cubicBezTo>
                    <a:pt x="1482" y="318"/>
                    <a:pt x="1163" y="0"/>
                    <a:pt x="769"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 name="Google Shape;371;p27"/>
            <p:cNvSpPr/>
            <p:nvPr/>
          </p:nvSpPr>
          <p:spPr>
            <a:xfrm>
              <a:off x="7229259" y="1573423"/>
              <a:ext cx="67487" cy="64891"/>
            </a:xfrm>
            <a:custGeom>
              <a:rect b="b" l="l" r="r" t="t"/>
              <a:pathLst>
                <a:path extrusionOk="0" h="1425" w="1482">
                  <a:moveTo>
                    <a:pt x="769" y="0"/>
                  </a:moveTo>
                  <a:cubicBezTo>
                    <a:pt x="480" y="0"/>
                    <a:pt x="221" y="174"/>
                    <a:pt x="111" y="439"/>
                  </a:cubicBezTo>
                  <a:cubicBezTo>
                    <a:pt x="0" y="705"/>
                    <a:pt x="61" y="1012"/>
                    <a:pt x="265" y="1216"/>
                  </a:cubicBezTo>
                  <a:cubicBezTo>
                    <a:pt x="401" y="1352"/>
                    <a:pt x="584" y="1425"/>
                    <a:pt x="769" y="1425"/>
                  </a:cubicBezTo>
                  <a:cubicBezTo>
                    <a:pt x="861" y="1425"/>
                    <a:pt x="953" y="1407"/>
                    <a:pt x="1041" y="1371"/>
                  </a:cubicBezTo>
                  <a:cubicBezTo>
                    <a:pt x="1308" y="1260"/>
                    <a:pt x="1482" y="1001"/>
                    <a:pt x="1482" y="713"/>
                  </a:cubicBezTo>
                  <a:cubicBezTo>
                    <a:pt x="1482" y="318"/>
                    <a:pt x="1164" y="0"/>
                    <a:pt x="769"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 name="Google Shape;372;p27"/>
            <p:cNvSpPr/>
            <p:nvPr/>
          </p:nvSpPr>
          <p:spPr>
            <a:xfrm>
              <a:off x="7679948" y="1573423"/>
              <a:ext cx="67487" cy="64936"/>
            </a:xfrm>
            <a:custGeom>
              <a:rect b="b" l="l" r="r" t="t"/>
              <a:pathLst>
                <a:path extrusionOk="0" h="1426" w="1482">
                  <a:moveTo>
                    <a:pt x="712" y="0"/>
                  </a:moveTo>
                  <a:cubicBezTo>
                    <a:pt x="620" y="0"/>
                    <a:pt x="527" y="18"/>
                    <a:pt x="439" y="55"/>
                  </a:cubicBezTo>
                  <a:cubicBezTo>
                    <a:pt x="174" y="165"/>
                    <a:pt x="0" y="424"/>
                    <a:pt x="0" y="713"/>
                  </a:cubicBezTo>
                  <a:cubicBezTo>
                    <a:pt x="0" y="1106"/>
                    <a:pt x="318" y="1425"/>
                    <a:pt x="713" y="1425"/>
                  </a:cubicBezTo>
                  <a:cubicBezTo>
                    <a:pt x="1000" y="1425"/>
                    <a:pt x="1261" y="1252"/>
                    <a:pt x="1371" y="985"/>
                  </a:cubicBezTo>
                  <a:cubicBezTo>
                    <a:pt x="1481" y="719"/>
                    <a:pt x="1420" y="412"/>
                    <a:pt x="1216" y="209"/>
                  </a:cubicBezTo>
                  <a:cubicBezTo>
                    <a:pt x="1080" y="72"/>
                    <a:pt x="898" y="0"/>
                    <a:pt x="712"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 name="Google Shape;373;p27"/>
            <p:cNvSpPr/>
            <p:nvPr/>
          </p:nvSpPr>
          <p:spPr>
            <a:xfrm>
              <a:off x="5884980" y="1956579"/>
              <a:ext cx="67487" cy="64936"/>
            </a:xfrm>
            <a:custGeom>
              <a:rect b="b" l="l" r="r" t="t"/>
              <a:pathLst>
                <a:path extrusionOk="0" h="1426" w="1482">
                  <a:moveTo>
                    <a:pt x="769" y="0"/>
                  </a:moveTo>
                  <a:cubicBezTo>
                    <a:pt x="481" y="0"/>
                    <a:pt x="221" y="174"/>
                    <a:pt x="111" y="441"/>
                  </a:cubicBezTo>
                  <a:cubicBezTo>
                    <a:pt x="1" y="707"/>
                    <a:pt x="61" y="1013"/>
                    <a:pt x="266" y="1216"/>
                  </a:cubicBezTo>
                  <a:cubicBezTo>
                    <a:pt x="401" y="1353"/>
                    <a:pt x="583" y="1426"/>
                    <a:pt x="768" y="1426"/>
                  </a:cubicBezTo>
                  <a:cubicBezTo>
                    <a:pt x="860" y="1426"/>
                    <a:pt x="953" y="1408"/>
                    <a:pt x="1042" y="1371"/>
                  </a:cubicBezTo>
                  <a:cubicBezTo>
                    <a:pt x="1308" y="1261"/>
                    <a:pt x="1482" y="1002"/>
                    <a:pt x="1482" y="713"/>
                  </a:cubicBezTo>
                  <a:cubicBezTo>
                    <a:pt x="1482" y="320"/>
                    <a:pt x="1162" y="0"/>
                    <a:pt x="769"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 name="Google Shape;374;p27"/>
            <p:cNvSpPr/>
            <p:nvPr/>
          </p:nvSpPr>
          <p:spPr>
            <a:xfrm>
              <a:off x="6333073" y="1956579"/>
              <a:ext cx="67487" cy="64936"/>
            </a:xfrm>
            <a:custGeom>
              <a:rect b="b" l="l" r="r" t="t"/>
              <a:pathLst>
                <a:path extrusionOk="0" h="1426" w="1482">
                  <a:moveTo>
                    <a:pt x="769" y="0"/>
                  </a:moveTo>
                  <a:cubicBezTo>
                    <a:pt x="480" y="0"/>
                    <a:pt x="221" y="174"/>
                    <a:pt x="110" y="441"/>
                  </a:cubicBezTo>
                  <a:cubicBezTo>
                    <a:pt x="0" y="707"/>
                    <a:pt x="60" y="1013"/>
                    <a:pt x="265" y="1216"/>
                  </a:cubicBezTo>
                  <a:cubicBezTo>
                    <a:pt x="401" y="1353"/>
                    <a:pt x="583" y="1426"/>
                    <a:pt x="768" y="1426"/>
                  </a:cubicBezTo>
                  <a:cubicBezTo>
                    <a:pt x="860" y="1426"/>
                    <a:pt x="953" y="1408"/>
                    <a:pt x="1041" y="1371"/>
                  </a:cubicBezTo>
                  <a:cubicBezTo>
                    <a:pt x="1307" y="1262"/>
                    <a:pt x="1481" y="1002"/>
                    <a:pt x="1481" y="713"/>
                  </a:cubicBezTo>
                  <a:cubicBezTo>
                    <a:pt x="1481" y="320"/>
                    <a:pt x="1162" y="0"/>
                    <a:pt x="769"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 name="Google Shape;375;p27"/>
            <p:cNvSpPr/>
            <p:nvPr/>
          </p:nvSpPr>
          <p:spPr>
            <a:xfrm>
              <a:off x="6781166" y="1956579"/>
              <a:ext cx="67532" cy="64936"/>
            </a:xfrm>
            <a:custGeom>
              <a:rect b="b" l="l" r="r" t="t"/>
              <a:pathLst>
                <a:path extrusionOk="0" h="1426" w="1483">
                  <a:moveTo>
                    <a:pt x="769" y="0"/>
                  </a:moveTo>
                  <a:cubicBezTo>
                    <a:pt x="481" y="0"/>
                    <a:pt x="220" y="174"/>
                    <a:pt x="110" y="441"/>
                  </a:cubicBezTo>
                  <a:cubicBezTo>
                    <a:pt x="1" y="707"/>
                    <a:pt x="61" y="1013"/>
                    <a:pt x="264" y="1216"/>
                  </a:cubicBezTo>
                  <a:cubicBezTo>
                    <a:pt x="401" y="1353"/>
                    <a:pt x="583" y="1426"/>
                    <a:pt x="769" y="1426"/>
                  </a:cubicBezTo>
                  <a:cubicBezTo>
                    <a:pt x="861" y="1426"/>
                    <a:pt x="953" y="1408"/>
                    <a:pt x="1042" y="1371"/>
                  </a:cubicBezTo>
                  <a:cubicBezTo>
                    <a:pt x="1308" y="1261"/>
                    <a:pt x="1482" y="1002"/>
                    <a:pt x="1482" y="713"/>
                  </a:cubicBezTo>
                  <a:cubicBezTo>
                    <a:pt x="1482" y="320"/>
                    <a:pt x="1163" y="0"/>
                    <a:pt x="769"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 name="Google Shape;376;p27"/>
            <p:cNvSpPr/>
            <p:nvPr/>
          </p:nvSpPr>
          <p:spPr>
            <a:xfrm>
              <a:off x="7229259" y="1956579"/>
              <a:ext cx="67487" cy="64936"/>
            </a:xfrm>
            <a:custGeom>
              <a:rect b="b" l="l" r="r" t="t"/>
              <a:pathLst>
                <a:path extrusionOk="0" h="1426" w="1482">
                  <a:moveTo>
                    <a:pt x="769" y="0"/>
                  </a:moveTo>
                  <a:cubicBezTo>
                    <a:pt x="480" y="0"/>
                    <a:pt x="221" y="174"/>
                    <a:pt x="111" y="441"/>
                  </a:cubicBezTo>
                  <a:cubicBezTo>
                    <a:pt x="0" y="707"/>
                    <a:pt x="61" y="1013"/>
                    <a:pt x="265" y="1216"/>
                  </a:cubicBezTo>
                  <a:cubicBezTo>
                    <a:pt x="401" y="1353"/>
                    <a:pt x="583" y="1426"/>
                    <a:pt x="768" y="1426"/>
                  </a:cubicBezTo>
                  <a:cubicBezTo>
                    <a:pt x="860" y="1426"/>
                    <a:pt x="953" y="1408"/>
                    <a:pt x="1041" y="1371"/>
                  </a:cubicBezTo>
                  <a:cubicBezTo>
                    <a:pt x="1308" y="1262"/>
                    <a:pt x="1482" y="1002"/>
                    <a:pt x="1482" y="713"/>
                  </a:cubicBezTo>
                  <a:cubicBezTo>
                    <a:pt x="1482" y="320"/>
                    <a:pt x="1164" y="0"/>
                    <a:pt x="769"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 name="Google Shape;377;p27"/>
            <p:cNvSpPr/>
            <p:nvPr/>
          </p:nvSpPr>
          <p:spPr>
            <a:xfrm>
              <a:off x="7677398" y="1956579"/>
              <a:ext cx="67487" cy="64936"/>
            </a:xfrm>
            <a:custGeom>
              <a:rect b="b" l="l" r="r" t="t"/>
              <a:pathLst>
                <a:path extrusionOk="0" h="1426" w="1482">
                  <a:moveTo>
                    <a:pt x="769" y="0"/>
                  </a:moveTo>
                  <a:cubicBezTo>
                    <a:pt x="480" y="0"/>
                    <a:pt x="220" y="174"/>
                    <a:pt x="109" y="441"/>
                  </a:cubicBezTo>
                  <a:cubicBezTo>
                    <a:pt x="0" y="707"/>
                    <a:pt x="61" y="1013"/>
                    <a:pt x="264" y="1216"/>
                  </a:cubicBezTo>
                  <a:cubicBezTo>
                    <a:pt x="401" y="1353"/>
                    <a:pt x="583" y="1426"/>
                    <a:pt x="768" y="1426"/>
                  </a:cubicBezTo>
                  <a:cubicBezTo>
                    <a:pt x="860" y="1426"/>
                    <a:pt x="953" y="1408"/>
                    <a:pt x="1041" y="1371"/>
                  </a:cubicBezTo>
                  <a:cubicBezTo>
                    <a:pt x="1308" y="1261"/>
                    <a:pt x="1481" y="1002"/>
                    <a:pt x="1481" y="713"/>
                  </a:cubicBezTo>
                  <a:cubicBezTo>
                    <a:pt x="1481" y="320"/>
                    <a:pt x="1162" y="0"/>
                    <a:pt x="769"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 name="Google Shape;378;p27"/>
            <p:cNvSpPr/>
            <p:nvPr/>
          </p:nvSpPr>
          <p:spPr>
            <a:xfrm>
              <a:off x="5884980" y="2339826"/>
              <a:ext cx="67487" cy="64936"/>
            </a:xfrm>
            <a:custGeom>
              <a:rect b="b" l="l" r="r" t="t"/>
              <a:pathLst>
                <a:path extrusionOk="0" h="1426" w="1482">
                  <a:moveTo>
                    <a:pt x="769" y="0"/>
                  </a:moveTo>
                  <a:cubicBezTo>
                    <a:pt x="481" y="0"/>
                    <a:pt x="220" y="174"/>
                    <a:pt x="111" y="440"/>
                  </a:cubicBezTo>
                  <a:cubicBezTo>
                    <a:pt x="1" y="707"/>
                    <a:pt x="61" y="1013"/>
                    <a:pt x="266" y="1216"/>
                  </a:cubicBezTo>
                  <a:cubicBezTo>
                    <a:pt x="401" y="1353"/>
                    <a:pt x="583" y="1425"/>
                    <a:pt x="768" y="1425"/>
                  </a:cubicBezTo>
                  <a:cubicBezTo>
                    <a:pt x="860" y="1425"/>
                    <a:pt x="953" y="1407"/>
                    <a:pt x="1042" y="1371"/>
                  </a:cubicBezTo>
                  <a:cubicBezTo>
                    <a:pt x="1308" y="1260"/>
                    <a:pt x="1482" y="1001"/>
                    <a:pt x="1482" y="713"/>
                  </a:cubicBezTo>
                  <a:cubicBezTo>
                    <a:pt x="1482" y="318"/>
                    <a:pt x="1162" y="0"/>
                    <a:pt x="769"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 name="Google Shape;379;p27"/>
            <p:cNvSpPr/>
            <p:nvPr/>
          </p:nvSpPr>
          <p:spPr>
            <a:xfrm>
              <a:off x="6333073" y="2339826"/>
              <a:ext cx="67487" cy="64936"/>
            </a:xfrm>
            <a:custGeom>
              <a:rect b="b" l="l" r="r" t="t"/>
              <a:pathLst>
                <a:path extrusionOk="0" h="1426" w="1482">
                  <a:moveTo>
                    <a:pt x="769" y="0"/>
                  </a:moveTo>
                  <a:cubicBezTo>
                    <a:pt x="480" y="0"/>
                    <a:pt x="221" y="174"/>
                    <a:pt x="110" y="440"/>
                  </a:cubicBezTo>
                  <a:cubicBezTo>
                    <a:pt x="0" y="705"/>
                    <a:pt x="60" y="1013"/>
                    <a:pt x="265" y="1216"/>
                  </a:cubicBezTo>
                  <a:cubicBezTo>
                    <a:pt x="401" y="1353"/>
                    <a:pt x="583" y="1425"/>
                    <a:pt x="768" y="1425"/>
                  </a:cubicBezTo>
                  <a:cubicBezTo>
                    <a:pt x="860" y="1425"/>
                    <a:pt x="953" y="1407"/>
                    <a:pt x="1041" y="1371"/>
                  </a:cubicBezTo>
                  <a:cubicBezTo>
                    <a:pt x="1307" y="1260"/>
                    <a:pt x="1481" y="1001"/>
                    <a:pt x="1481" y="713"/>
                  </a:cubicBezTo>
                  <a:cubicBezTo>
                    <a:pt x="1481" y="320"/>
                    <a:pt x="1162" y="0"/>
                    <a:pt x="769"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 name="Google Shape;380;p27"/>
            <p:cNvSpPr/>
            <p:nvPr/>
          </p:nvSpPr>
          <p:spPr>
            <a:xfrm>
              <a:off x="6781166" y="2339826"/>
              <a:ext cx="67532" cy="64936"/>
            </a:xfrm>
            <a:custGeom>
              <a:rect b="b" l="l" r="r" t="t"/>
              <a:pathLst>
                <a:path extrusionOk="0" h="1426" w="1483">
                  <a:moveTo>
                    <a:pt x="769" y="0"/>
                  </a:moveTo>
                  <a:cubicBezTo>
                    <a:pt x="481" y="0"/>
                    <a:pt x="220" y="174"/>
                    <a:pt x="110" y="440"/>
                  </a:cubicBezTo>
                  <a:cubicBezTo>
                    <a:pt x="1" y="707"/>
                    <a:pt x="61" y="1013"/>
                    <a:pt x="264" y="1216"/>
                  </a:cubicBezTo>
                  <a:cubicBezTo>
                    <a:pt x="401" y="1353"/>
                    <a:pt x="583" y="1425"/>
                    <a:pt x="769" y="1425"/>
                  </a:cubicBezTo>
                  <a:cubicBezTo>
                    <a:pt x="861" y="1425"/>
                    <a:pt x="953" y="1407"/>
                    <a:pt x="1042" y="1371"/>
                  </a:cubicBezTo>
                  <a:cubicBezTo>
                    <a:pt x="1308" y="1260"/>
                    <a:pt x="1482" y="1001"/>
                    <a:pt x="1482" y="713"/>
                  </a:cubicBezTo>
                  <a:cubicBezTo>
                    <a:pt x="1482" y="318"/>
                    <a:pt x="1163" y="0"/>
                    <a:pt x="769"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1" name="Google Shape;381;p27"/>
            <p:cNvSpPr/>
            <p:nvPr/>
          </p:nvSpPr>
          <p:spPr>
            <a:xfrm>
              <a:off x="7229259" y="2339826"/>
              <a:ext cx="67487" cy="64936"/>
            </a:xfrm>
            <a:custGeom>
              <a:rect b="b" l="l" r="r" t="t"/>
              <a:pathLst>
                <a:path extrusionOk="0" h="1426" w="1482">
                  <a:moveTo>
                    <a:pt x="769" y="0"/>
                  </a:moveTo>
                  <a:cubicBezTo>
                    <a:pt x="480" y="0"/>
                    <a:pt x="221" y="174"/>
                    <a:pt x="111" y="440"/>
                  </a:cubicBezTo>
                  <a:cubicBezTo>
                    <a:pt x="0" y="705"/>
                    <a:pt x="61" y="1013"/>
                    <a:pt x="265" y="1216"/>
                  </a:cubicBezTo>
                  <a:cubicBezTo>
                    <a:pt x="401" y="1353"/>
                    <a:pt x="584" y="1425"/>
                    <a:pt x="769" y="1425"/>
                  </a:cubicBezTo>
                  <a:cubicBezTo>
                    <a:pt x="861" y="1425"/>
                    <a:pt x="953" y="1407"/>
                    <a:pt x="1041" y="1371"/>
                  </a:cubicBezTo>
                  <a:cubicBezTo>
                    <a:pt x="1308" y="1260"/>
                    <a:pt x="1482" y="1001"/>
                    <a:pt x="1482" y="713"/>
                  </a:cubicBezTo>
                  <a:cubicBezTo>
                    <a:pt x="1482" y="320"/>
                    <a:pt x="1162" y="0"/>
                    <a:pt x="769"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2" name="Google Shape;382;p27"/>
            <p:cNvSpPr/>
            <p:nvPr/>
          </p:nvSpPr>
          <p:spPr>
            <a:xfrm>
              <a:off x="7677398" y="2339826"/>
              <a:ext cx="67487" cy="64936"/>
            </a:xfrm>
            <a:custGeom>
              <a:rect b="b" l="l" r="r" t="t"/>
              <a:pathLst>
                <a:path extrusionOk="0" h="1426" w="1482">
                  <a:moveTo>
                    <a:pt x="769" y="0"/>
                  </a:moveTo>
                  <a:cubicBezTo>
                    <a:pt x="480" y="0"/>
                    <a:pt x="220" y="174"/>
                    <a:pt x="109" y="440"/>
                  </a:cubicBezTo>
                  <a:cubicBezTo>
                    <a:pt x="0" y="707"/>
                    <a:pt x="61" y="1013"/>
                    <a:pt x="264" y="1216"/>
                  </a:cubicBezTo>
                  <a:cubicBezTo>
                    <a:pt x="401" y="1353"/>
                    <a:pt x="583" y="1425"/>
                    <a:pt x="768" y="1425"/>
                  </a:cubicBezTo>
                  <a:cubicBezTo>
                    <a:pt x="860" y="1425"/>
                    <a:pt x="953" y="1407"/>
                    <a:pt x="1041" y="1371"/>
                  </a:cubicBezTo>
                  <a:cubicBezTo>
                    <a:pt x="1308" y="1260"/>
                    <a:pt x="1481" y="1001"/>
                    <a:pt x="1481" y="713"/>
                  </a:cubicBezTo>
                  <a:cubicBezTo>
                    <a:pt x="1481" y="318"/>
                    <a:pt x="1162" y="0"/>
                    <a:pt x="769"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3" name="Google Shape;383;p27"/>
            <p:cNvSpPr/>
            <p:nvPr/>
          </p:nvSpPr>
          <p:spPr>
            <a:xfrm>
              <a:off x="5885071" y="2722799"/>
              <a:ext cx="69809" cy="64982"/>
            </a:xfrm>
            <a:custGeom>
              <a:rect b="b" l="l" r="r" t="t"/>
              <a:pathLst>
                <a:path extrusionOk="0" h="1427" w="1533">
                  <a:moveTo>
                    <a:pt x="769" y="1"/>
                  </a:moveTo>
                  <a:cubicBezTo>
                    <a:pt x="731" y="1"/>
                    <a:pt x="692" y="4"/>
                    <a:pt x="654" y="10"/>
                  </a:cubicBezTo>
                  <a:cubicBezTo>
                    <a:pt x="265" y="72"/>
                    <a:pt x="0" y="439"/>
                    <a:pt x="63" y="827"/>
                  </a:cubicBezTo>
                  <a:cubicBezTo>
                    <a:pt x="120" y="1178"/>
                    <a:pt x="423" y="1427"/>
                    <a:pt x="767" y="1427"/>
                  </a:cubicBezTo>
                  <a:cubicBezTo>
                    <a:pt x="805" y="1427"/>
                    <a:pt x="842" y="1424"/>
                    <a:pt x="881" y="1418"/>
                  </a:cubicBezTo>
                  <a:cubicBezTo>
                    <a:pt x="1269" y="1354"/>
                    <a:pt x="1533" y="989"/>
                    <a:pt x="1471" y="601"/>
                  </a:cubicBezTo>
                  <a:cubicBezTo>
                    <a:pt x="1414" y="251"/>
                    <a:pt x="1112" y="1"/>
                    <a:pt x="769" y="1"/>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4" name="Google Shape;384;p27"/>
            <p:cNvSpPr/>
            <p:nvPr/>
          </p:nvSpPr>
          <p:spPr>
            <a:xfrm>
              <a:off x="6335350" y="2723437"/>
              <a:ext cx="65346" cy="64936"/>
            </a:xfrm>
            <a:custGeom>
              <a:rect b="b" l="l" r="r" t="t"/>
              <a:pathLst>
                <a:path extrusionOk="0" h="1426" w="1435">
                  <a:moveTo>
                    <a:pt x="715" y="1"/>
                  </a:moveTo>
                  <a:cubicBezTo>
                    <a:pt x="713" y="1"/>
                    <a:pt x="712" y="1"/>
                    <a:pt x="710" y="1"/>
                  </a:cubicBezTo>
                  <a:cubicBezTo>
                    <a:pt x="317" y="5"/>
                    <a:pt x="0" y="327"/>
                    <a:pt x="5" y="721"/>
                  </a:cubicBezTo>
                  <a:cubicBezTo>
                    <a:pt x="9" y="1111"/>
                    <a:pt x="327" y="1426"/>
                    <a:pt x="716" y="1426"/>
                  </a:cubicBezTo>
                  <a:cubicBezTo>
                    <a:pt x="719" y="1426"/>
                    <a:pt x="722" y="1426"/>
                    <a:pt x="724" y="1426"/>
                  </a:cubicBezTo>
                  <a:cubicBezTo>
                    <a:pt x="1118" y="1423"/>
                    <a:pt x="1434" y="1100"/>
                    <a:pt x="1430" y="707"/>
                  </a:cubicBezTo>
                  <a:cubicBezTo>
                    <a:pt x="1425" y="315"/>
                    <a:pt x="1107" y="1"/>
                    <a:pt x="715" y="1"/>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5" name="Google Shape;385;p27"/>
            <p:cNvSpPr/>
            <p:nvPr/>
          </p:nvSpPr>
          <p:spPr>
            <a:xfrm>
              <a:off x="6783716" y="2722981"/>
              <a:ext cx="64982" cy="64936"/>
            </a:xfrm>
            <a:custGeom>
              <a:rect b="b" l="l" r="r" t="t"/>
              <a:pathLst>
                <a:path extrusionOk="0" h="1426" w="1427">
                  <a:moveTo>
                    <a:pt x="713" y="0"/>
                  </a:moveTo>
                  <a:cubicBezTo>
                    <a:pt x="319" y="0"/>
                    <a:pt x="1" y="320"/>
                    <a:pt x="1" y="713"/>
                  </a:cubicBezTo>
                  <a:cubicBezTo>
                    <a:pt x="1" y="1107"/>
                    <a:pt x="319" y="1425"/>
                    <a:pt x="713" y="1425"/>
                  </a:cubicBezTo>
                  <a:cubicBezTo>
                    <a:pt x="1107" y="1425"/>
                    <a:pt x="1426" y="1107"/>
                    <a:pt x="1426" y="713"/>
                  </a:cubicBezTo>
                  <a:cubicBezTo>
                    <a:pt x="1426" y="320"/>
                    <a:pt x="1107" y="0"/>
                    <a:pt x="713"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 name="Google Shape;386;p27"/>
            <p:cNvSpPr/>
            <p:nvPr/>
          </p:nvSpPr>
          <p:spPr>
            <a:xfrm>
              <a:off x="7231810" y="2722981"/>
              <a:ext cx="64936" cy="64936"/>
            </a:xfrm>
            <a:custGeom>
              <a:rect b="b" l="l" r="r" t="t"/>
              <a:pathLst>
                <a:path extrusionOk="0" h="1426" w="1426">
                  <a:moveTo>
                    <a:pt x="713" y="0"/>
                  </a:moveTo>
                  <a:cubicBezTo>
                    <a:pt x="320" y="0"/>
                    <a:pt x="0" y="320"/>
                    <a:pt x="0" y="713"/>
                  </a:cubicBezTo>
                  <a:cubicBezTo>
                    <a:pt x="0" y="1107"/>
                    <a:pt x="320" y="1425"/>
                    <a:pt x="713" y="1425"/>
                  </a:cubicBezTo>
                  <a:cubicBezTo>
                    <a:pt x="1108" y="1425"/>
                    <a:pt x="1426" y="1107"/>
                    <a:pt x="1426" y="713"/>
                  </a:cubicBezTo>
                  <a:cubicBezTo>
                    <a:pt x="1426" y="320"/>
                    <a:pt x="1108" y="0"/>
                    <a:pt x="713"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7" name="Google Shape;387;p27"/>
            <p:cNvSpPr/>
            <p:nvPr/>
          </p:nvSpPr>
          <p:spPr>
            <a:xfrm>
              <a:off x="7679948" y="2722981"/>
              <a:ext cx="64936" cy="64936"/>
            </a:xfrm>
            <a:custGeom>
              <a:rect b="b" l="l" r="r" t="t"/>
              <a:pathLst>
                <a:path extrusionOk="0" h="1426" w="1426">
                  <a:moveTo>
                    <a:pt x="713" y="0"/>
                  </a:moveTo>
                  <a:cubicBezTo>
                    <a:pt x="318" y="0"/>
                    <a:pt x="0" y="320"/>
                    <a:pt x="0" y="713"/>
                  </a:cubicBezTo>
                  <a:cubicBezTo>
                    <a:pt x="0" y="1107"/>
                    <a:pt x="318" y="1425"/>
                    <a:pt x="713" y="1425"/>
                  </a:cubicBezTo>
                  <a:cubicBezTo>
                    <a:pt x="1106" y="1425"/>
                    <a:pt x="1425" y="1107"/>
                    <a:pt x="1425" y="713"/>
                  </a:cubicBezTo>
                  <a:cubicBezTo>
                    <a:pt x="1425" y="320"/>
                    <a:pt x="1106" y="0"/>
                    <a:pt x="713"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 name="Google Shape;388;p27"/>
            <p:cNvSpPr/>
            <p:nvPr/>
          </p:nvSpPr>
          <p:spPr>
            <a:xfrm>
              <a:off x="5885117" y="3106001"/>
              <a:ext cx="69763" cy="64982"/>
            </a:xfrm>
            <a:custGeom>
              <a:rect b="b" l="l" r="r" t="t"/>
              <a:pathLst>
                <a:path extrusionOk="0" h="1427" w="1532">
                  <a:moveTo>
                    <a:pt x="766" y="0"/>
                  </a:moveTo>
                  <a:cubicBezTo>
                    <a:pt x="729" y="0"/>
                    <a:pt x="691" y="3"/>
                    <a:pt x="653" y="9"/>
                  </a:cubicBezTo>
                  <a:cubicBezTo>
                    <a:pt x="264" y="73"/>
                    <a:pt x="1" y="438"/>
                    <a:pt x="62" y="827"/>
                  </a:cubicBezTo>
                  <a:cubicBezTo>
                    <a:pt x="119" y="1177"/>
                    <a:pt x="421" y="1426"/>
                    <a:pt x="764" y="1426"/>
                  </a:cubicBezTo>
                  <a:cubicBezTo>
                    <a:pt x="802" y="1426"/>
                    <a:pt x="841" y="1423"/>
                    <a:pt x="880" y="1417"/>
                  </a:cubicBezTo>
                  <a:cubicBezTo>
                    <a:pt x="1268" y="1354"/>
                    <a:pt x="1532" y="988"/>
                    <a:pt x="1470" y="600"/>
                  </a:cubicBezTo>
                  <a:cubicBezTo>
                    <a:pt x="1413" y="249"/>
                    <a:pt x="1110" y="0"/>
                    <a:pt x="766"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9" name="Google Shape;389;p27"/>
            <p:cNvSpPr/>
            <p:nvPr/>
          </p:nvSpPr>
          <p:spPr>
            <a:xfrm>
              <a:off x="6335350" y="3106684"/>
              <a:ext cx="65255" cy="64936"/>
            </a:xfrm>
            <a:custGeom>
              <a:rect b="b" l="l" r="r" t="t"/>
              <a:pathLst>
                <a:path extrusionOk="0" h="1426" w="1433">
                  <a:moveTo>
                    <a:pt x="718" y="0"/>
                  </a:moveTo>
                  <a:cubicBezTo>
                    <a:pt x="715" y="0"/>
                    <a:pt x="712" y="0"/>
                    <a:pt x="710" y="0"/>
                  </a:cubicBezTo>
                  <a:cubicBezTo>
                    <a:pt x="317" y="3"/>
                    <a:pt x="0" y="326"/>
                    <a:pt x="5" y="720"/>
                  </a:cubicBezTo>
                  <a:cubicBezTo>
                    <a:pt x="7" y="1112"/>
                    <a:pt x="327" y="1426"/>
                    <a:pt x="719" y="1426"/>
                  </a:cubicBezTo>
                  <a:cubicBezTo>
                    <a:pt x="721" y="1426"/>
                    <a:pt x="723" y="1426"/>
                    <a:pt x="724" y="1425"/>
                  </a:cubicBezTo>
                  <a:cubicBezTo>
                    <a:pt x="1118" y="1421"/>
                    <a:pt x="1433" y="1099"/>
                    <a:pt x="1430" y="706"/>
                  </a:cubicBezTo>
                  <a:cubicBezTo>
                    <a:pt x="1425" y="315"/>
                    <a:pt x="1107" y="0"/>
                    <a:pt x="718"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0" name="Google Shape;390;p27"/>
            <p:cNvSpPr/>
            <p:nvPr/>
          </p:nvSpPr>
          <p:spPr>
            <a:xfrm>
              <a:off x="6783716" y="3106183"/>
              <a:ext cx="64982" cy="64982"/>
            </a:xfrm>
            <a:custGeom>
              <a:rect b="b" l="l" r="r" t="t"/>
              <a:pathLst>
                <a:path extrusionOk="0" h="1427" w="1427">
                  <a:moveTo>
                    <a:pt x="713" y="1"/>
                  </a:moveTo>
                  <a:cubicBezTo>
                    <a:pt x="319" y="1"/>
                    <a:pt x="1" y="320"/>
                    <a:pt x="1" y="714"/>
                  </a:cubicBezTo>
                  <a:cubicBezTo>
                    <a:pt x="1" y="1107"/>
                    <a:pt x="319" y="1426"/>
                    <a:pt x="713" y="1426"/>
                  </a:cubicBezTo>
                  <a:cubicBezTo>
                    <a:pt x="1107" y="1426"/>
                    <a:pt x="1426" y="1107"/>
                    <a:pt x="1426" y="714"/>
                  </a:cubicBezTo>
                  <a:cubicBezTo>
                    <a:pt x="1426" y="320"/>
                    <a:pt x="1107" y="1"/>
                    <a:pt x="713" y="1"/>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 name="Google Shape;391;p27"/>
            <p:cNvSpPr/>
            <p:nvPr/>
          </p:nvSpPr>
          <p:spPr>
            <a:xfrm>
              <a:off x="7231810" y="3106183"/>
              <a:ext cx="64936" cy="64982"/>
            </a:xfrm>
            <a:custGeom>
              <a:rect b="b" l="l" r="r" t="t"/>
              <a:pathLst>
                <a:path extrusionOk="0" h="1427" w="1426">
                  <a:moveTo>
                    <a:pt x="713" y="1"/>
                  </a:moveTo>
                  <a:cubicBezTo>
                    <a:pt x="320" y="1"/>
                    <a:pt x="0" y="320"/>
                    <a:pt x="0" y="714"/>
                  </a:cubicBezTo>
                  <a:cubicBezTo>
                    <a:pt x="0" y="1107"/>
                    <a:pt x="320" y="1426"/>
                    <a:pt x="713" y="1426"/>
                  </a:cubicBezTo>
                  <a:cubicBezTo>
                    <a:pt x="1108" y="1426"/>
                    <a:pt x="1426" y="1107"/>
                    <a:pt x="1426" y="714"/>
                  </a:cubicBezTo>
                  <a:cubicBezTo>
                    <a:pt x="1426" y="320"/>
                    <a:pt x="1108" y="1"/>
                    <a:pt x="713" y="1"/>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2" name="Google Shape;392;p27"/>
            <p:cNvSpPr/>
            <p:nvPr/>
          </p:nvSpPr>
          <p:spPr>
            <a:xfrm>
              <a:off x="7679948" y="3106183"/>
              <a:ext cx="64936" cy="64982"/>
            </a:xfrm>
            <a:custGeom>
              <a:rect b="b" l="l" r="r" t="t"/>
              <a:pathLst>
                <a:path extrusionOk="0" h="1427" w="1426">
                  <a:moveTo>
                    <a:pt x="713" y="1"/>
                  </a:moveTo>
                  <a:cubicBezTo>
                    <a:pt x="318" y="1"/>
                    <a:pt x="0" y="320"/>
                    <a:pt x="0" y="714"/>
                  </a:cubicBezTo>
                  <a:cubicBezTo>
                    <a:pt x="0" y="1107"/>
                    <a:pt x="318" y="1426"/>
                    <a:pt x="713" y="1426"/>
                  </a:cubicBezTo>
                  <a:cubicBezTo>
                    <a:pt x="1106" y="1426"/>
                    <a:pt x="1425" y="1107"/>
                    <a:pt x="1425" y="714"/>
                  </a:cubicBezTo>
                  <a:cubicBezTo>
                    <a:pt x="1425" y="320"/>
                    <a:pt x="1106" y="1"/>
                    <a:pt x="713" y="1"/>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3" name="Google Shape;393;p27"/>
            <p:cNvSpPr/>
            <p:nvPr/>
          </p:nvSpPr>
          <p:spPr>
            <a:xfrm>
              <a:off x="5910390" y="3519120"/>
              <a:ext cx="67487" cy="64936"/>
            </a:xfrm>
            <a:custGeom>
              <a:rect b="b" l="l" r="r" t="t"/>
              <a:pathLst>
                <a:path extrusionOk="0" h="1426" w="1482">
                  <a:moveTo>
                    <a:pt x="769" y="0"/>
                  </a:moveTo>
                  <a:cubicBezTo>
                    <a:pt x="481" y="0"/>
                    <a:pt x="221" y="174"/>
                    <a:pt x="111" y="441"/>
                  </a:cubicBezTo>
                  <a:cubicBezTo>
                    <a:pt x="1" y="707"/>
                    <a:pt x="62" y="1013"/>
                    <a:pt x="266" y="1217"/>
                  </a:cubicBezTo>
                  <a:cubicBezTo>
                    <a:pt x="401" y="1353"/>
                    <a:pt x="584" y="1426"/>
                    <a:pt x="769" y="1426"/>
                  </a:cubicBezTo>
                  <a:cubicBezTo>
                    <a:pt x="861" y="1426"/>
                    <a:pt x="954" y="1408"/>
                    <a:pt x="1042" y="1371"/>
                  </a:cubicBezTo>
                  <a:cubicBezTo>
                    <a:pt x="1308" y="1261"/>
                    <a:pt x="1482" y="1002"/>
                    <a:pt x="1482" y="713"/>
                  </a:cubicBezTo>
                  <a:cubicBezTo>
                    <a:pt x="1482" y="320"/>
                    <a:pt x="1164"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4" name="Google Shape;394;p27"/>
            <p:cNvSpPr/>
            <p:nvPr/>
          </p:nvSpPr>
          <p:spPr>
            <a:xfrm>
              <a:off x="6358529" y="3519120"/>
              <a:ext cx="67487" cy="64936"/>
            </a:xfrm>
            <a:custGeom>
              <a:rect b="b" l="l" r="r" t="t"/>
              <a:pathLst>
                <a:path extrusionOk="0" h="1426" w="1482">
                  <a:moveTo>
                    <a:pt x="769" y="0"/>
                  </a:moveTo>
                  <a:cubicBezTo>
                    <a:pt x="480" y="0"/>
                    <a:pt x="221" y="174"/>
                    <a:pt x="111" y="441"/>
                  </a:cubicBezTo>
                  <a:cubicBezTo>
                    <a:pt x="1" y="707"/>
                    <a:pt x="61" y="1013"/>
                    <a:pt x="266" y="1217"/>
                  </a:cubicBezTo>
                  <a:cubicBezTo>
                    <a:pt x="401" y="1353"/>
                    <a:pt x="583" y="1426"/>
                    <a:pt x="768" y="1426"/>
                  </a:cubicBezTo>
                  <a:cubicBezTo>
                    <a:pt x="860" y="1426"/>
                    <a:pt x="953" y="1408"/>
                    <a:pt x="1041" y="1371"/>
                  </a:cubicBezTo>
                  <a:cubicBezTo>
                    <a:pt x="1308" y="1261"/>
                    <a:pt x="1482" y="1002"/>
                    <a:pt x="1482" y="713"/>
                  </a:cubicBezTo>
                  <a:cubicBezTo>
                    <a:pt x="1482" y="320"/>
                    <a:pt x="1162"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5" name="Google Shape;395;p27"/>
            <p:cNvSpPr/>
            <p:nvPr/>
          </p:nvSpPr>
          <p:spPr>
            <a:xfrm>
              <a:off x="6806576" y="3519120"/>
              <a:ext cx="67532" cy="64936"/>
            </a:xfrm>
            <a:custGeom>
              <a:rect b="b" l="l" r="r" t="t"/>
              <a:pathLst>
                <a:path extrusionOk="0" h="1426" w="1483">
                  <a:moveTo>
                    <a:pt x="769" y="0"/>
                  </a:moveTo>
                  <a:cubicBezTo>
                    <a:pt x="481" y="0"/>
                    <a:pt x="222" y="174"/>
                    <a:pt x="111" y="441"/>
                  </a:cubicBezTo>
                  <a:cubicBezTo>
                    <a:pt x="1" y="707"/>
                    <a:pt x="63" y="1013"/>
                    <a:pt x="266" y="1217"/>
                  </a:cubicBezTo>
                  <a:cubicBezTo>
                    <a:pt x="402" y="1353"/>
                    <a:pt x="584" y="1426"/>
                    <a:pt x="769" y="1426"/>
                  </a:cubicBezTo>
                  <a:cubicBezTo>
                    <a:pt x="861" y="1426"/>
                    <a:pt x="954" y="1408"/>
                    <a:pt x="1042" y="1371"/>
                  </a:cubicBezTo>
                  <a:cubicBezTo>
                    <a:pt x="1308" y="1261"/>
                    <a:pt x="1482" y="1002"/>
                    <a:pt x="1482" y="713"/>
                  </a:cubicBezTo>
                  <a:cubicBezTo>
                    <a:pt x="1482" y="320"/>
                    <a:pt x="1164"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6" name="Google Shape;396;p27"/>
            <p:cNvSpPr/>
            <p:nvPr/>
          </p:nvSpPr>
          <p:spPr>
            <a:xfrm>
              <a:off x="7254715" y="3519120"/>
              <a:ext cx="67487" cy="64936"/>
            </a:xfrm>
            <a:custGeom>
              <a:rect b="b" l="l" r="r" t="t"/>
              <a:pathLst>
                <a:path extrusionOk="0" h="1426" w="1482">
                  <a:moveTo>
                    <a:pt x="769" y="0"/>
                  </a:moveTo>
                  <a:cubicBezTo>
                    <a:pt x="481" y="0"/>
                    <a:pt x="222" y="174"/>
                    <a:pt x="111" y="441"/>
                  </a:cubicBezTo>
                  <a:cubicBezTo>
                    <a:pt x="1" y="707"/>
                    <a:pt x="61" y="1013"/>
                    <a:pt x="266" y="1217"/>
                  </a:cubicBezTo>
                  <a:cubicBezTo>
                    <a:pt x="402" y="1353"/>
                    <a:pt x="583" y="1426"/>
                    <a:pt x="769" y="1426"/>
                  </a:cubicBezTo>
                  <a:cubicBezTo>
                    <a:pt x="861" y="1426"/>
                    <a:pt x="953" y="1408"/>
                    <a:pt x="1042" y="1371"/>
                  </a:cubicBezTo>
                  <a:cubicBezTo>
                    <a:pt x="1308" y="1261"/>
                    <a:pt x="1482" y="1002"/>
                    <a:pt x="1482" y="713"/>
                  </a:cubicBezTo>
                  <a:cubicBezTo>
                    <a:pt x="1482" y="320"/>
                    <a:pt x="1163"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7" name="Google Shape;397;p27"/>
            <p:cNvSpPr/>
            <p:nvPr/>
          </p:nvSpPr>
          <p:spPr>
            <a:xfrm>
              <a:off x="7705358" y="3519120"/>
              <a:ext cx="67487" cy="64936"/>
            </a:xfrm>
            <a:custGeom>
              <a:rect b="b" l="l" r="r" t="t"/>
              <a:pathLst>
                <a:path extrusionOk="0" h="1426" w="1482">
                  <a:moveTo>
                    <a:pt x="714" y="0"/>
                  </a:moveTo>
                  <a:cubicBezTo>
                    <a:pt x="622" y="0"/>
                    <a:pt x="529" y="18"/>
                    <a:pt x="440" y="55"/>
                  </a:cubicBezTo>
                  <a:cubicBezTo>
                    <a:pt x="174" y="165"/>
                    <a:pt x="0" y="424"/>
                    <a:pt x="0" y="713"/>
                  </a:cubicBezTo>
                  <a:cubicBezTo>
                    <a:pt x="0" y="1106"/>
                    <a:pt x="320" y="1426"/>
                    <a:pt x="713" y="1426"/>
                  </a:cubicBezTo>
                  <a:cubicBezTo>
                    <a:pt x="1001" y="1426"/>
                    <a:pt x="1261" y="1252"/>
                    <a:pt x="1371" y="985"/>
                  </a:cubicBezTo>
                  <a:cubicBezTo>
                    <a:pt x="1481" y="719"/>
                    <a:pt x="1421" y="413"/>
                    <a:pt x="1216" y="209"/>
                  </a:cubicBezTo>
                  <a:cubicBezTo>
                    <a:pt x="1081" y="73"/>
                    <a:pt x="899" y="0"/>
                    <a:pt x="714"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8" name="Google Shape;398;p27"/>
            <p:cNvSpPr/>
            <p:nvPr/>
          </p:nvSpPr>
          <p:spPr>
            <a:xfrm>
              <a:off x="5910390" y="3902367"/>
              <a:ext cx="67487" cy="64891"/>
            </a:xfrm>
            <a:custGeom>
              <a:rect b="b" l="l" r="r" t="t"/>
              <a:pathLst>
                <a:path extrusionOk="0" h="1425" w="1482">
                  <a:moveTo>
                    <a:pt x="769" y="0"/>
                  </a:moveTo>
                  <a:cubicBezTo>
                    <a:pt x="481" y="0"/>
                    <a:pt x="221" y="174"/>
                    <a:pt x="111" y="439"/>
                  </a:cubicBezTo>
                  <a:cubicBezTo>
                    <a:pt x="1" y="705"/>
                    <a:pt x="62" y="1012"/>
                    <a:pt x="266" y="1216"/>
                  </a:cubicBezTo>
                  <a:cubicBezTo>
                    <a:pt x="403" y="1352"/>
                    <a:pt x="585" y="1425"/>
                    <a:pt x="771" y="1425"/>
                  </a:cubicBezTo>
                  <a:cubicBezTo>
                    <a:pt x="863" y="1425"/>
                    <a:pt x="955" y="1407"/>
                    <a:pt x="1043" y="1371"/>
                  </a:cubicBezTo>
                  <a:cubicBezTo>
                    <a:pt x="1308" y="1260"/>
                    <a:pt x="1482" y="1000"/>
                    <a:pt x="1482" y="713"/>
                  </a:cubicBezTo>
                  <a:cubicBezTo>
                    <a:pt x="1482" y="318"/>
                    <a:pt x="1164"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9" name="Google Shape;399;p27"/>
            <p:cNvSpPr/>
            <p:nvPr/>
          </p:nvSpPr>
          <p:spPr>
            <a:xfrm>
              <a:off x="6358529" y="3902367"/>
              <a:ext cx="67487" cy="64891"/>
            </a:xfrm>
            <a:custGeom>
              <a:rect b="b" l="l" r="r" t="t"/>
              <a:pathLst>
                <a:path extrusionOk="0" h="1425" w="1482">
                  <a:moveTo>
                    <a:pt x="769" y="0"/>
                  </a:moveTo>
                  <a:cubicBezTo>
                    <a:pt x="480" y="0"/>
                    <a:pt x="220" y="174"/>
                    <a:pt x="111" y="439"/>
                  </a:cubicBezTo>
                  <a:cubicBezTo>
                    <a:pt x="1" y="705"/>
                    <a:pt x="61" y="1012"/>
                    <a:pt x="266" y="1216"/>
                  </a:cubicBezTo>
                  <a:cubicBezTo>
                    <a:pt x="402" y="1352"/>
                    <a:pt x="584" y="1425"/>
                    <a:pt x="770" y="1425"/>
                  </a:cubicBezTo>
                  <a:cubicBezTo>
                    <a:pt x="861" y="1425"/>
                    <a:pt x="953" y="1407"/>
                    <a:pt x="1041" y="1371"/>
                  </a:cubicBezTo>
                  <a:cubicBezTo>
                    <a:pt x="1308" y="1260"/>
                    <a:pt x="1482" y="1000"/>
                    <a:pt x="1482" y="713"/>
                  </a:cubicBezTo>
                  <a:cubicBezTo>
                    <a:pt x="1482" y="318"/>
                    <a:pt x="1162"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0" name="Google Shape;400;p27"/>
            <p:cNvSpPr/>
            <p:nvPr/>
          </p:nvSpPr>
          <p:spPr>
            <a:xfrm>
              <a:off x="6806576" y="3902367"/>
              <a:ext cx="67532" cy="64891"/>
            </a:xfrm>
            <a:custGeom>
              <a:rect b="b" l="l" r="r" t="t"/>
              <a:pathLst>
                <a:path extrusionOk="0" h="1425" w="1483">
                  <a:moveTo>
                    <a:pt x="769" y="0"/>
                  </a:moveTo>
                  <a:cubicBezTo>
                    <a:pt x="481" y="0"/>
                    <a:pt x="222" y="174"/>
                    <a:pt x="111" y="439"/>
                  </a:cubicBezTo>
                  <a:cubicBezTo>
                    <a:pt x="1" y="705"/>
                    <a:pt x="63" y="1012"/>
                    <a:pt x="266" y="1216"/>
                  </a:cubicBezTo>
                  <a:cubicBezTo>
                    <a:pt x="403" y="1352"/>
                    <a:pt x="586" y="1425"/>
                    <a:pt x="771" y="1425"/>
                  </a:cubicBezTo>
                  <a:cubicBezTo>
                    <a:pt x="863" y="1425"/>
                    <a:pt x="955" y="1407"/>
                    <a:pt x="1043" y="1371"/>
                  </a:cubicBezTo>
                  <a:cubicBezTo>
                    <a:pt x="1308" y="1260"/>
                    <a:pt x="1482" y="1000"/>
                    <a:pt x="1482" y="713"/>
                  </a:cubicBezTo>
                  <a:cubicBezTo>
                    <a:pt x="1482" y="318"/>
                    <a:pt x="1164"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1" name="Google Shape;401;p27"/>
            <p:cNvSpPr/>
            <p:nvPr/>
          </p:nvSpPr>
          <p:spPr>
            <a:xfrm>
              <a:off x="7254715" y="3902367"/>
              <a:ext cx="67487" cy="64891"/>
            </a:xfrm>
            <a:custGeom>
              <a:rect b="b" l="l" r="r" t="t"/>
              <a:pathLst>
                <a:path extrusionOk="0" h="1425" w="1482">
                  <a:moveTo>
                    <a:pt x="769" y="0"/>
                  </a:moveTo>
                  <a:cubicBezTo>
                    <a:pt x="481" y="0"/>
                    <a:pt x="220" y="174"/>
                    <a:pt x="111" y="439"/>
                  </a:cubicBezTo>
                  <a:cubicBezTo>
                    <a:pt x="1" y="705"/>
                    <a:pt x="61" y="1012"/>
                    <a:pt x="266" y="1216"/>
                  </a:cubicBezTo>
                  <a:cubicBezTo>
                    <a:pt x="402" y="1352"/>
                    <a:pt x="584" y="1425"/>
                    <a:pt x="770" y="1425"/>
                  </a:cubicBezTo>
                  <a:cubicBezTo>
                    <a:pt x="861" y="1425"/>
                    <a:pt x="954" y="1407"/>
                    <a:pt x="1042" y="1371"/>
                  </a:cubicBezTo>
                  <a:cubicBezTo>
                    <a:pt x="1308" y="1260"/>
                    <a:pt x="1482" y="1000"/>
                    <a:pt x="1482" y="713"/>
                  </a:cubicBezTo>
                  <a:cubicBezTo>
                    <a:pt x="1482" y="318"/>
                    <a:pt x="1163"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2" name="Google Shape;402;p27"/>
            <p:cNvSpPr/>
            <p:nvPr/>
          </p:nvSpPr>
          <p:spPr>
            <a:xfrm>
              <a:off x="7702808" y="3902367"/>
              <a:ext cx="67487" cy="64891"/>
            </a:xfrm>
            <a:custGeom>
              <a:rect b="b" l="l" r="r" t="t"/>
              <a:pathLst>
                <a:path extrusionOk="0" h="1425" w="1482">
                  <a:moveTo>
                    <a:pt x="769" y="0"/>
                  </a:moveTo>
                  <a:cubicBezTo>
                    <a:pt x="480" y="0"/>
                    <a:pt x="221" y="174"/>
                    <a:pt x="111" y="439"/>
                  </a:cubicBezTo>
                  <a:cubicBezTo>
                    <a:pt x="0" y="705"/>
                    <a:pt x="62" y="1012"/>
                    <a:pt x="265" y="1216"/>
                  </a:cubicBezTo>
                  <a:cubicBezTo>
                    <a:pt x="402" y="1352"/>
                    <a:pt x="585" y="1425"/>
                    <a:pt x="771" y="1425"/>
                  </a:cubicBezTo>
                  <a:cubicBezTo>
                    <a:pt x="862" y="1425"/>
                    <a:pt x="955" y="1407"/>
                    <a:pt x="1043" y="1371"/>
                  </a:cubicBezTo>
                  <a:cubicBezTo>
                    <a:pt x="1308" y="1260"/>
                    <a:pt x="1481" y="1000"/>
                    <a:pt x="1481" y="713"/>
                  </a:cubicBezTo>
                  <a:cubicBezTo>
                    <a:pt x="1481" y="318"/>
                    <a:pt x="1163"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3" name="Google Shape;403;p27"/>
            <p:cNvSpPr/>
            <p:nvPr/>
          </p:nvSpPr>
          <p:spPr>
            <a:xfrm>
              <a:off x="5910390" y="4285523"/>
              <a:ext cx="67487" cy="64936"/>
            </a:xfrm>
            <a:custGeom>
              <a:rect b="b" l="l" r="r" t="t"/>
              <a:pathLst>
                <a:path extrusionOk="0" h="1426" w="1482">
                  <a:moveTo>
                    <a:pt x="769" y="0"/>
                  </a:moveTo>
                  <a:cubicBezTo>
                    <a:pt x="481" y="0"/>
                    <a:pt x="221" y="174"/>
                    <a:pt x="111" y="441"/>
                  </a:cubicBezTo>
                  <a:cubicBezTo>
                    <a:pt x="1" y="707"/>
                    <a:pt x="62" y="1013"/>
                    <a:pt x="266" y="1216"/>
                  </a:cubicBezTo>
                  <a:cubicBezTo>
                    <a:pt x="402" y="1353"/>
                    <a:pt x="584" y="1426"/>
                    <a:pt x="770" y="1426"/>
                  </a:cubicBezTo>
                  <a:cubicBezTo>
                    <a:pt x="862" y="1426"/>
                    <a:pt x="955" y="1408"/>
                    <a:pt x="1043" y="1371"/>
                  </a:cubicBezTo>
                  <a:cubicBezTo>
                    <a:pt x="1308" y="1261"/>
                    <a:pt x="1482" y="1002"/>
                    <a:pt x="1482" y="713"/>
                  </a:cubicBezTo>
                  <a:cubicBezTo>
                    <a:pt x="1482" y="320"/>
                    <a:pt x="1164"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4" name="Google Shape;404;p27"/>
            <p:cNvSpPr/>
            <p:nvPr/>
          </p:nvSpPr>
          <p:spPr>
            <a:xfrm>
              <a:off x="6358529" y="4285523"/>
              <a:ext cx="67487" cy="64936"/>
            </a:xfrm>
            <a:custGeom>
              <a:rect b="b" l="l" r="r" t="t"/>
              <a:pathLst>
                <a:path extrusionOk="0" h="1426" w="1482">
                  <a:moveTo>
                    <a:pt x="769" y="0"/>
                  </a:moveTo>
                  <a:cubicBezTo>
                    <a:pt x="480" y="0"/>
                    <a:pt x="220" y="174"/>
                    <a:pt x="111" y="441"/>
                  </a:cubicBezTo>
                  <a:cubicBezTo>
                    <a:pt x="1" y="707"/>
                    <a:pt x="61" y="1013"/>
                    <a:pt x="266" y="1216"/>
                  </a:cubicBezTo>
                  <a:cubicBezTo>
                    <a:pt x="401" y="1353"/>
                    <a:pt x="583" y="1426"/>
                    <a:pt x="768" y="1426"/>
                  </a:cubicBezTo>
                  <a:cubicBezTo>
                    <a:pt x="860" y="1426"/>
                    <a:pt x="953" y="1408"/>
                    <a:pt x="1041" y="1371"/>
                  </a:cubicBezTo>
                  <a:cubicBezTo>
                    <a:pt x="1308" y="1261"/>
                    <a:pt x="1482" y="1002"/>
                    <a:pt x="1482" y="713"/>
                  </a:cubicBezTo>
                  <a:cubicBezTo>
                    <a:pt x="1482" y="320"/>
                    <a:pt x="1162"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5" name="Google Shape;405;p27"/>
            <p:cNvSpPr/>
            <p:nvPr/>
          </p:nvSpPr>
          <p:spPr>
            <a:xfrm>
              <a:off x="6806576" y="4285523"/>
              <a:ext cx="67532" cy="64936"/>
            </a:xfrm>
            <a:custGeom>
              <a:rect b="b" l="l" r="r" t="t"/>
              <a:pathLst>
                <a:path extrusionOk="0" h="1426" w="1483">
                  <a:moveTo>
                    <a:pt x="769" y="0"/>
                  </a:moveTo>
                  <a:cubicBezTo>
                    <a:pt x="481" y="0"/>
                    <a:pt x="222" y="174"/>
                    <a:pt x="111" y="441"/>
                  </a:cubicBezTo>
                  <a:cubicBezTo>
                    <a:pt x="1" y="707"/>
                    <a:pt x="63" y="1013"/>
                    <a:pt x="266" y="1216"/>
                  </a:cubicBezTo>
                  <a:cubicBezTo>
                    <a:pt x="403" y="1353"/>
                    <a:pt x="585" y="1426"/>
                    <a:pt x="770" y="1426"/>
                  </a:cubicBezTo>
                  <a:cubicBezTo>
                    <a:pt x="862" y="1426"/>
                    <a:pt x="955" y="1408"/>
                    <a:pt x="1043" y="1371"/>
                  </a:cubicBezTo>
                  <a:cubicBezTo>
                    <a:pt x="1308" y="1261"/>
                    <a:pt x="1482" y="1002"/>
                    <a:pt x="1482" y="713"/>
                  </a:cubicBezTo>
                  <a:cubicBezTo>
                    <a:pt x="1482" y="320"/>
                    <a:pt x="1164"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6" name="Google Shape;406;p27"/>
            <p:cNvSpPr/>
            <p:nvPr/>
          </p:nvSpPr>
          <p:spPr>
            <a:xfrm>
              <a:off x="7254715" y="4285523"/>
              <a:ext cx="67487" cy="64936"/>
            </a:xfrm>
            <a:custGeom>
              <a:rect b="b" l="l" r="r" t="t"/>
              <a:pathLst>
                <a:path extrusionOk="0" h="1426" w="1482">
                  <a:moveTo>
                    <a:pt x="769" y="0"/>
                  </a:moveTo>
                  <a:cubicBezTo>
                    <a:pt x="481" y="0"/>
                    <a:pt x="220" y="174"/>
                    <a:pt x="111" y="441"/>
                  </a:cubicBezTo>
                  <a:cubicBezTo>
                    <a:pt x="1" y="707"/>
                    <a:pt x="61" y="1013"/>
                    <a:pt x="266" y="1216"/>
                  </a:cubicBezTo>
                  <a:cubicBezTo>
                    <a:pt x="402" y="1353"/>
                    <a:pt x="583" y="1426"/>
                    <a:pt x="769" y="1426"/>
                  </a:cubicBezTo>
                  <a:cubicBezTo>
                    <a:pt x="861" y="1426"/>
                    <a:pt x="953" y="1408"/>
                    <a:pt x="1042" y="1371"/>
                  </a:cubicBezTo>
                  <a:cubicBezTo>
                    <a:pt x="1308" y="1261"/>
                    <a:pt x="1482" y="1002"/>
                    <a:pt x="1482" y="713"/>
                  </a:cubicBezTo>
                  <a:cubicBezTo>
                    <a:pt x="1482" y="320"/>
                    <a:pt x="1163"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7" name="Google Shape;407;p27"/>
            <p:cNvSpPr/>
            <p:nvPr/>
          </p:nvSpPr>
          <p:spPr>
            <a:xfrm>
              <a:off x="7702808" y="4285523"/>
              <a:ext cx="67487" cy="64936"/>
            </a:xfrm>
            <a:custGeom>
              <a:rect b="b" l="l" r="r" t="t"/>
              <a:pathLst>
                <a:path extrusionOk="0" h="1426" w="1482">
                  <a:moveTo>
                    <a:pt x="769" y="0"/>
                  </a:moveTo>
                  <a:cubicBezTo>
                    <a:pt x="480" y="0"/>
                    <a:pt x="221" y="174"/>
                    <a:pt x="111" y="441"/>
                  </a:cubicBezTo>
                  <a:cubicBezTo>
                    <a:pt x="0" y="707"/>
                    <a:pt x="62" y="1013"/>
                    <a:pt x="265" y="1216"/>
                  </a:cubicBezTo>
                  <a:cubicBezTo>
                    <a:pt x="402" y="1353"/>
                    <a:pt x="584" y="1426"/>
                    <a:pt x="769" y="1426"/>
                  </a:cubicBezTo>
                  <a:cubicBezTo>
                    <a:pt x="861" y="1426"/>
                    <a:pt x="954" y="1408"/>
                    <a:pt x="1043" y="1371"/>
                  </a:cubicBezTo>
                  <a:cubicBezTo>
                    <a:pt x="1308" y="1261"/>
                    <a:pt x="1481" y="1002"/>
                    <a:pt x="1481" y="713"/>
                  </a:cubicBezTo>
                  <a:cubicBezTo>
                    <a:pt x="1481" y="320"/>
                    <a:pt x="1163"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8" name="Google Shape;408;p27"/>
            <p:cNvSpPr/>
            <p:nvPr/>
          </p:nvSpPr>
          <p:spPr>
            <a:xfrm>
              <a:off x="5910390" y="4668770"/>
              <a:ext cx="67487" cy="64891"/>
            </a:xfrm>
            <a:custGeom>
              <a:rect b="b" l="l" r="r" t="t"/>
              <a:pathLst>
                <a:path extrusionOk="0" h="1425" w="1482">
                  <a:moveTo>
                    <a:pt x="769" y="0"/>
                  </a:moveTo>
                  <a:cubicBezTo>
                    <a:pt x="481" y="0"/>
                    <a:pt x="221" y="174"/>
                    <a:pt x="111" y="439"/>
                  </a:cubicBezTo>
                  <a:cubicBezTo>
                    <a:pt x="1" y="705"/>
                    <a:pt x="62" y="1012"/>
                    <a:pt x="266" y="1216"/>
                  </a:cubicBezTo>
                  <a:cubicBezTo>
                    <a:pt x="402" y="1352"/>
                    <a:pt x="585" y="1425"/>
                    <a:pt x="770" y="1425"/>
                  </a:cubicBezTo>
                  <a:cubicBezTo>
                    <a:pt x="862" y="1425"/>
                    <a:pt x="954" y="1407"/>
                    <a:pt x="1042" y="1371"/>
                  </a:cubicBezTo>
                  <a:cubicBezTo>
                    <a:pt x="1308" y="1260"/>
                    <a:pt x="1482" y="1000"/>
                    <a:pt x="1482" y="713"/>
                  </a:cubicBezTo>
                  <a:cubicBezTo>
                    <a:pt x="1482" y="318"/>
                    <a:pt x="1164"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9" name="Google Shape;409;p27"/>
            <p:cNvSpPr/>
            <p:nvPr/>
          </p:nvSpPr>
          <p:spPr>
            <a:xfrm>
              <a:off x="6358529" y="4668770"/>
              <a:ext cx="67487" cy="64891"/>
            </a:xfrm>
            <a:custGeom>
              <a:rect b="b" l="l" r="r" t="t"/>
              <a:pathLst>
                <a:path extrusionOk="0" h="1425" w="1482">
                  <a:moveTo>
                    <a:pt x="769" y="0"/>
                  </a:moveTo>
                  <a:cubicBezTo>
                    <a:pt x="480" y="0"/>
                    <a:pt x="221" y="174"/>
                    <a:pt x="111" y="439"/>
                  </a:cubicBezTo>
                  <a:cubicBezTo>
                    <a:pt x="1" y="705"/>
                    <a:pt x="61" y="1012"/>
                    <a:pt x="266" y="1216"/>
                  </a:cubicBezTo>
                  <a:cubicBezTo>
                    <a:pt x="402" y="1352"/>
                    <a:pt x="584" y="1425"/>
                    <a:pt x="770" y="1425"/>
                  </a:cubicBezTo>
                  <a:cubicBezTo>
                    <a:pt x="861" y="1425"/>
                    <a:pt x="953" y="1407"/>
                    <a:pt x="1041" y="1371"/>
                  </a:cubicBezTo>
                  <a:cubicBezTo>
                    <a:pt x="1308" y="1260"/>
                    <a:pt x="1482" y="1000"/>
                    <a:pt x="1482" y="713"/>
                  </a:cubicBezTo>
                  <a:cubicBezTo>
                    <a:pt x="1482" y="318"/>
                    <a:pt x="1162"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0" name="Google Shape;410;p27"/>
            <p:cNvSpPr/>
            <p:nvPr/>
          </p:nvSpPr>
          <p:spPr>
            <a:xfrm>
              <a:off x="6806576" y="4668770"/>
              <a:ext cx="67532" cy="64891"/>
            </a:xfrm>
            <a:custGeom>
              <a:rect b="b" l="l" r="r" t="t"/>
              <a:pathLst>
                <a:path extrusionOk="0" h="1425" w="1483">
                  <a:moveTo>
                    <a:pt x="769" y="0"/>
                  </a:moveTo>
                  <a:cubicBezTo>
                    <a:pt x="481" y="0"/>
                    <a:pt x="222" y="174"/>
                    <a:pt x="111" y="439"/>
                  </a:cubicBezTo>
                  <a:cubicBezTo>
                    <a:pt x="1" y="705"/>
                    <a:pt x="63" y="1012"/>
                    <a:pt x="266" y="1216"/>
                  </a:cubicBezTo>
                  <a:cubicBezTo>
                    <a:pt x="402" y="1352"/>
                    <a:pt x="585" y="1425"/>
                    <a:pt x="771" y="1425"/>
                  </a:cubicBezTo>
                  <a:cubicBezTo>
                    <a:pt x="862" y="1425"/>
                    <a:pt x="954" y="1407"/>
                    <a:pt x="1042" y="1371"/>
                  </a:cubicBezTo>
                  <a:cubicBezTo>
                    <a:pt x="1308" y="1260"/>
                    <a:pt x="1482" y="1000"/>
                    <a:pt x="1482" y="713"/>
                  </a:cubicBezTo>
                  <a:cubicBezTo>
                    <a:pt x="1482" y="318"/>
                    <a:pt x="1164"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1" name="Google Shape;411;p27"/>
            <p:cNvSpPr/>
            <p:nvPr/>
          </p:nvSpPr>
          <p:spPr>
            <a:xfrm>
              <a:off x="7254715" y="4668770"/>
              <a:ext cx="67487" cy="64891"/>
            </a:xfrm>
            <a:custGeom>
              <a:rect b="b" l="l" r="r" t="t"/>
              <a:pathLst>
                <a:path extrusionOk="0" h="1425" w="1482">
                  <a:moveTo>
                    <a:pt x="769" y="0"/>
                  </a:moveTo>
                  <a:cubicBezTo>
                    <a:pt x="481" y="0"/>
                    <a:pt x="222" y="174"/>
                    <a:pt x="111" y="439"/>
                  </a:cubicBezTo>
                  <a:cubicBezTo>
                    <a:pt x="1" y="705"/>
                    <a:pt x="61" y="1012"/>
                    <a:pt x="266" y="1216"/>
                  </a:cubicBezTo>
                  <a:cubicBezTo>
                    <a:pt x="402" y="1352"/>
                    <a:pt x="584" y="1425"/>
                    <a:pt x="770" y="1425"/>
                  </a:cubicBezTo>
                  <a:cubicBezTo>
                    <a:pt x="861" y="1425"/>
                    <a:pt x="954" y="1407"/>
                    <a:pt x="1042" y="1371"/>
                  </a:cubicBezTo>
                  <a:cubicBezTo>
                    <a:pt x="1308" y="1260"/>
                    <a:pt x="1482" y="1000"/>
                    <a:pt x="1482" y="713"/>
                  </a:cubicBezTo>
                  <a:cubicBezTo>
                    <a:pt x="1482" y="318"/>
                    <a:pt x="1163"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2" name="Google Shape;412;p27"/>
            <p:cNvSpPr/>
            <p:nvPr/>
          </p:nvSpPr>
          <p:spPr>
            <a:xfrm>
              <a:off x="7702808" y="4668770"/>
              <a:ext cx="67487" cy="64891"/>
            </a:xfrm>
            <a:custGeom>
              <a:rect b="b" l="l" r="r" t="t"/>
              <a:pathLst>
                <a:path extrusionOk="0" h="1425" w="1482">
                  <a:moveTo>
                    <a:pt x="769" y="0"/>
                  </a:moveTo>
                  <a:cubicBezTo>
                    <a:pt x="480" y="0"/>
                    <a:pt x="221" y="174"/>
                    <a:pt x="111" y="439"/>
                  </a:cubicBezTo>
                  <a:cubicBezTo>
                    <a:pt x="0" y="705"/>
                    <a:pt x="62" y="1012"/>
                    <a:pt x="265" y="1216"/>
                  </a:cubicBezTo>
                  <a:cubicBezTo>
                    <a:pt x="401" y="1352"/>
                    <a:pt x="584" y="1425"/>
                    <a:pt x="770" y="1425"/>
                  </a:cubicBezTo>
                  <a:cubicBezTo>
                    <a:pt x="861" y="1425"/>
                    <a:pt x="954" y="1407"/>
                    <a:pt x="1041" y="1371"/>
                  </a:cubicBezTo>
                  <a:cubicBezTo>
                    <a:pt x="1308" y="1260"/>
                    <a:pt x="1481" y="1000"/>
                    <a:pt x="1481" y="713"/>
                  </a:cubicBezTo>
                  <a:cubicBezTo>
                    <a:pt x="1481" y="318"/>
                    <a:pt x="1163"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3" name="Google Shape;413;p27"/>
            <p:cNvSpPr/>
            <p:nvPr/>
          </p:nvSpPr>
          <p:spPr>
            <a:xfrm>
              <a:off x="5910390" y="5051926"/>
              <a:ext cx="67487" cy="64936"/>
            </a:xfrm>
            <a:custGeom>
              <a:rect b="b" l="l" r="r" t="t"/>
              <a:pathLst>
                <a:path extrusionOk="0" h="1426" w="1482">
                  <a:moveTo>
                    <a:pt x="769" y="0"/>
                  </a:moveTo>
                  <a:cubicBezTo>
                    <a:pt x="481" y="0"/>
                    <a:pt x="221" y="174"/>
                    <a:pt x="111" y="441"/>
                  </a:cubicBezTo>
                  <a:cubicBezTo>
                    <a:pt x="1" y="707"/>
                    <a:pt x="62" y="1013"/>
                    <a:pt x="266" y="1216"/>
                  </a:cubicBezTo>
                  <a:cubicBezTo>
                    <a:pt x="401" y="1353"/>
                    <a:pt x="584" y="1425"/>
                    <a:pt x="769" y="1425"/>
                  </a:cubicBezTo>
                  <a:cubicBezTo>
                    <a:pt x="861" y="1425"/>
                    <a:pt x="954" y="1408"/>
                    <a:pt x="1042" y="1371"/>
                  </a:cubicBezTo>
                  <a:cubicBezTo>
                    <a:pt x="1308" y="1261"/>
                    <a:pt x="1482" y="1001"/>
                    <a:pt x="1482" y="713"/>
                  </a:cubicBezTo>
                  <a:cubicBezTo>
                    <a:pt x="1482" y="320"/>
                    <a:pt x="1164"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4" name="Google Shape;414;p27"/>
            <p:cNvSpPr/>
            <p:nvPr/>
          </p:nvSpPr>
          <p:spPr>
            <a:xfrm>
              <a:off x="6358529" y="5051926"/>
              <a:ext cx="67487" cy="64936"/>
            </a:xfrm>
            <a:custGeom>
              <a:rect b="b" l="l" r="r" t="t"/>
              <a:pathLst>
                <a:path extrusionOk="0" h="1426" w="1482">
                  <a:moveTo>
                    <a:pt x="769" y="0"/>
                  </a:moveTo>
                  <a:cubicBezTo>
                    <a:pt x="480" y="0"/>
                    <a:pt x="221" y="174"/>
                    <a:pt x="111" y="441"/>
                  </a:cubicBezTo>
                  <a:cubicBezTo>
                    <a:pt x="1" y="707"/>
                    <a:pt x="61" y="1013"/>
                    <a:pt x="266" y="1216"/>
                  </a:cubicBezTo>
                  <a:cubicBezTo>
                    <a:pt x="401" y="1353"/>
                    <a:pt x="583" y="1425"/>
                    <a:pt x="768" y="1425"/>
                  </a:cubicBezTo>
                  <a:cubicBezTo>
                    <a:pt x="860" y="1425"/>
                    <a:pt x="953" y="1408"/>
                    <a:pt x="1041" y="1371"/>
                  </a:cubicBezTo>
                  <a:cubicBezTo>
                    <a:pt x="1308" y="1261"/>
                    <a:pt x="1482" y="1001"/>
                    <a:pt x="1482" y="713"/>
                  </a:cubicBezTo>
                  <a:cubicBezTo>
                    <a:pt x="1482" y="320"/>
                    <a:pt x="1162"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5" name="Google Shape;415;p27"/>
            <p:cNvSpPr/>
            <p:nvPr/>
          </p:nvSpPr>
          <p:spPr>
            <a:xfrm>
              <a:off x="6806576" y="5051926"/>
              <a:ext cx="67532" cy="64936"/>
            </a:xfrm>
            <a:custGeom>
              <a:rect b="b" l="l" r="r" t="t"/>
              <a:pathLst>
                <a:path extrusionOk="0" h="1426" w="1483">
                  <a:moveTo>
                    <a:pt x="769" y="0"/>
                  </a:moveTo>
                  <a:cubicBezTo>
                    <a:pt x="481" y="0"/>
                    <a:pt x="222" y="174"/>
                    <a:pt x="111" y="441"/>
                  </a:cubicBezTo>
                  <a:cubicBezTo>
                    <a:pt x="1" y="707"/>
                    <a:pt x="63" y="1013"/>
                    <a:pt x="266" y="1216"/>
                  </a:cubicBezTo>
                  <a:cubicBezTo>
                    <a:pt x="402" y="1353"/>
                    <a:pt x="584" y="1425"/>
                    <a:pt x="769" y="1425"/>
                  </a:cubicBezTo>
                  <a:cubicBezTo>
                    <a:pt x="861" y="1425"/>
                    <a:pt x="954" y="1408"/>
                    <a:pt x="1042" y="1371"/>
                  </a:cubicBezTo>
                  <a:cubicBezTo>
                    <a:pt x="1308" y="1261"/>
                    <a:pt x="1482" y="1001"/>
                    <a:pt x="1482" y="713"/>
                  </a:cubicBezTo>
                  <a:cubicBezTo>
                    <a:pt x="1482" y="320"/>
                    <a:pt x="1164"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6" name="Google Shape;416;p27"/>
            <p:cNvSpPr/>
            <p:nvPr/>
          </p:nvSpPr>
          <p:spPr>
            <a:xfrm>
              <a:off x="7254715" y="5051926"/>
              <a:ext cx="67487" cy="64936"/>
            </a:xfrm>
            <a:custGeom>
              <a:rect b="b" l="l" r="r" t="t"/>
              <a:pathLst>
                <a:path extrusionOk="0" h="1426" w="1482">
                  <a:moveTo>
                    <a:pt x="769" y="0"/>
                  </a:moveTo>
                  <a:cubicBezTo>
                    <a:pt x="481" y="0"/>
                    <a:pt x="222" y="174"/>
                    <a:pt x="111" y="441"/>
                  </a:cubicBezTo>
                  <a:cubicBezTo>
                    <a:pt x="1" y="707"/>
                    <a:pt x="61" y="1013"/>
                    <a:pt x="266" y="1216"/>
                  </a:cubicBezTo>
                  <a:cubicBezTo>
                    <a:pt x="402" y="1353"/>
                    <a:pt x="583" y="1425"/>
                    <a:pt x="769" y="1425"/>
                  </a:cubicBezTo>
                  <a:cubicBezTo>
                    <a:pt x="861" y="1425"/>
                    <a:pt x="953" y="1408"/>
                    <a:pt x="1042" y="1371"/>
                  </a:cubicBezTo>
                  <a:cubicBezTo>
                    <a:pt x="1308" y="1261"/>
                    <a:pt x="1482" y="1001"/>
                    <a:pt x="1482" y="713"/>
                  </a:cubicBezTo>
                  <a:cubicBezTo>
                    <a:pt x="1482" y="320"/>
                    <a:pt x="1163"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7" name="Google Shape;417;p27"/>
            <p:cNvSpPr/>
            <p:nvPr/>
          </p:nvSpPr>
          <p:spPr>
            <a:xfrm>
              <a:off x="7702808" y="5051926"/>
              <a:ext cx="67487" cy="64936"/>
            </a:xfrm>
            <a:custGeom>
              <a:rect b="b" l="l" r="r" t="t"/>
              <a:pathLst>
                <a:path extrusionOk="0" h="1426" w="1482">
                  <a:moveTo>
                    <a:pt x="769" y="0"/>
                  </a:moveTo>
                  <a:cubicBezTo>
                    <a:pt x="480" y="0"/>
                    <a:pt x="221" y="174"/>
                    <a:pt x="111" y="441"/>
                  </a:cubicBezTo>
                  <a:cubicBezTo>
                    <a:pt x="0" y="707"/>
                    <a:pt x="62" y="1013"/>
                    <a:pt x="265" y="1216"/>
                  </a:cubicBezTo>
                  <a:cubicBezTo>
                    <a:pt x="401" y="1353"/>
                    <a:pt x="583" y="1425"/>
                    <a:pt x="769" y="1425"/>
                  </a:cubicBezTo>
                  <a:cubicBezTo>
                    <a:pt x="861" y="1425"/>
                    <a:pt x="953" y="1408"/>
                    <a:pt x="1041" y="1371"/>
                  </a:cubicBezTo>
                  <a:cubicBezTo>
                    <a:pt x="1308" y="1261"/>
                    <a:pt x="1481" y="1001"/>
                    <a:pt x="1481" y="713"/>
                  </a:cubicBezTo>
                  <a:cubicBezTo>
                    <a:pt x="1481" y="320"/>
                    <a:pt x="1163"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8" name="Google Shape;418;p27"/>
            <p:cNvSpPr/>
            <p:nvPr/>
          </p:nvSpPr>
          <p:spPr>
            <a:xfrm>
              <a:off x="5884980" y="3533146"/>
              <a:ext cx="67487" cy="64891"/>
            </a:xfrm>
            <a:custGeom>
              <a:rect b="b" l="l" r="r" t="t"/>
              <a:pathLst>
                <a:path extrusionOk="0" h="1425" w="1482">
                  <a:moveTo>
                    <a:pt x="769" y="0"/>
                  </a:moveTo>
                  <a:cubicBezTo>
                    <a:pt x="481" y="0"/>
                    <a:pt x="221" y="174"/>
                    <a:pt x="111" y="440"/>
                  </a:cubicBezTo>
                  <a:cubicBezTo>
                    <a:pt x="1" y="705"/>
                    <a:pt x="61" y="1013"/>
                    <a:pt x="266" y="1216"/>
                  </a:cubicBezTo>
                  <a:cubicBezTo>
                    <a:pt x="402" y="1352"/>
                    <a:pt x="584" y="1425"/>
                    <a:pt x="770" y="1425"/>
                  </a:cubicBezTo>
                  <a:cubicBezTo>
                    <a:pt x="861" y="1425"/>
                    <a:pt x="953" y="1407"/>
                    <a:pt x="1042" y="1371"/>
                  </a:cubicBezTo>
                  <a:cubicBezTo>
                    <a:pt x="1308" y="1260"/>
                    <a:pt x="1482" y="1001"/>
                    <a:pt x="1482" y="713"/>
                  </a:cubicBezTo>
                  <a:cubicBezTo>
                    <a:pt x="1482" y="318"/>
                    <a:pt x="1162" y="0"/>
                    <a:pt x="769"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9" name="Google Shape;419;p27"/>
            <p:cNvSpPr/>
            <p:nvPr/>
          </p:nvSpPr>
          <p:spPr>
            <a:xfrm>
              <a:off x="6333073" y="3533146"/>
              <a:ext cx="67487" cy="64891"/>
            </a:xfrm>
            <a:custGeom>
              <a:rect b="b" l="l" r="r" t="t"/>
              <a:pathLst>
                <a:path extrusionOk="0" h="1425" w="1482">
                  <a:moveTo>
                    <a:pt x="769" y="0"/>
                  </a:moveTo>
                  <a:cubicBezTo>
                    <a:pt x="480" y="0"/>
                    <a:pt x="221" y="174"/>
                    <a:pt x="110" y="439"/>
                  </a:cubicBezTo>
                  <a:cubicBezTo>
                    <a:pt x="0" y="705"/>
                    <a:pt x="60" y="1012"/>
                    <a:pt x="265" y="1216"/>
                  </a:cubicBezTo>
                  <a:cubicBezTo>
                    <a:pt x="401" y="1352"/>
                    <a:pt x="583" y="1425"/>
                    <a:pt x="769" y="1425"/>
                  </a:cubicBezTo>
                  <a:cubicBezTo>
                    <a:pt x="861" y="1425"/>
                    <a:pt x="953" y="1407"/>
                    <a:pt x="1041" y="1371"/>
                  </a:cubicBezTo>
                  <a:cubicBezTo>
                    <a:pt x="1307" y="1260"/>
                    <a:pt x="1481" y="1001"/>
                    <a:pt x="1481" y="713"/>
                  </a:cubicBezTo>
                  <a:cubicBezTo>
                    <a:pt x="1481" y="320"/>
                    <a:pt x="1162" y="0"/>
                    <a:pt x="769"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0" name="Google Shape;420;p27"/>
            <p:cNvSpPr/>
            <p:nvPr/>
          </p:nvSpPr>
          <p:spPr>
            <a:xfrm>
              <a:off x="6781166" y="3533146"/>
              <a:ext cx="67532" cy="64891"/>
            </a:xfrm>
            <a:custGeom>
              <a:rect b="b" l="l" r="r" t="t"/>
              <a:pathLst>
                <a:path extrusionOk="0" h="1425" w="1483">
                  <a:moveTo>
                    <a:pt x="769" y="0"/>
                  </a:moveTo>
                  <a:cubicBezTo>
                    <a:pt x="481" y="0"/>
                    <a:pt x="220" y="174"/>
                    <a:pt x="110" y="440"/>
                  </a:cubicBezTo>
                  <a:cubicBezTo>
                    <a:pt x="1" y="705"/>
                    <a:pt x="61" y="1013"/>
                    <a:pt x="264" y="1216"/>
                  </a:cubicBezTo>
                  <a:cubicBezTo>
                    <a:pt x="402" y="1352"/>
                    <a:pt x="584" y="1425"/>
                    <a:pt x="770" y="1425"/>
                  </a:cubicBezTo>
                  <a:cubicBezTo>
                    <a:pt x="861" y="1425"/>
                    <a:pt x="954" y="1407"/>
                    <a:pt x="1042" y="1371"/>
                  </a:cubicBezTo>
                  <a:cubicBezTo>
                    <a:pt x="1308" y="1260"/>
                    <a:pt x="1482" y="1001"/>
                    <a:pt x="1482" y="713"/>
                  </a:cubicBezTo>
                  <a:cubicBezTo>
                    <a:pt x="1482" y="318"/>
                    <a:pt x="1163" y="0"/>
                    <a:pt x="769"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1" name="Google Shape;421;p27"/>
            <p:cNvSpPr/>
            <p:nvPr/>
          </p:nvSpPr>
          <p:spPr>
            <a:xfrm>
              <a:off x="7229259" y="3533146"/>
              <a:ext cx="67487" cy="64891"/>
            </a:xfrm>
            <a:custGeom>
              <a:rect b="b" l="l" r="r" t="t"/>
              <a:pathLst>
                <a:path extrusionOk="0" h="1425" w="1482">
                  <a:moveTo>
                    <a:pt x="769" y="0"/>
                  </a:moveTo>
                  <a:cubicBezTo>
                    <a:pt x="480" y="0"/>
                    <a:pt x="221" y="174"/>
                    <a:pt x="111" y="439"/>
                  </a:cubicBezTo>
                  <a:cubicBezTo>
                    <a:pt x="0" y="705"/>
                    <a:pt x="61" y="1012"/>
                    <a:pt x="265" y="1216"/>
                  </a:cubicBezTo>
                  <a:cubicBezTo>
                    <a:pt x="401" y="1352"/>
                    <a:pt x="584" y="1425"/>
                    <a:pt x="769" y="1425"/>
                  </a:cubicBezTo>
                  <a:cubicBezTo>
                    <a:pt x="861" y="1425"/>
                    <a:pt x="953" y="1407"/>
                    <a:pt x="1041" y="1371"/>
                  </a:cubicBezTo>
                  <a:cubicBezTo>
                    <a:pt x="1308" y="1260"/>
                    <a:pt x="1482" y="1001"/>
                    <a:pt x="1482" y="713"/>
                  </a:cubicBezTo>
                  <a:cubicBezTo>
                    <a:pt x="1482" y="318"/>
                    <a:pt x="1164" y="0"/>
                    <a:pt x="769"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2" name="Google Shape;422;p27"/>
            <p:cNvSpPr/>
            <p:nvPr/>
          </p:nvSpPr>
          <p:spPr>
            <a:xfrm>
              <a:off x="7679948" y="3533146"/>
              <a:ext cx="67487" cy="64936"/>
            </a:xfrm>
            <a:custGeom>
              <a:rect b="b" l="l" r="r" t="t"/>
              <a:pathLst>
                <a:path extrusionOk="0" h="1426" w="1482">
                  <a:moveTo>
                    <a:pt x="712" y="0"/>
                  </a:moveTo>
                  <a:cubicBezTo>
                    <a:pt x="620" y="0"/>
                    <a:pt x="527" y="18"/>
                    <a:pt x="439" y="55"/>
                  </a:cubicBezTo>
                  <a:cubicBezTo>
                    <a:pt x="174" y="165"/>
                    <a:pt x="0" y="424"/>
                    <a:pt x="0" y="713"/>
                  </a:cubicBezTo>
                  <a:cubicBezTo>
                    <a:pt x="0" y="1106"/>
                    <a:pt x="318" y="1425"/>
                    <a:pt x="713" y="1425"/>
                  </a:cubicBezTo>
                  <a:cubicBezTo>
                    <a:pt x="1000" y="1425"/>
                    <a:pt x="1261" y="1252"/>
                    <a:pt x="1371" y="985"/>
                  </a:cubicBezTo>
                  <a:cubicBezTo>
                    <a:pt x="1481" y="719"/>
                    <a:pt x="1420" y="412"/>
                    <a:pt x="1216" y="209"/>
                  </a:cubicBezTo>
                  <a:cubicBezTo>
                    <a:pt x="1080" y="72"/>
                    <a:pt x="898" y="0"/>
                    <a:pt x="712"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3" name="Google Shape;423;p27"/>
            <p:cNvSpPr/>
            <p:nvPr/>
          </p:nvSpPr>
          <p:spPr>
            <a:xfrm>
              <a:off x="5884980" y="3916302"/>
              <a:ext cx="67487" cy="64936"/>
            </a:xfrm>
            <a:custGeom>
              <a:rect b="b" l="l" r="r" t="t"/>
              <a:pathLst>
                <a:path extrusionOk="0" h="1426" w="1482">
                  <a:moveTo>
                    <a:pt x="769" y="0"/>
                  </a:moveTo>
                  <a:cubicBezTo>
                    <a:pt x="481" y="0"/>
                    <a:pt x="221" y="174"/>
                    <a:pt x="111" y="441"/>
                  </a:cubicBezTo>
                  <a:cubicBezTo>
                    <a:pt x="1" y="707"/>
                    <a:pt x="61" y="1013"/>
                    <a:pt x="266" y="1216"/>
                  </a:cubicBezTo>
                  <a:cubicBezTo>
                    <a:pt x="401" y="1353"/>
                    <a:pt x="583" y="1426"/>
                    <a:pt x="768" y="1426"/>
                  </a:cubicBezTo>
                  <a:cubicBezTo>
                    <a:pt x="860" y="1426"/>
                    <a:pt x="953" y="1408"/>
                    <a:pt x="1042" y="1371"/>
                  </a:cubicBezTo>
                  <a:cubicBezTo>
                    <a:pt x="1308" y="1261"/>
                    <a:pt x="1482" y="1002"/>
                    <a:pt x="1482" y="713"/>
                  </a:cubicBezTo>
                  <a:cubicBezTo>
                    <a:pt x="1482" y="320"/>
                    <a:pt x="1162" y="0"/>
                    <a:pt x="769"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4" name="Google Shape;424;p27"/>
            <p:cNvSpPr/>
            <p:nvPr/>
          </p:nvSpPr>
          <p:spPr>
            <a:xfrm>
              <a:off x="6333073" y="3916302"/>
              <a:ext cx="67487" cy="64936"/>
            </a:xfrm>
            <a:custGeom>
              <a:rect b="b" l="l" r="r" t="t"/>
              <a:pathLst>
                <a:path extrusionOk="0" h="1426" w="1482">
                  <a:moveTo>
                    <a:pt x="769" y="0"/>
                  </a:moveTo>
                  <a:cubicBezTo>
                    <a:pt x="480" y="0"/>
                    <a:pt x="221" y="174"/>
                    <a:pt x="110" y="441"/>
                  </a:cubicBezTo>
                  <a:cubicBezTo>
                    <a:pt x="0" y="707"/>
                    <a:pt x="60" y="1013"/>
                    <a:pt x="265" y="1216"/>
                  </a:cubicBezTo>
                  <a:cubicBezTo>
                    <a:pt x="401" y="1353"/>
                    <a:pt x="583" y="1426"/>
                    <a:pt x="768" y="1426"/>
                  </a:cubicBezTo>
                  <a:cubicBezTo>
                    <a:pt x="860" y="1426"/>
                    <a:pt x="953" y="1408"/>
                    <a:pt x="1041" y="1371"/>
                  </a:cubicBezTo>
                  <a:cubicBezTo>
                    <a:pt x="1307" y="1262"/>
                    <a:pt x="1481" y="1002"/>
                    <a:pt x="1481" y="713"/>
                  </a:cubicBezTo>
                  <a:cubicBezTo>
                    <a:pt x="1481" y="320"/>
                    <a:pt x="1162" y="0"/>
                    <a:pt x="769"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5" name="Google Shape;425;p27"/>
            <p:cNvSpPr/>
            <p:nvPr/>
          </p:nvSpPr>
          <p:spPr>
            <a:xfrm>
              <a:off x="6781166" y="3916302"/>
              <a:ext cx="67532" cy="64936"/>
            </a:xfrm>
            <a:custGeom>
              <a:rect b="b" l="l" r="r" t="t"/>
              <a:pathLst>
                <a:path extrusionOk="0" h="1426" w="1483">
                  <a:moveTo>
                    <a:pt x="769" y="0"/>
                  </a:moveTo>
                  <a:cubicBezTo>
                    <a:pt x="481" y="0"/>
                    <a:pt x="220" y="174"/>
                    <a:pt x="110" y="441"/>
                  </a:cubicBezTo>
                  <a:cubicBezTo>
                    <a:pt x="1" y="707"/>
                    <a:pt x="61" y="1013"/>
                    <a:pt x="264" y="1216"/>
                  </a:cubicBezTo>
                  <a:cubicBezTo>
                    <a:pt x="401" y="1353"/>
                    <a:pt x="583" y="1426"/>
                    <a:pt x="769" y="1426"/>
                  </a:cubicBezTo>
                  <a:cubicBezTo>
                    <a:pt x="861" y="1426"/>
                    <a:pt x="953" y="1408"/>
                    <a:pt x="1042" y="1371"/>
                  </a:cubicBezTo>
                  <a:cubicBezTo>
                    <a:pt x="1308" y="1261"/>
                    <a:pt x="1482" y="1002"/>
                    <a:pt x="1482" y="713"/>
                  </a:cubicBezTo>
                  <a:cubicBezTo>
                    <a:pt x="1482" y="320"/>
                    <a:pt x="1163" y="0"/>
                    <a:pt x="769"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6" name="Google Shape;426;p27"/>
            <p:cNvSpPr/>
            <p:nvPr/>
          </p:nvSpPr>
          <p:spPr>
            <a:xfrm>
              <a:off x="7229259" y="3916302"/>
              <a:ext cx="67487" cy="64936"/>
            </a:xfrm>
            <a:custGeom>
              <a:rect b="b" l="l" r="r" t="t"/>
              <a:pathLst>
                <a:path extrusionOk="0" h="1426" w="1482">
                  <a:moveTo>
                    <a:pt x="769" y="0"/>
                  </a:moveTo>
                  <a:cubicBezTo>
                    <a:pt x="480" y="0"/>
                    <a:pt x="221" y="174"/>
                    <a:pt x="111" y="441"/>
                  </a:cubicBezTo>
                  <a:cubicBezTo>
                    <a:pt x="0" y="707"/>
                    <a:pt x="61" y="1013"/>
                    <a:pt x="265" y="1216"/>
                  </a:cubicBezTo>
                  <a:cubicBezTo>
                    <a:pt x="401" y="1353"/>
                    <a:pt x="583" y="1426"/>
                    <a:pt x="768" y="1426"/>
                  </a:cubicBezTo>
                  <a:cubicBezTo>
                    <a:pt x="860" y="1426"/>
                    <a:pt x="953" y="1408"/>
                    <a:pt x="1041" y="1371"/>
                  </a:cubicBezTo>
                  <a:cubicBezTo>
                    <a:pt x="1308" y="1262"/>
                    <a:pt x="1482" y="1002"/>
                    <a:pt x="1482" y="713"/>
                  </a:cubicBezTo>
                  <a:cubicBezTo>
                    <a:pt x="1482" y="320"/>
                    <a:pt x="1164" y="0"/>
                    <a:pt x="769"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7" name="Google Shape;427;p27"/>
            <p:cNvSpPr/>
            <p:nvPr/>
          </p:nvSpPr>
          <p:spPr>
            <a:xfrm>
              <a:off x="7677398" y="3916302"/>
              <a:ext cx="67487" cy="64936"/>
            </a:xfrm>
            <a:custGeom>
              <a:rect b="b" l="l" r="r" t="t"/>
              <a:pathLst>
                <a:path extrusionOk="0" h="1426" w="1482">
                  <a:moveTo>
                    <a:pt x="769" y="0"/>
                  </a:moveTo>
                  <a:cubicBezTo>
                    <a:pt x="480" y="0"/>
                    <a:pt x="220" y="174"/>
                    <a:pt x="109" y="441"/>
                  </a:cubicBezTo>
                  <a:cubicBezTo>
                    <a:pt x="0" y="707"/>
                    <a:pt x="61" y="1013"/>
                    <a:pt x="264" y="1216"/>
                  </a:cubicBezTo>
                  <a:cubicBezTo>
                    <a:pt x="401" y="1353"/>
                    <a:pt x="583" y="1426"/>
                    <a:pt x="768" y="1426"/>
                  </a:cubicBezTo>
                  <a:cubicBezTo>
                    <a:pt x="860" y="1426"/>
                    <a:pt x="953" y="1408"/>
                    <a:pt x="1041" y="1371"/>
                  </a:cubicBezTo>
                  <a:cubicBezTo>
                    <a:pt x="1308" y="1261"/>
                    <a:pt x="1481" y="1002"/>
                    <a:pt x="1481" y="713"/>
                  </a:cubicBezTo>
                  <a:cubicBezTo>
                    <a:pt x="1481" y="320"/>
                    <a:pt x="1162" y="0"/>
                    <a:pt x="769"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8" name="Google Shape;428;p27"/>
            <p:cNvSpPr/>
            <p:nvPr/>
          </p:nvSpPr>
          <p:spPr>
            <a:xfrm>
              <a:off x="5884980" y="4299549"/>
              <a:ext cx="67487" cy="64936"/>
            </a:xfrm>
            <a:custGeom>
              <a:rect b="b" l="l" r="r" t="t"/>
              <a:pathLst>
                <a:path extrusionOk="0" h="1426" w="1482">
                  <a:moveTo>
                    <a:pt x="769" y="0"/>
                  </a:moveTo>
                  <a:cubicBezTo>
                    <a:pt x="481" y="0"/>
                    <a:pt x="220" y="174"/>
                    <a:pt x="111" y="440"/>
                  </a:cubicBezTo>
                  <a:cubicBezTo>
                    <a:pt x="1" y="707"/>
                    <a:pt x="61" y="1013"/>
                    <a:pt x="266" y="1216"/>
                  </a:cubicBezTo>
                  <a:cubicBezTo>
                    <a:pt x="401" y="1353"/>
                    <a:pt x="583" y="1425"/>
                    <a:pt x="768" y="1425"/>
                  </a:cubicBezTo>
                  <a:cubicBezTo>
                    <a:pt x="860" y="1425"/>
                    <a:pt x="953" y="1407"/>
                    <a:pt x="1042" y="1371"/>
                  </a:cubicBezTo>
                  <a:cubicBezTo>
                    <a:pt x="1308" y="1260"/>
                    <a:pt x="1482" y="1001"/>
                    <a:pt x="1482" y="713"/>
                  </a:cubicBezTo>
                  <a:cubicBezTo>
                    <a:pt x="1482" y="318"/>
                    <a:pt x="1162" y="0"/>
                    <a:pt x="769"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9" name="Google Shape;429;p27"/>
            <p:cNvSpPr/>
            <p:nvPr/>
          </p:nvSpPr>
          <p:spPr>
            <a:xfrm>
              <a:off x="6333073" y="4299549"/>
              <a:ext cx="67487" cy="64936"/>
            </a:xfrm>
            <a:custGeom>
              <a:rect b="b" l="l" r="r" t="t"/>
              <a:pathLst>
                <a:path extrusionOk="0" h="1426" w="1482">
                  <a:moveTo>
                    <a:pt x="769" y="0"/>
                  </a:moveTo>
                  <a:cubicBezTo>
                    <a:pt x="480" y="0"/>
                    <a:pt x="221" y="174"/>
                    <a:pt x="110" y="440"/>
                  </a:cubicBezTo>
                  <a:cubicBezTo>
                    <a:pt x="0" y="705"/>
                    <a:pt x="60" y="1013"/>
                    <a:pt x="265" y="1216"/>
                  </a:cubicBezTo>
                  <a:cubicBezTo>
                    <a:pt x="401" y="1353"/>
                    <a:pt x="583" y="1425"/>
                    <a:pt x="768" y="1425"/>
                  </a:cubicBezTo>
                  <a:cubicBezTo>
                    <a:pt x="860" y="1425"/>
                    <a:pt x="953" y="1407"/>
                    <a:pt x="1041" y="1371"/>
                  </a:cubicBezTo>
                  <a:cubicBezTo>
                    <a:pt x="1307" y="1260"/>
                    <a:pt x="1481" y="1001"/>
                    <a:pt x="1481" y="713"/>
                  </a:cubicBezTo>
                  <a:cubicBezTo>
                    <a:pt x="1481" y="320"/>
                    <a:pt x="1162" y="0"/>
                    <a:pt x="769"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0" name="Google Shape;430;p27"/>
            <p:cNvSpPr/>
            <p:nvPr/>
          </p:nvSpPr>
          <p:spPr>
            <a:xfrm>
              <a:off x="6781166" y="4299549"/>
              <a:ext cx="67532" cy="64936"/>
            </a:xfrm>
            <a:custGeom>
              <a:rect b="b" l="l" r="r" t="t"/>
              <a:pathLst>
                <a:path extrusionOk="0" h="1426" w="1483">
                  <a:moveTo>
                    <a:pt x="769" y="0"/>
                  </a:moveTo>
                  <a:cubicBezTo>
                    <a:pt x="481" y="0"/>
                    <a:pt x="220" y="174"/>
                    <a:pt x="110" y="440"/>
                  </a:cubicBezTo>
                  <a:cubicBezTo>
                    <a:pt x="1" y="707"/>
                    <a:pt x="61" y="1013"/>
                    <a:pt x="264" y="1216"/>
                  </a:cubicBezTo>
                  <a:cubicBezTo>
                    <a:pt x="401" y="1353"/>
                    <a:pt x="583" y="1425"/>
                    <a:pt x="769" y="1425"/>
                  </a:cubicBezTo>
                  <a:cubicBezTo>
                    <a:pt x="861" y="1425"/>
                    <a:pt x="953" y="1407"/>
                    <a:pt x="1042" y="1371"/>
                  </a:cubicBezTo>
                  <a:cubicBezTo>
                    <a:pt x="1308" y="1260"/>
                    <a:pt x="1482" y="1001"/>
                    <a:pt x="1482" y="713"/>
                  </a:cubicBezTo>
                  <a:cubicBezTo>
                    <a:pt x="1482" y="318"/>
                    <a:pt x="1163" y="0"/>
                    <a:pt x="769"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1" name="Google Shape;431;p27"/>
            <p:cNvSpPr/>
            <p:nvPr/>
          </p:nvSpPr>
          <p:spPr>
            <a:xfrm>
              <a:off x="7229259" y="4299549"/>
              <a:ext cx="67487" cy="64936"/>
            </a:xfrm>
            <a:custGeom>
              <a:rect b="b" l="l" r="r" t="t"/>
              <a:pathLst>
                <a:path extrusionOk="0" h="1426" w="1482">
                  <a:moveTo>
                    <a:pt x="769" y="0"/>
                  </a:moveTo>
                  <a:cubicBezTo>
                    <a:pt x="480" y="0"/>
                    <a:pt x="221" y="174"/>
                    <a:pt x="111" y="440"/>
                  </a:cubicBezTo>
                  <a:cubicBezTo>
                    <a:pt x="0" y="705"/>
                    <a:pt x="61" y="1013"/>
                    <a:pt x="265" y="1216"/>
                  </a:cubicBezTo>
                  <a:cubicBezTo>
                    <a:pt x="401" y="1353"/>
                    <a:pt x="584" y="1425"/>
                    <a:pt x="769" y="1425"/>
                  </a:cubicBezTo>
                  <a:cubicBezTo>
                    <a:pt x="861" y="1425"/>
                    <a:pt x="953" y="1407"/>
                    <a:pt x="1041" y="1371"/>
                  </a:cubicBezTo>
                  <a:cubicBezTo>
                    <a:pt x="1308" y="1260"/>
                    <a:pt x="1482" y="1001"/>
                    <a:pt x="1482" y="713"/>
                  </a:cubicBezTo>
                  <a:cubicBezTo>
                    <a:pt x="1482" y="320"/>
                    <a:pt x="1162" y="0"/>
                    <a:pt x="769"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2" name="Google Shape;432;p27"/>
            <p:cNvSpPr/>
            <p:nvPr/>
          </p:nvSpPr>
          <p:spPr>
            <a:xfrm>
              <a:off x="7677398" y="4299549"/>
              <a:ext cx="67487" cy="64936"/>
            </a:xfrm>
            <a:custGeom>
              <a:rect b="b" l="l" r="r" t="t"/>
              <a:pathLst>
                <a:path extrusionOk="0" h="1426" w="1482">
                  <a:moveTo>
                    <a:pt x="769" y="0"/>
                  </a:moveTo>
                  <a:cubicBezTo>
                    <a:pt x="480" y="0"/>
                    <a:pt x="220" y="174"/>
                    <a:pt x="109" y="440"/>
                  </a:cubicBezTo>
                  <a:cubicBezTo>
                    <a:pt x="0" y="707"/>
                    <a:pt x="61" y="1013"/>
                    <a:pt x="264" y="1216"/>
                  </a:cubicBezTo>
                  <a:cubicBezTo>
                    <a:pt x="401" y="1353"/>
                    <a:pt x="583" y="1425"/>
                    <a:pt x="768" y="1425"/>
                  </a:cubicBezTo>
                  <a:cubicBezTo>
                    <a:pt x="860" y="1425"/>
                    <a:pt x="953" y="1407"/>
                    <a:pt x="1041" y="1371"/>
                  </a:cubicBezTo>
                  <a:cubicBezTo>
                    <a:pt x="1308" y="1260"/>
                    <a:pt x="1481" y="1001"/>
                    <a:pt x="1481" y="713"/>
                  </a:cubicBezTo>
                  <a:cubicBezTo>
                    <a:pt x="1481" y="318"/>
                    <a:pt x="1162" y="0"/>
                    <a:pt x="769"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3" name="Google Shape;433;p27"/>
            <p:cNvSpPr/>
            <p:nvPr/>
          </p:nvSpPr>
          <p:spPr>
            <a:xfrm>
              <a:off x="5885071" y="4682522"/>
              <a:ext cx="69809" cy="64982"/>
            </a:xfrm>
            <a:custGeom>
              <a:rect b="b" l="l" r="r" t="t"/>
              <a:pathLst>
                <a:path extrusionOk="0" h="1427" w="1533">
                  <a:moveTo>
                    <a:pt x="769" y="1"/>
                  </a:moveTo>
                  <a:cubicBezTo>
                    <a:pt x="731" y="1"/>
                    <a:pt x="692" y="4"/>
                    <a:pt x="654" y="10"/>
                  </a:cubicBezTo>
                  <a:cubicBezTo>
                    <a:pt x="265" y="72"/>
                    <a:pt x="0" y="439"/>
                    <a:pt x="63" y="827"/>
                  </a:cubicBezTo>
                  <a:cubicBezTo>
                    <a:pt x="120" y="1178"/>
                    <a:pt x="423" y="1427"/>
                    <a:pt x="767" y="1427"/>
                  </a:cubicBezTo>
                  <a:cubicBezTo>
                    <a:pt x="805" y="1427"/>
                    <a:pt x="842" y="1424"/>
                    <a:pt x="881" y="1418"/>
                  </a:cubicBezTo>
                  <a:cubicBezTo>
                    <a:pt x="1269" y="1354"/>
                    <a:pt x="1533" y="989"/>
                    <a:pt x="1471" y="601"/>
                  </a:cubicBezTo>
                  <a:cubicBezTo>
                    <a:pt x="1414" y="251"/>
                    <a:pt x="1112" y="1"/>
                    <a:pt x="769" y="1"/>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4" name="Google Shape;434;p27"/>
            <p:cNvSpPr/>
            <p:nvPr/>
          </p:nvSpPr>
          <p:spPr>
            <a:xfrm>
              <a:off x="6335350" y="4683160"/>
              <a:ext cx="65346" cy="64936"/>
            </a:xfrm>
            <a:custGeom>
              <a:rect b="b" l="l" r="r" t="t"/>
              <a:pathLst>
                <a:path extrusionOk="0" h="1426" w="1435">
                  <a:moveTo>
                    <a:pt x="715" y="1"/>
                  </a:moveTo>
                  <a:cubicBezTo>
                    <a:pt x="713" y="1"/>
                    <a:pt x="712" y="1"/>
                    <a:pt x="710" y="1"/>
                  </a:cubicBezTo>
                  <a:cubicBezTo>
                    <a:pt x="317" y="5"/>
                    <a:pt x="0" y="327"/>
                    <a:pt x="5" y="721"/>
                  </a:cubicBezTo>
                  <a:cubicBezTo>
                    <a:pt x="9" y="1111"/>
                    <a:pt x="327" y="1426"/>
                    <a:pt x="716" y="1426"/>
                  </a:cubicBezTo>
                  <a:cubicBezTo>
                    <a:pt x="719" y="1426"/>
                    <a:pt x="722" y="1426"/>
                    <a:pt x="724" y="1426"/>
                  </a:cubicBezTo>
                  <a:cubicBezTo>
                    <a:pt x="1118" y="1423"/>
                    <a:pt x="1434" y="1100"/>
                    <a:pt x="1430" y="707"/>
                  </a:cubicBezTo>
                  <a:cubicBezTo>
                    <a:pt x="1425" y="315"/>
                    <a:pt x="1107" y="1"/>
                    <a:pt x="715" y="1"/>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5" name="Google Shape;435;p27"/>
            <p:cNvSpPr/>
            <p:nvPr/>
          </p:nvSpPr>
          <p:spPr>
            <a:xfrm>
              <a:off x="6783716" y="4682704"/>
              <a:ext cx="64982" cy="64936"/>
            </a:xfrm>
            <a:custGeom>
              <a:rect b="b" l="l" r="r" t="t"/>
              <a:pathLst>
                <a:path extrusionOk="0" h="1426" w="1427">
                  <a:moveTo>
                    <a:pt x="713" y="0"/>
                  </a:moveTo>
                  <a:cubicBezTo>
                    <a:pt x="319" y="0"/>
                    <a:pt x="1" y="320"/>
                    <a:pt x="1" y="713"/>
                  </a:cubicBezTo>
                  <a:cubicBezTo>
                    <a:pt x="1" y="1107"/>
                    <a:pt x="319" y="1425"/>
                    <a:pt x="713" y="1425"/>
                  </a:cubicBezTo>
                  <a:cubicBezTo>
                    <a:pt x="1107" y="1425"/>
                    <a:pt x="1426" y="1107"/>
                    <a:pt x="1426" y="713"/>
                  </a:cubicBezTo>
                  <a:cubicBezTo>
                    <a:pt x="1426" y="320"/>
                    <a:pt x="1107" y="0"/>
                    <a:pt x="713"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6" name="Google Shape;436;p27"/>
            <p:cNvSpPr/>
            <p:nvPr/>
          </p:nvSpPr>
          <p:spPr>
            <a:xfrm>
              <a:off x="7231810" y="4682704"/>
              <a:ext cx="64936" cy="64936"/>
            </a:xfrm>
            <a:custGeom>
              <a:rect b="b" l="l" r="r" t="t"/>
              <a:pathLst>
                <a:path extrusionOk="0" h="1426" w="1426">
                  <a:moveTo>
                    <a:pt x="713" y="0"/>
                  </a:moveTo>
                  <a:cubicBezTo>
                    <a:pt x="320" y="0"/>
                    <a:pt x="0" y="320"/>
                    <a:pt x="0" y="713"/>
                  </a:cubicBezTo>
                  <a:cubicBezTo>
                    <a:pt x="0" y="1107"/>
                    <a:pt x="320" y="1425"/>
                    <a:pt x="713" y="1425"/>
                  </a:cubicBezTo>
                  <a:cubicBezTo>
                    <a:pt x="1108" y="1425"/>
                    <a:pt x="1426" y="1107"/>
                    <a:pt x="1426" y="713"/>
                  </a:cubicBezTo>
                  <a:cubicBezTo>
                    <a:pt x="1426" y="320"/>
                    <a:pt x="1108" y="0"/>
                    <a:pt x="713"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7" name="Google Shape;437;p27"/>
            <p:cNvSpPr/>
            <p:nvPr/>
          </p:nvSpPr>
          <p:spPr>
            <a:xfrm>
              <a:off x="7679948" y="4682704"/>
              <a:ext cx="64936" cy="64936"/>
            </a:xfrm>
            <a:custGeom>
              <a:rect b="b" l="l" r="r" t="t"/>
              <a:pathLst>
                <a:path extrusionOk="0" h="1426" w="1426">
                  <a:moveTo>
                    <a:pt x="713" y="0"/>
                  </a:moveTo>
                  <a:cubicBezTo>
                    <a:pt x="318" y="0"/>
                    <a:pt x="0" y="320"/>
                    <a:pt x="0" y="713"/>
                  </a:cubicBezTo>
                  <a:cubicBezTo>
                    <a:pt x="0" y="1107"/>
                    <a:pt x="318" y="1425"/>
                    <a:pt x="713" y="1425"/>
                  </a:cubicBezTo>
                  <a:cubicBezTo>
                    <a:pt x="1106" y="1425"/>
                    <a:pt x="1425" y="1107"/>
                    <a:pt x="1425" y="713"/>
                  </a:cubicBezTo>
                  <a:cubicBezTo>
                    <a:pt x="1425" y="320"/>
                    <a:pt x="1106" y="0"/>
                    <a:pt x="713"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8" name="Google Shape;438;p27"/>
            <p:cNvSpPr/>
            <p:nvPr/>
          </p:nvSpPr>
          <p:spPr>
            <a:xfrm>
              <a:off x="5885117" y="5065724"/>
              <a:ext cx="69763" cy="64982"/>
            </a:xfrm>
            <a:custGeom>
              <a:rect b="b" l="l" r="r" t="t"/>
              <a:pathLst>
                <a:path extrusionOk="0" h="1427" w="1532">
                  <a:moveTo>
                    <a:pt x="766" y="0"/>
                  </a:moveTo>
                  <a:cubicBezTo>
                    <a:pt x="729" y="0"/>
                    <a:pt x="691" y="3"/>
                    <a:pt x="653" y="9"/>
                  </a:cubicBezTo>
                  <a:cubicBezTo>
                    <a:pt x="264" y="73"/>
                    <a:pt x="1" y="438"/>
                    <a:pt x="62" y="827"/>
                  </a:cubicBezTo>
                  <a:cubicBezTo>
                    <a:pt x="119" y="1177"/>
                    <a:pt x="421" y="1426"/>
                    <a:pt x="764" y="1426"/>
                  </a:cubicBezTo>
                  <a:cubicBezTo>
                    <a:pt x="802" y="1426"/>
                    <a:pt x="841" y="1423"/>
                    <a:pt x="880" y="1417"/>
                  </a:cubicBezTo>
                  <a:cubicBezTo>
                    <a:pt x="1268" y="1354"/>
                    <a:pt x="1532" y="988"/>
                    <a:pt x="1470" y="600"/>
                  </a:cubicBezTo>
                  <a:cubicBezTo>
                    <a:pt x="1413" y="249"/>
                    <a:pt x="1110" y="0"/>
                    <a:pt x="766"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9" name="Google Shape;439;p27"/>
            <p:cNvSpPr/>
            <p:nvPr/>
          </p:nvSpPr>
          <p:spPr>
            <a:xfrm>
              <a:off x="6335350" y="5066407"/>
              <a:ext cx="65255" cy="64936"/>
            </a:xfrm>
            <a:custGeom>
              <a:rect b="b" l="l" r="r" t="t"/>
              <a:pathLst>
                <a:path extrusionOk="0" h="1426" w="1433">
                  <a:moveTo>
                    <a:pt x="718" y="0"/>
                  </a:moveTo>
                  <a:cubicBezTo>
                    <a:pt x="715" y="0"/>
                    <a:pt x="712" y="0"/>
                    <a:pt x="710" y="0"/>
                  </a:cubicBezTo>
                  <a:cubicBezTo>
                    <a:pt x="317" y="3"/>
                    <a:pt x="0" y="326"/>
                    <a:pt x="5" y="720"/>
                  </a:cubicBezTo>
                  <a:cubicBezTo>
                    <a:pt x="7" y="1112"/>
                    <a:pt x="327" y="1426"/>
                    <a:pt x="719" y="1426"/>
                  </a:cubicBezTo>
                  <a:cubicBezTo>
                    <a:pt x="721" y="1426"/>
                    <a:pt x="723" y="1426"/>
                    <a:pt x="724" y="1425"/>
                  </a:cubicBezTo>
                  <a:cubicBezTo>
                    <a:pt x="1118" y="1421"/>
                    <a:pt x="1433" y="1099"/>
                    <a:pt x="1430" y="706"/>
                  </a:cubicBezTo>
                  <a:cubicBezTo>
                    <a:pt x="1425" y="315"/>
                    <a:pt x="1107" y="0"/>
                    <a:pt x="718"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0" name="Google Shape;440;p27"/>
            <p:cNvSpPr/>
            <p:nvPr/>
          </p:nvSpPr>
          <p:spPr>
            <a:xfrm>
              <a:off x="6783716" y="5065906"/>
              <a:ext cx="64982" cy="64982"/>
            </a:xfrm>
            <a:custGeom>
              <a:rect b="b" l="l" r="r" t="t"/>
              <a:pathLst>
                <a:path extrusionOk="0" h="1427" w="1427">
                  <a:moveTo>
                    <a:pt x="713" y="1"/>
                  </a:moveTo>
                  <a:cubicBezTo>
                    <a:pt x="319" y="1"/>
                    <a:pt x="1" y="320"/>
                    <a:pt x="1" y="714"/>
                  </a:cubicBezTo>
                  <a:cubicBezTo>
                    <a:pt x="1" y="1107"/>
                    <a:pt x="319" y="1426"/>
                    <a:pt x="713" y="1426"/>
                  </a:cubicBezTo>
                  <a:cubicBezTo>
                    <a:pt x="1107" y="1426"/>
                    <a:pt x="1426" y="1107"/>
                    <a:pt x="1426" y="714"/>
                  </a:cubicBezTo>
                  <a:cubicBezTo>
                    <a:pt x="1426" y="320"/>
                    <a:pt x="1107" y="1"/>
                    <a:pt x="713" y="1"/>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1" name="Google Shape;441;p27"/>
            <p:cNvSpPr/>
            <p:nvPr/>
          </p:nvSpPr>
          <p:spPr>
            <a:xfrm>
              <a:off x="7231810" y="5065906"/>
              <a:ext cx="64936" cy="64982"/>
            </a:xfrm>
            <a:custGeom>
              <a:rect b="b" l="l" r="r" t="t"/>
              <a:pathLst>
                <a:path extrusionOk="0" h="1427" w="1426">
                  <a:moveTo>
                    <a:pt x="713" y="1"/>
                  </a:moveTo>
                  <a:cubicBezTo>
                    <a:pt x="320" y="1"/>
                    <a:pt x="0" y="320"/>
                    <a:pt x="0" y="714"/>
                  </a:cubicBezTo>
                  <a:cubicBezTo>
                    <a:pt x="0" y="1107"/>
                    <a:pt x="320" y="1426"/>
                    <a:pt x="713" y="1426"/>
                  </a:cubicBezTo>
                  <a:cubicBezTo>
                    <a:pt x="1108" y="1426"/>
                    <a:pt x="1426" y="1107"/>
                    <a:pt x="1426" y="714"/>
                  </a:cubicBezTo>
                  <a:cubicBezTo>
                    <a:pt x="1426" y="320"/>
                    <a:pt x="1108" y="1"/>
                    <a:pt x="713" y="1"/>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2" name="Google Shape;442;p27"/>
            <p:cNvSpPr/>
            <p:nvPr/>
          </p:nvSpPr>
          <p:spPr>
            <a:xfrm>
              <a:off x="7679948" y="5065906"/>
              <a:ext cx="64936" cy="64982"/>
            </a:xfrm>
            <a:custGeom>
              <a:rect b="b" l="l" r="r" t="t"/>
              <a:pathLst>
                <a:path extrusionOk="0" h="1427" w="1426">
                  <a:moveTo>
                    <a:pt x="713" y="1"/>
                  </a:moveTo>
                  <a:cubicBezTo>
                    <a:pt x="318" y="1"/>
                    <a:pt x="0" y="320"/>
                    <a:pt x="0" y="714"/>
                  </a:cubicBezTo>
                  <a:cubicBezTo>
                    <a:pt x="0" y="1107"/>
                    <a:pt x="318" y="1426"/>
                    <a:pt x="713" y="1426"/>
                  </a:cubicBezTo>
                  <a:cubicBezTo>
                    <a:pt x="1106" y="1426"/>
                    <a:pt x="1425" y="1107"/>
                    <a:pt x="1425" y="714"/>
                  </a:cubicBezTo>
                  <a:cubicBezTo>
                    <a:pt x="1425" y="320"/>
                    <a:pt x="1106" y="1"/>
                    <a:pt x="713" y="1"/>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43" name="Google Shape;443;p27"/>
          <p:cNvSpPr/>
          <p:nvPr/>
        </p:nvSpPr>
        <p:spPr>
          <a:xfrm>
            <a:off x="377051" y="1333375"/>
            <a:ext cx="4467467" cy="3810200"/>
          </a:xfrm>
          <a:custGeom>
            <a:rect b="b" l="l" r="r" t="t"/>
            <a:pathLst>
              <a:path extrusionOk="0" h="59160" w="59160">
                <a:moveTo>
                  <a:pt x="0" y="1"/>
                </a:moveTo>
                <a:lnTo>
                  <a:pt x="0" y="59160"/>
                </a:lnTo>
                <a:lnTo>
                  <a:pt x="59159" y="59160"/>
                </a:lnTo>
                <a:cubicBezTo>
                  <a:pt x="59159" y="26486"/>
                  <a:pt x="32674" y="1"/>
                  <a:pt x="0" y="1"/>
                </a:cubicBezTo>
                <a:close/>
              </a:path>
            </a:pathLst>
          </a:custGeom>
          <a:solidFill>
            <a:srgbClr val="E9B72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4" name="Google Shape;444;p27"/>
          <p:cNvSpPr/>
          <p:nvPr/>
        </p:nvSpPr>
        <p:spPr>
          <a:xfrm>
            <a:off x="377059" y="2166200"/>
            <a:ext cx="8389881" cy="2388500"/>
          </a:xfrm>
          <a:custGeom>
            <a:rect b="b" l="l" r="r" t="t"/>
            <a:pathLst>
              <a:path extrusionOk="0" h="30238" w="67197">
                <a:moveTo>
                  <a:pt x="0" y="0"/>
                </a:moveTo>
                <a:lnTo>
                  <a:pt x="0" y="30237"/>
                </a:lnTo>
                <a:lnTo>
                  <a:pt x="67196" y="30237"/>
                </a:lnTo>
                <a:lnTo>
                  <a:pt x="67196" y="0"/>
                </a:lnTo>
                <a:close/>
              </a:path>
            </a:pathLst>
          </a:custGeom>
          <a:solidFill>
            <a:srgbClr val="5EA5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45" name="Google Shape;445;p27"/>
          <p:cNvGrpSpPr/>
          <p:nvPr/>
        </p:nvGrpSpPr>
        <p:grpSpPr>
          <a:xfrm>
            <a:off x="-423193" y="1333363"/>
            <a:ext cx="667111" cy="4267118"/>
            <a:chOff x="-73868" y="1333375"/>
            <a:chExt cx="667111" cy="4267118"/>
          </a:xfrm>
        </p:grpSpPr>
        <p:sp>
          <p:nvSpPr>
            <p:cNvPr id="446" name="Google Shape;446;p27"/>
            <p:cNvSpPr/>
            <p:nvPr/>
          </p:nvSpPr>
          <p:spPr>
            <a:xfrm>
              <a:off x="-73655" y="1333375"/>
              <a:ext cx="666898" cy="666898"/>
            </a:xfrm>
            <a:custGeom>
              <a:rect b="b" l="l" r="r" t="t"/>
              <a:pathLst>
                <a:path extrusionOk="0" h="9385" w="9385">
                  <a:moveTo>
                    <a:pt x="8497" y="0"/>
                  </a:moveTo>
                  <a:lnTo>
                    <a:pt x="1" y="8497"/>
                  </a:lnTo>
                  <a:lnTo>
                    <a:pt x="888" y="9385"/>
                  </a:lnTo>
                  <a:lnTo>
                    <a:pt x="9385" y="888"/>
                  </a:lnTo>
                  <a:lnTo>
                    <a:pt x="8497" y="0"/>
                  </a:ln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7" name="Google Shape;447;p27"/>
            <p:cNvSpPr/>
            <p:nvPr/>
          </p:nvSpPr>
          <p:spPr>
            <a:xfrm>
              <a:off x="-73868" y="1633180"/>
              <a:ext cx="667040" cy="666969"/>
            </a:xfrm>
            <a:custGeom>
              <a:rect b="b" l="l" r="r" t="t"/>
              <a:pathLst>
                <a:path extrusionOk="0" h="9386" w="9387">
                  <a:moveTo>
                    <a:pt x="8497" y="1"/>
                  </a:moveTo>
                  <a:lnTo>
                    <a:pt x="1" y="8498"/>
                  </a:lnTo>
                  <a:lnTo>
                    <a:pt x="890" y="9385"/>
                  </a:lnTo>
                  <a:lnTo>
                    <a:pt x="9387" y="889"/>
                  </a:lnTo>
                  <a:lnTo>
                    <a:pt x="8497" y="1"/>
                  </a:ln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8" name="Google Shape;448;p27"/>
            <p:cNvSpPr/>
            <p:nvPr/>
          </p:nvSpPr>
          <p:spPr>
            <a:xfrm>
              <a:off x="-73655" y="1933412"/>
              <a:ext cx="666898" cy="666898"/>
            </a:xfrm>
            <a:custGeom>
              <a:rect b="b" l="l" r="r" t="t"/>
              <a:pathLst>
                <a:path extrusionOk="0" h="9385" w="9385">
                  <a:moveTo>
                    <a:pt x="8497" y="0"/>
                  </a:moveTo>
                  <a:lnTo>
                    <a:pt x="1" y="8497"/>
                  </a:lnTo>
                  <a:lnTo>
                    <a:pt x="888" y="9385"/>
                  </a:lnTo>
                  <a:lnTo>
                    <a:pt x="9385" y="888"/>
                  </a:lnTo>
                  <a:lnTo>
                    <a:pt x="8497" y="0"/>
                  </a:ln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9" name="Google Shape;449;p27"/>
            <p:cNvSpPr/>
            <p:nvPr/>
          </p:nvSpPr>
          <p:spPr>
            <a:xfrm>
              <a:off x="-73868" y="2233217"/>
              <a:ext cx="667040" cy="666969"/>
            </a:xfrm>
            <a:custGeom>
              <a:rect b="b" l="l" r="r" t="t"/>
              <a:pathLst>
                <a:path extrusionOk="0" h="9386" w="9387">
                  <a:moveTo>
                    <a:pt x="8497" y="1"/>
                  </a:moveTo>
                  <a:lnTo>
                    <a:pt x="1" y="8497"/>
                  </a:lnTo>
                  <a:lnTo>
                    <a:pt x="890" y="9385"/>
                  </a:lnTo>
                  <a:lnTo>
                    <a:pt x="9387" y="888"/>
                  </a:lnTo>
                  <a:lnTo>
                    <a:pt x="8497" y="1"/>
                  </a:ln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0" name="Google Shape;450;p27"/>
            <p:cNvSpPr/>
            <p:nvPr/>
          </p:nvSpPr>
          <p:spPr>
            <a:xfrm>
              <a:off x="-73655" y="2533377"/>
              <a:ext cx="666898" cy="666969"/>
            </a:xfrm>
            <a:custGeom>
              <a:rect b="b" l="l" r="r" t="t"/>
              <a:pathLst>
                <a:path extrusionOk="0" h="9386" w="9385">
                  <a:moveTo>
                    <a:pt x="8497" y="1"/>
                  </a:moveTo>
                  <a:lnTo>
                    <a:pt x="1" y="8497"/>
                  </a:lnTo>
                  <a:lnTo>
                    <a:pt x="888" y="9385"/>
                  </a:lnTo>
                  <a:lnTo>
                    <a:pt x="9385" y="889"/>
                  </a:lnTo>
                  <a:lnTo>
                    <a:pt x="8497" y="1"/>
                  </a:ln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1" name="Google Shape;451;p27"/>
            <p:cNvSpPr/>
            <p:nvPr/>
          </p:nvSpPr>
          <p:spPr>
            <a:xfrm>
              <a:off x="-73655" y="2833467"/>
              <a:ext cx="666898" cy="666898"/>
            </a:xfrm>
            <a:custGeom>
              <a:rect b="b" l="l" r="r" t="t"/>
              <a:pathLst>
                <a:path extrusionOk="0" h="9385" w="9385">
                  <a:moveTo>
                    <a:pt x="8497" y="0"/>
                  </a:moveTo>
                  <a:lnTo>
                    <a:pt x="1" y="8496"/>
                  </a:lnTo>
                  <a:lnTo>
                    <a:pt x="888" y="9385"/>
                  </a:lnTo>
                  <a:lnTo>
                    <a:pt x="9385" y="888"/>
                  </a:lnTo>
                  <a:lnTo>
                    <a:pt x="8497" y="0"/>
                  </a:ln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2" name="Google Shape;452;p27"/>
            <p:cNvSpPr/>
            <p:nvPr/>
          </p:nvSpPr>
          <p:spPr>
            <a:xfrm>
              <a:off x="-73726" y="3133201"/>
              <a:ext cx="666898" cy="667040"/>
            </a:xfrm>
            <a:custGeom>
              <a:rect b="b" l="l" r="r" t="t"/>
              <a:pathLst>
                <a:path extrusionOk="0" h="9387" w="9385">
                  <a:moveTo>
                    <a:pt x="8497" y="0"/>
                  </a:moveTo>
                  <a:lnTo>
                    <a:pt x="0" y="8497"/>
                  </a:lnTo>
                  <a:lnTo>
                    <a:pt x="888" y="9386"/>
                  </a:lnTo>
                  <a:lnTo>
                    <a:pt x="9385" y="890"/>
                  </a:lnTo>
                  <a:lnTo>
                    <a:pt x="8497" y="0"/>
                  </a:ln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3" name="Google Shape;453;p27"/>
            <p:cNvSpPr/>
            <p:nvPr/>
          </p:nvSpPr>
          <p:spPr>
            <a:xfrm>
              <a:off x="-73655" y="3433432"/>
              <a:ext cx="666898" cy="666969"/>
            </a:xfrm>
            <a:custGeom>
              <a:rect b="b" l="l" r="r" t="t"/>
              <a:pathLst>
                <a:path extrusionOk="0" h="9386" w="9385">
                  <a:moveTo>
                    <a:pt x="8497" y="1"/>
                  </a:moveTo>
                  <a:lnTo>
                    <a:pt x="1" y="8496"/>
                  </a:lnTo>
                  <a:lnTo>
                    <a:pt x="888" y="9385"/>
                  </a:lnTo>
                  <a:lnTo>
                    <a:pt x="9385" y="889"/>
                  </a:lnTo>
                  <a:lnTo>
                    <a:pt x="8497" y="1"/>
                  </a:ln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4" name="Google Shape;454;p27"/>
            <p:cNvSpPr/>
            <p:nvPr/>
          </p:nvSpPr>
          <p:spPr>
            <a:xfrm>
              <a:off x="-73726" y="3733238"/>
              <a:ext cx="666898" cy="667040"/>
            </a:xfrm>
            <a:custGeom>
              <a:rect b="b" l="l" r="r" t="t"/>
              <a:pathLst>
                <a:path extrusionOk="0" h="9387" w="9385">
                  <a:moveTo>
                    <a:pt x="8497" y="0"/>
                  </a:moveTo>
                  <a:lnTo>
                    <a:pt x="0" y="8497"/>
                  </a:lnTo>
                  <a:lnTo>
                    <a:pt x="888" y="9386"/>
                  </a:lnTo>
                  <a:lnTo>
                    <a:pt x="9385" y="889"/>
                  </a:lnTo>
                  <a:lnTo>
                    <a:pt x="8497" y="0"/>
                  </a:ln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5" name="Google Shape;455;p27"/>
            <p:cNvSpPr/>
            <p:nvPr/>
          </p:nvSpPr>
          <p:spPr>
            <a:xfrm>
              <a:off x="-73655" y="4033469"/>
              <a:ext cx="666898" cy="666969"/>
            </a:xfrm>
            <a:custGeom>
              <a:rect b="b" l="l" r="r" t="t"/>
              <a:pathLst>
                <a:path extrusionOk="0" h="9386" w="9385">
                  <a:moveTo>
                    <a:pt x="8497" y="1"/>
                  </a:moveTo>
                  <a:lnTo>
                    <a:pt x="1" y="8497"/>
                  </a:lnTo>
                  <a:lnTo>
                    <a:pt x="888" y="9385"/>
                  </a:lnTo>
                  <a:lnTo>
                    <a:pt x="9385" y="888"/>
                  </a:lnTo>
                  <a:lnTo>
                    <a:pt x="8497" y="1"/>
                  </a:ln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6" name="Google Shape;456;p27"/>
            <p:cNvSpPr/>
            <p:nvPr/>
          </p:nvSpPr>
          <p:spPr>
            <a:xfrm>
              <a:off x="-73726" y="4333203"/>
              <a:ext cx="666898" cy="667040"/>
            </a:xfrm>
            <a:custGeom>
              <a:rect b="b" l="l" r="r" t="t"/>
              <a:pathLst>
                <a:path extrusionOk="0" h="9387" w="9385">
                  <a:moveTo>
                    <a:pt x="8497" y="1"/>
                  </a:moveTo>
                  <a:lnTo>
                    <a:pt x="0" y="8497"/>
                  </a:lnTo>
                  <a:lnTo>
                    <a:pt x="889" y="9387"/>
                  </a:lnTo>
                  <a:lnTo>
                    <a:pt x="9385" y="890"/>
                  </a:lnTo>
                  <a:lnTo>
                    <a:pt x="8497" y="1"/>
                  </a:ln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7" name="Google Shape;457;p27"/>
            <p:cNvSpPr/>
            <p:nvPr/>
          </p:nvSpPr>
          <p:spPr>
            <a:xfrm>
              <a:off x="-73655" y="4633506"/>
              <a:ext cx="666898" cy="666898"/>
            </a:xfrm>
            <a:custGeom>
              <a:rect b="b" l="l" r="r" t="t"/>
              <a:pathLst>
                <a:path extrusionOk="0" h="9385" w="9385">
                  <a:moveTo>
                    <a:pt x="8497" y="0"/>
                  </a:moveTo>
                  <a:lnTo>
                    <a:pt x="1" y="8497"/>
                  </a:lnTo>
                  <a:lnTo>
                    <a:pt x="888" y="9385"/>
                  </a:lnTo>
                  <a:lnTo>
                    <a:pt x="9385" y="888"/>
                  </a:lnTo>
                  <a:lnTo>
                    <a:pt x="8497" y="0"/>
                  </a:ln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8" name="Google Shape;458;p27"/>
            <p:cNvSpPr/>
            <p:nvPr/>
          </p:nvSpPr>
          <p:spPr>
            <a:xfrm>
              <a:off x="-73655" y="4933453"/>
              <a:ext cx="666898" cy="667040"/>
            </a:xfrm>
            <a:custGeom>
              <a:rect b="b" l="l" r="r" t="t"/>
              <a:pathLst>
                <a:path extrusionOk="0" h="9387" w="9385">
                  <a:moveTo>
                    <a:pt x="8497" y="0"/>
                  </a:moveTo>
                  <a:lnTo>
                    <a:pt x="1" y="8497"/>
                  </a:lnTo>
                  <a:lnTo>
                    <a:pt x="888" y="9386"/>
                  </a:lnTo>
                  <a:lnTo>
                    <a:pt x="9385" y="890"/>
                  </a:lnTo>
                  <a:lnTo>
                    <a:pt x="8497" y="0"/>
                  </a:ln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59" name="Google Shape;459;p27"/>
          <p:cNvSpPr/>
          <p:nvPr/>
        </p:nvSpPr>
        <p:spPr>
          <a:xfrm>
            <a:off x="525075" y="1559400"/>
            <a:ext cx="508018" cy="507915"/>
          </a:xfrm>
          <a:custGeom>
            <a:rect b="b" l="l" r="r" t="t"/>
            <a:pathLst>
              <a:path extrusionOk="0" h="9850" w="9852">
                <a:moveTo>
                  <a:pt x="4927" y="2094"/>
                </a:moveTo>
                <a:cubicBezTo>
                  <a:pt x="6487" y="2094"/>
                  <a:pt x="7756" y="3364"/>
                  <a:pt x="7756" y="4925"/>
                </a:cubicBezTo>
                <a:cubicBezTo>
                  <a:pt x="7756" y="6484"/>
                  <a:pt x="6487" y="7755"/>
                  <a:pt x="4927" y="7755"/>
                </a:cubicBezTo>
                <a:cubicBezTo>
                  <a:pt x="3366" y="7755"/>
                  <a:pt x="2095" y="6484"/>
                  <a:pt x="2095" y="4925"/>
                </a:cubicBezTo>
                <a:cubicBezTo>
                  <a:pt x="2095" y="3364"/>
                  <a:pt x="3366" y="2094"/>
                  <a:pt x="4927" y="2094"/>
                </a:cubicBezTo>
                <a:close/>
                <a:moveTo>
                  <a:pt x="4927" y="0"/>
                </a:moveTo>
                <a:cubicBezTo>
                  <a:pt x="2210" y="0"/>
                  <a:pt x="0" y="2207"/>
                  <a:pt x="0" y="4925"/>
                </a:cubicBezTo>
                <a:cubicBezTo>
                  <a:pt x="0" y="7642"/>
                  <a:pt x="2210" y="9850"/>
                  <a:pt x="4927" y="9850"/>
                </a:cubicBezTo>
                <a:cubicBezTo>
                  <a:pt x="7641" y="9850"/>
                  <a:pt x="9851" y="7640"/>
                  <a:pt x="9851" y="4925"/>
                </a:cubicBezTo>
                <a:cubicBezTo>
                  <a:pt x="9851" y="2209"/>
                  <a:pt x="7641" y="0"/>
                  <a:pt x="492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0" name="Google Shape;460;p27"/>
          <p:cNvSpPr txBox="1"/>
          <p:nvPr>
            <p:ph idx="2" type="title"/>
          </p:nvPr>
        </p:nvSpPr>
        <p:spPr>
          <a:xfrm>
            <a:off x="765875" y="3026375"/>
            <a:ext cx="1735800" cy="4104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lt2"/>
              </a:buClr>
              <a:buSzPts val="1600"/>
              <a:buNone/>
              <a:defRPr sz="1600">
                <a:solidFill>
                  <a:schemeClr val="lt2"/>
                </a:solidFill>
              </a:defRPr>
            </a:lvl1pPr>
            <a:lvl2pPr lvl="1" rtl="0" algn="ctr">
              <a:spcBef>
                <a:spcPts val="0"/>
              </a:spcBef>
              <a:spcAft>
                <a:spcPts val="0"/>
              </a:spcAft>
              <a:buClr>
                <a:schemeClr val="lt2"/>
              </a:buClr>
              <a:buSzPts val="1400"/>
              <a:buNone/>
              <a:defRPr sz="1400">
                <a:solidFill>
                  <a:schemeClr val="lt2"/>
                </a:solidFill>
              </a:defRPr>
            </a:lvl2pPr>
            <a:lvl3pPr lvl="2" rtl="0" algn="ctr">
              <a:spcBef>
                <a:spcPts val="0"/>
              </a:spcBef>
              <a:spcAft>
                <a:spcPts val="0"/>
              </a:spcAft>
              <a:buClr>
                <a:schemeClr val="lt2"/>
              </a:buClr>
              <a:buSzPts val="1400"/>
              <a:buNone/>
              <a:defRPr sz="1400">
                <a:solidFill>
                  <a:schemeClr val="lt2"/>
                </a:solidFill>
              </a:defRPr>
            </a:lvl3pPr>
            <a:lvl4pPr lvl="3" rtl="0" algn="ctr">
              <a:spcBef>
                <a:spcPts val="0"/>
              </a:spcBef>
              <a:spcAft>
                <a:spcPts val="0"/>
              </a:spcAft>
              <a:buClr>
                <a:schemeClr val="lt2"/>
              </a:buClr>
              <a:buSzPts val="1400"/>
              <a:buNone/>
              <a:defRPr sz="1400">
                <a:solidFill>
                  <a:schemeClr val="lt2"/>
                </a:solidFill>
              </a:defRPr>
            </a:lvl4pPr>
            <a:lvl5pPr lvl="4" rtl="0" algn="ctr">
              <a:spcBef>
                <a:spcPts val="0"/>
              </a:spcBef>
              <a:spcAft>
                <a:spcPts val="0"/>
              </a:spcAft>
              <a:buClr>
                <a:schemeClr val="lt2"/>
              </a:buClr>
              <a:buSzPts val="1400"/>
              <a:buNone/>
              <a:defRPr sz="1400">
                <a:solidFill>
                  <a:schemeClr val="lt2"/>
                </a:solidFill>
              </a:defRPr>
            </a:lvl5pPr>
            <a:lvl6pPr lvl="5" rtl="0" algn="ctr">
              <a:spcBef>
                <a:spcPts val="0"/>
              </a:spcBef>
              <a:spcAft>
                <a:spcPts val="0"/>
              </a:spcAft>
              <a:buClr>
                <a:schemeClr val="lt2"/>
              </a:buClr>
              <a:buSzPts val="1400"/>
              <a:buNone/>
              <a:defRPr sz="1400">
                <a:solidFill>
                  <a:schemeClr val="lt2"/>
                </a:solidFill>
              </a:defRPr>
            </a:lvl6pPr>
            <a:lvl7pPr lvl="6" rtl="0" algn="ctr">
              <a:spcBef>
                <a:spcPts val="0"/>
              </a:spcBef>
              <a:spcAft>
                <a:spcPts val="0"/>
              </a:spcAft>
              <a:buClr>
                <a:schemeClr val="lt2"/>
              </a:buClr>
              <a:buSzPts val="1400"/>
              <a:buNone/>
              <a:defRPr sz="1400">
                <a:solidFill>
                  <a:schemeClr val="lt2"/>
                </a:solidFill>
              </a:defRPr>
            </a:lvl7pPr>
            <a:lvl8pPr lvl="7" rtl="0" algn="ctr">
              <a:spcBef>
                <a:spcPts val="0"/>
              </a:spcBef>
              <a:spcAft>
                <a:spcPts val="0"/>
              </a:spcAft>
              <a:buClr>
                <a:schemeClr val="lt2"/>
              </a:buClr>
              <a:buSzPts val="1400"/>
              <a:buNone/>
              <a:defRPr sz="1400">
                <a:solidFill>
                  <a:schemeClr val="lt2"/>
                </a:solidFill>
              </a:defRPr>
            </a:lvl8pPr>
            <a:lvl9pPr lvl="8" rtl="0" algn="ctr">
              <a:spcBef>
                <a:spcPts val="0"/>
              </a:spcBef>
              <a:spcAft>
                <a:spcPts val="0"/>
              </a:spcAft>
              <a:buClr>
                <a:schemeClr val="lt2"/>
              </a:buClr>
              <a:buSzPts val="1400"/>
              <a:buNone/>
              <a:defRPr sz="1400">
                <a:solidFill>
                  <a:schemeClr val="lt2"/>
                </a:solidFill>
              </a:defRPr>
            </a:lvl9pPr>
          </a:lstStyle>
          <a:p/>
        </p:txBody>
      </p:sp>
      <p:sp>
        <p:nvSpPr>
          <p:cNvPr id="461" name="Google Shape;461;p27"/>
          <p:cNvSpPr txBox="1"/>
          <p:nvPr>
            <p:ph idx="1" type="subTitle"/>
          </p:nvPr>
        </p:nvSpPr>
        <p:spPr>
          <a:xfrm>
            <a:off x="765875" y="3436775"/>
            <a:ext cx="1735800" cy="7422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lt2"/>
              </a:buClr>
              <a:buSzPts val="1400"/>
              <a:buNone/>
              <a:defRPr sz="1400">
                <a:solidFill>
                  <a:schemeClr val="lt2"/>
                </a:solidFill>
              </a:defRPr>
            </a:lvl1pPr>
            <a:lvl2pPr lvl="1" rtl="0" algn="ctr">
              <a:lnSpc>
                <a:spcPct val="100000"/>
              </a:lnSpc>
              <a:spcBef>
                <a:spcPts val="0"/>
              </a:spcBef>
              <a:spcAft>
                <a:spcPts val="0"/>
              </a:spcAft>
              <a:buClr>
                <a:schemeClr val="lt2"/>
              </a:buClr>
              <a:buSzPts val="1400"/>
              <a:buNone/>
              <a:defRPr>
                <a:solidFill>
                  <a:schemeClr val="lt2"/>
                </a:solidFill>
              </a:defRPr>
            </a:lvl2pPr>
            <a:lvl3pPr lvl="2" rtl="0" algn="ctr">
              <a:lnSpc>
                <a:spcPct val="100000"/>
              </a:lnSpc>
              <a:spcBef>
                <a:spcPts val="0"/>
              </a:spcBef>
              <a:spcAft>
                <a:spcPts val="0"/>
              </a:spcAft>
              <a:buClr>
                <a:schemeClr val="lt2"/>
              </a:buClr>
              <a:buSzPts val="1400"/>
              <a:buNone/>
              <a:defRPr>
                <a:solidFill>
                  <a:schemeClr val="lt2"/>
                </a:solidFill>
              </a:defRPr>
            </a:lvl3pPr>
            <a:lvl4pPr lvl="3" rtl="0" algn="ctr">
              <a:lnSpc>
                <a:spcPct val="100000"/>
              </a:lnSpc>
              <a:spcBef>
                <a:spcPts val="0"/>
              </a:spcBef>
              <a:spcAft>
                <a:spcPts val="0"/>
              </a:spcAft>
              <a:buClr>
                <a:schemeClr val="lt2"/>
              </a:buClr>
              <a:buSzPts val="1400"/>
              <a:buNone/>
              <a:defRPr>
                <a:solidFill>
                  <a:schemeClr val="lt2"/>
                </a:solidFill>
              </a:defRPr>
            </a:lvl4pPr>
            <a:lvl5pPr lvl="4" rtl="0" algn="ctr">
              <a:lnSpc>
                <a:spcPct val="100000"/>
              </a:lnSpc>
              <a:spcBef>
                <a:spcPts val="0"/>
              </a:spcBef>
              <a:spcAft>
                <a:spcPts val="0"/>
              </a:spcAft>
              <a:buClr>
                <a:schemeClr val="lt2"/>
              </a:buClr>
              <a:buSzPts val="1400"/>
              <a:buNone/>
              <a:defRPr>
                <a:solidFill>
                  <a:schemeClr val="lt2"/>
                </a:solidFill>
              </a:defRPr>
            </a:lvl5pPr>
            <a:lvl6pPr lvl="5" rtl="0" algn="ctr">
              <a:lnSpc>
                <a:spcPct val="100000"/>
              </a:lnSpc>
              <a:spcBef>
                <a:spcPts val="0"/>
              </a:spcBef>
              <a:spcAft>
                <a:spcPts val="0"/>
              </a:spcAft>
              <a:buClr>
                <a:schemeClr val="lt2"/>
              </a:buClr>
              <a:buSzPts val="1400"/>
              <a:buNone/>
              <a:defRPr>
                <a:solidFill>
                  <a:schemeClr val="lt2"/>
                </a:solidFill>
              </a:defRPr>
            </a:lvl6pPr>
            <a:lvl7pPr lvl="6" rtl="0" algn="ctr">
              <a:lnSpc>
                <a:spcPct val="100000"/>
              </a:lnSpc>
              <a:spcBef>
                <a:spcPts val="0"/>
              </a:spcBef>
              <a:spcAft>
                <a:spcPts val="0"/>
              </a:spcAft>
              <a:buClr>
                <a:schemeClr val="lt2"/>
              </a:buClr>
              <a:buSzPts val="1400"/>
              <a:buNone/>
              <a:defRPr>
                <a:solidFill>
                  <a:schemeClr val="lt2"/>
                </a:solidFill>
              </a:defRPr>
            </a:lvl7pPr>
            <a:lvl8pPr lvl="7" rtl="0" algn="ctr">
              <a:lnSpc>
                <a:spcPct val="100000"/>
              </a:lnSpc>
              <a:spcBef>
                <a:spcPts val="0"/>
              </a:spcBef>
              <a:spcAft>
                <a:spcPts val="0"/>
              </a:spcAft>
              <a:buClr>
                <a:schemeClr val="lt2"/>
              </a:buClr>
              <a:buSzPts val="1400"/>
              <a:buNone/>
              <a:defRPr>
                <a:solidFill>
                  <a:schemeClr val="lt2"/>
                </a:solidFill>
              </a:defRPr>
            </a:lvl8pPr>
            <a:lvl9pPr lvl="8" rtl="0" algn="ctr">
              <a:lnSpc>
                <a:spcPct val="100000"/>
              </a:lnSpc>
              <a:spcBef>
                <a:spcPts val="0"/>
              </a:spcBef>
              <a:spcAft>
                <a:spcPts val="0"/>
              </a:spcAft>
              <a:buClr>
                <a:schemeClr val="lt2"/>
              </a:buClr>
              <a:buSzPts val="1400"/>
              <a:buNone/>
              <a:defRPr>
                <a:solidFill>
                  <a:schemeClr val="lt2"/>
                </a:solidFill>
              </a:defRPr>
            </a:lvl9pPr>
          </a:lstStyle>
          <a:p/>
        </p:txBody>
      </p:sp>
      <p:sp>
        <p:nvSpPr>
          <p:cNvPr id="462" name="Google Shape;462;p27"/>
          <p:cNvSpPr txBox="1"/>
          <p:nvPr>
            <p:ph idx="3" type="title"/>
          </p:nvPr>
        </p:nvSpPr>
        <p:spPr>
          <a:xfrm>
            <a:off x="2724700" y="3026375"/>
            <a:ext cx="1735800" cy="4104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lt2"/>
              </a:buClr>
              <a:buSzPts val="1600"/>
              <a:buNone/>
              <a:defRPr sz="1600">
                <a:solidFill>
                  <a:schemeClr val="lt2"/>
                </a:solidFill>
              </a:defRPr>
            </a:lvl1pPr>
            <a:lvl2pPr lvl="1" rtl="0" algn="ctr">
              <a:spcBef>
                <a:spcPts val="0"/>
              </a:spcBef>
              <a:spcAft>
                <a:spcPts val="0"/>
              </a:spcAft>
              <a:buClr>
                <a:schemeClr val="lt2"/>
              </a:buClr>
              <a:buSzPts val="1400"/>
              <a:buNone/>
              <a:defRPr sz="1400">
                <a:solidFill>
                  <a:schemeClr val="lt2"/>
                </a:solidFill>
              </a:defRPr>
            </a:lvl2pPr>
            <a:lvl3pPr lvl="2" rtl="0" algn="ctr">
              <a:spcBef>
                <a:spcPts val="0"/>
              </a:spcBef>
              <a:spcAft>
                <a:spcPts val="0"/>
              </a:spcAft>
              <a:buClr>
                <a:schemeClr val="lt2"/>
              </a:buClr>
              <a:buSzPts val="1400"/>
              <a:buNone/>
              <a:defRPr sz="1400">
                <a:solidFill>
                  <a:schemeClr val="lt2"/>
                </a:solidFill>
              </a:defRPr>
            </a:lvl3pPr>
            <a:lvl4pPr lvl="3" rtl="0" algn="ctr">
              <a:spcBef>
                <a:spcPts val="0"/>
              </a:spcBef>
              <a:spcAft>
                <a:spcPts val="0"/>
              </a:spcAft>
              <a:buClr>
                <a:schemeClr val="lt2"/>
              </a:buClr>
              <a:buSzPts val="1400"/>
              <a:buNone/>
              <a:defRPr sz="1400">
                <a:solidFill>
                  <a:schemeClr val="lt2"/>
                </a:solidFill>
              </a:defRPr>
            </a:lvl4pPr>
            <a:lvl5pPr lvl="4" rtl="0" algn="ctr">
              <a:spcBef>
                <a:spcPts val="0"/>
              </a:spcBef>
              <a:spcAft>
                <a:spcPts val="0"/>
              </a:spcAft>
              <a:buClr>
                <a:schemeClr val="lt2"/>
              </a:buClr>
              <a:buSzPts val="1400"/>
              <a:buNone/>
              <a:defRPr sz="1400">
                <a:solidFill>
                  <a:schemeClr val="lt2"/>
                </a:solidFill>
              </a:defRPr>
            </a:lvl5pPr>
            <a:lvl6pPr lvl="5" rtl="0" algn="ctr">
              <a:spcBef>
                <a:spcPts val="0"/>
              </a:spcBef>
              <a:spcAft>
                <a:spcPts val="0"/>
              </a:spcAft>
              <a:buClr>
                <a:schemeClr val="lt2"/>
              </a:buClr>
              <a:buSzPts val="1400"/>
              <a:buNone/>
              <a:defRPr sz="1400">
                <a:solidFill>
                  <a:schemeClr val="lt2"/>
                </a:solidFill>
              </a:defRPr>
            </a:lvl6pPr>
            <a:lvl7pPr lvl="6" rtl="0" algn="ctr">
              <a:spcBef>
                <a:spcPts val="0"/>
              </a:spcBef>
              <a:spcAft>
                <a:spcPts val="0"/>
              </a:spcAft>
              <a:buClr>
                <a:schemeClr val="lt2"/>
              </a:buClr>
              <a:buSzPts val="1400"/>
              <a:buNone/>
              <a:defRPr sz="1400">
                <a:solidFill>
                  <a:schemeClr val="lt2"/>
                </a:solidFill>
              </a:defRPr>
            </a:lvl7pPr>
            <a:lvl8pPr lvl="7" rtl="0" algn="ctr">
              <a:spcBef>
                <a:spcPts val="0"/>
              </a:spcBef>
              <a:spcAft>
                <a:spcPts val="0"/>
              </a:spcAft>
              <a:buClr>
                <a:schemeClr val="lt2"/>
              </a:buClr>
              <a:buSzPts val="1400"/>
              <a:buNone/>
              <a:defRPr sz="1400">
                <a:solidFill>
                  <a:schemeClr val="lt2"/>
                </a:solidFill>
              </a:defRPr>
            </a:lvl8pPr>
            <a:lvl9pPr lvl="8" rtl="0" algn="ctr">
              <a:spcBef>
                <a:spcPts val="0"/>
              </a:spcBef>
              <a:spcAft>
                <a:spcPts val="0"/>
              </a:spcAft>
              <a:buClr>
                <a:schemeClr val="lt2"/>
              </a:buClr>
              <a:buSzPts val="1400"/>
              <a:buNone/>
              <a:defRPr sz="1400">
                <a:solidFill>
                  <a:schemeClr val="lt2"/>
                </a:solidFill>
              </a:defRPr>
            </a:lvl9pPr>
          </a:lstStyle>
          <a:p/>
        </p:txBody>
      </p:sp>
      <p:sp>
        <p:nvSpPr>
          <p:cNvPr id="463" name="Google Shape;463;p27"/>
          <p:cNvSpPr txBox="1"/>
          <p:nvPr>
            <p:ph idx="4" type="subTitle"/>
          </p:nvPr>
        </p:nvSpPr>
        <p:spPr>
          <a:xfrm>
            <a:off x="2724700" y="3436775"/>
            <a:ext cx="1735800" cy="7422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lt2"/>
              </a:buClr>
              <a:buSzPts val="1400"/>
              <a:buNone/>
              <a:defRPr sz="1400">
                <a:solidFill>
                  <a:schemeClr val="lt2"/>
                </a:solidFill>
              </a:defRPr>
            </a:lvl1pPr>
            <a:lvl2pPr lvl="1" rtl="0" algn="ctr">
              <a:lnSpc>
                <a:spcPct val="100000"/>
              </a:lnSpc>
              <a:spcBef>
                <a:spcPts val="0"/>
              </a:spcBef>
              <a:spcAft>
                <a:spcPts val="0"/>
              </a:spcAft>
              <a:buClr>
                <a:schemeClr val="lt2"/>
              </a:buClr>
              <a:buSzPts val="1400"/>
              <a:buNone/>
              <a:defRPr>
                <a:solidFill>
                  <a:schemeClr val="lt2"/>
                </a:solidFill>
              </a:defRPr>
            </a:lvl2pPr>
            <a:lvl3pPr lvl="2" rtl="0" algn="ctr">
              <a:lnSpc>
                <a:spcPct val="100000"/>
              </a:lnSpc>
              <a:spcBef>
                <a:spcPts val="0"/>
              </a:spcBef>
              <a:spcAft>
                <a:spcPts val="0"/>
              </a:spcAft>
              <a:buClr>
                <a:schemeClr val="lt2"/>
              </a:buClr>
              <a:buSzPts val="1400"/>
              <a:buNone/>
              <a:defRPr>
                <a:solidFill>
                  <a:schemeClr val="lt2"/>
                </a:solidFill>
              </a:defRPr>
            </a:lvl3pPr>
            <a:lvl4pPr lvl="3" rtl="0" algn="ctr">
              <a:lnSpc>
                <a:spcPct val="100000"/>
              </a:lnSpc>
              <a:spcBef>
                <a:spcPts val="0"/>
              </a:spcBef>
              <a:spcAft>
                <a:spcPts val="0"/>
              </a:spcAft>
              <a:buClr>
                <a:schemeClr val="lt2"/>
              </a:buClr>
              <a:buSzPts val="1400"/>
              <a:buNone/>
              <a:defRPr>
                <a:solidFill>
                  <a:schemeClr val="lt2"/>
                </a:solidFill>
              </a:defRPr>
            </a:lvl4pPr>
            <a:lvl5pPr lvl="4" rtl="0" algn="ctr">
              <a:lnSpc>
                <a:spcPct val="100000"/>
              </a:lnSpc>
              <a:spcBef>
                <a:spcPts val="0"/>
              </a:spcBef>
              <a:spcAft>
                <a:spcPts val="0"/>
              </a:spcAft>
              <a:buClr>
                <a:schemeClr val="lt2"/>
              </a:buClr>
              <a:buSzPts val="1400"/>
              <a:buNone/>
              <a:defRPr>
                <a:solidFill>
                  <a:schemeClr val="lt2"/>
                </a:solidFill>
              </a:defRPr>
            </a:lvl5pPr>
            <a:lvl6pPr lvl="5" rtl="0" algn="ctr">
              <a:lnSpc>
                <a:spcPct val="100000"/>
              </a:lnSpc>
              <a:spcBef>
                <a:spcPts val="0"/>
              </a:spcBef>
              <a:spcAft>
                <a:spcPts val="0"/>
              </a:spcAft>
              <a:buClr>
                <a:schemeClr val="lt2"/>
              </a:buClr>
              <a:buSzPts val="1400"/>
              <a:buNone/>
              <a:defRPr>
                <a:solidFill>
                  <a:schemeClr val="lt2"/>
                </a:solidFill>
              </a:defRPr>
            </a:lvl6pPr>
            <a:lvl7pPr lvl="6" rtl="0" algn="ctr">
              <a:lnSpc>
                <a:spcPct val="100000"/>
              </a:lnSpc>
              <a:spcBef>
                <a:spcPts val="0"/>
              </a:spcBef>
              <a:spcAft>
                <a:spcPts val="0"/>
              </a:spcAft>
              <a:buClr>
                <a:schemeClr val="lt2"/>
              </a:buClr>
              <a:buSzPts val="1400"/>
              <a:buNone/>
              <a:defRPr>
                <a:solidFill>
                  <a:schemeClr val="lt2"/>
                </a:solidFill>
              </a:defRPr>
            </a:lvl7pPr>
            <a:lvl8pPr lvl="7" rtl="0" algn="ctr">
              <a:lnSpc>
                <a:spcPct val="100000"/>
              </a:lnSpc>
              <a:spcBef>
                <a:spcPts val="0"/>
              </a:spcBef>
              <a:spcAft>
                <a:spcPts val="0"/>
              </a:spcAft>
              <a:buClr>
                <a:schemeClr val="lt2"/>
              </a:buClr>
              <a:buSzPts val="1400"/>
              <a:buNone/>
              <a:defRPr>
                <a:solidFill>
                  <a:schemeClr val="lt2"/>
                </a:solidFill>
              </a:defRPr>
            </a:lvl8pPr>
            <a:lvl9pPr lvl="8" rtl="0" algn="ctr">
              <a:lnSpc>
                <a:spcPct val="100000"/>
              </a:lnSpc>
              <a:spcBef>
                <a:spcPts val="0"/>
              </a:spcBef>
              <a:spcAft>
                <a:spcPts val="0"/>
              </a:spcAft>
              <a:buClr>
                <a:schemeClr val="lt2"/>
              </a:buClr>
              <a:buSzPts val="1400"/>
              <a:buNone/>
              <a:defRPr>
                <a:solidFill>
                  <a:schemeClr val="lt2"/>
                </a:solidFill>
              </a:defRPr>
            </a:lvl9pPr>
          </a:lstStyle>
          <a:p/>
        </p:txBody>
      </p:sp>
      <p:sp>
        <p:nvSpPr>
          <p:cNvPr id="464" name="Google Shape;464;p27"/>
          <p:cNvSpPr txBox="1"/>
          <p:nvPr>
            <p:ph idx="5" type="title"/>
          </p:nvPr>
        </p:nvSpPr>
        <p:spPr>
          <a:xfrm>
            <a:off x="4683525" y="3026375"/>
            <a:ext cx="1735800" cy="4104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lt2"/>
              </a:buClr>
              <a:buSzPts val="1600"/>
              <a:buNone/>
              <a:defRPr sz="1600">
                <a:solidFill>
                  <a:schemeClr val="lt2"/>
                </a:solidFill>
              </a:defRPr>
            </a:lvl1pPr>
            <a:lvl2pPr lvl="1" rtl="0" algn="ctr">
              <a:spcBef>
                <a:spcPts val="0"/>
              </a:spcBef>
              <a:spcAft>
                <a:spcPts val="0"/>
              </a:spcAft>
              <a:buClr>
                <a:schemeClr val="lt2"/>
              </a:buClr>
              <a:buSzPts val="1400"/>
              <a:buNone/>
              <a:defRPr sz="1400">
                <a:solidFill>
                  <a:schemeClr val="lt2"/>
                </a:solidFill>
              </a:defRPr>
            </a:lvl2pPr>
            <a:lvl3pPr lvl="2" rtl="0" algn="ctr">
              <a:spcBef>
                <a:spcPts val="0"/>
              </a:spcBef>
              <a:spcAft>
                <a:spcPts val="0"/>
              </a:spcAft>
              <a:buClr>
                <a:schemeClr val="lt2"/>
              </a:buClr>
              <a:buSzPts val="1400"/>
              <a:buNone/>
              <a:defRPr sz="1400">
                <a:solidFill>
                  <a:schemeClr val="lt2"/>
                </a:solidFill>
              </a:defRPr>
            </a:lvl3pPr>
            <a:lvl4pPr lvl="3" rtl="0" algn="ctr">
              <a:spcBef>
                <a:spcPts val="0"/>
              </a:spcBef>
              <a:spcAft>
                <a:spcPts val="0"/>
              </a:spcAft>
              <a:buClr>
                <a:schemeClr val="lt2"/>
              </a:buClr>
              <a:buSzPts val="1400"/>
              <a:buNone/>
              <a:defRPr sz="1400">
                <a:solidFill>
                  <a:schemeClr val="lt2"/>
                </a:solidFill>
              </a:defRPr>
            </a:lvl4pPr>
            <a:lvl5pPr lvl="4" rtl="0" algn="ctr">
              <a:spcBef>
                <a:spcPts val="0"/>
              </a:spcBef>
              <a:spcAft>
                <a:spcPts val="0"/>
              </a:spcAft>
              <a:buClr>
                <a:schemeClr val="lt2"/>
              </a:buClr>
              <a:buSzPts val="1400"/>
              <a:buNone/>
              <a:defRPr sz="1400">
                <a:solidFill>
                  <a:schemeClr val="lt2"/>
                </a:solidFill>
              </a:defRPr>
            </a:lvl5pPr>
            <a:lvl6pPr lvl="5" rtl="0" algn="ctr">
              <a:spcBef>
                <a:spcPts val="0"/>
              </a:spcBef>
              <a:spcAft>
                <a:spcPts val="0"/>
              </a:spcAft>
              <a:buClr>
                <a:schemeClr val="lt2"/>
              </a:buClr>
              <a:buSzPts val="1400"/>
              <a:buNone/>
              <a:defRPr sz="1400">
                <a:solidFill>
                  <a:schemeClr val="lt2"/>
                </a:solidFill>
              </a:defRPr>
            </a:lvl6pPr>
            <a:lvl7pPr lvl="6" rtl="0" algn="ctr">
              <a:spcBef>
                <a:spcPts val="0"/>
              </a:spcBef>
              <a:spcAft>
                <a:spcPts val="0"/>
              </a:spcAft>
              <a:buClr>
                <a:schemeClr val="lt2"/>
              </a:buClr>
              <a:buSzPts val="1400"/>
              <a:buNone/>
              <a:defRPr sz="1400">
                <a:solidFill>
                  <a:schemeClr val="lt2"/>
                </a:solidFill>
              </a:defRPr>
            </a:lvl7pPr>
            <a:lvl8pPr lvl="7" rtl="0" algn="ctr">
              <a:spcBef>
                <a:spcPts val="0"/>
              </a:spcBef>
              <a:spcAft>
                <a:spcPts val="0"/>
              </a:spcAft>
              <a:buClr>
                <a:schemeClr val="lt2"/>
              </a:buClr>
              <a:buSzPts val="1400"/>
              <a:buNone/>
              <a:defRPr sz="1400">
                <a:solidFill>
                  <a:schemeClr val="lt2"/>
                </a:solidFill>
              </a:defRPr>
            </a:lvl8pPr>
            <a:lvl9pPr lvl="8" rtl="0" algn="ctr">
              <a:spcBef>
                <a:spcPts val="0"/>
              </a:spcBef>
              <a:spcAft>
                <a:spcPts val="0"/>
              </a:spcAft>
              <a:buClr>
                <a:schemeClr val="lt2"/>
              </a:buClr>
              <a:buSzPts val="1400"/>
              <a:buNone/>
              <a:defRPr sz="1400">
                <a:solidFill>
                  <a:schemeClr val="lt2"/>
                </a:solidFill>
              </a:defRPr>
            </a:lvl9pPr>
          </a:lstStyle>
          <a:p/>
        </p:txBody>
      </p:sp>
      <p:sp>
        <p:nvSpPr>
          <p:cNvPr id="465" name="Google Shape;465;p27"/>
          <p:cNvSpPr txBox="1"/>
          <p:nvPr>
            <p:ph idx="6" type="subTitle"/>
          </p:nvPr>
        </p:nvSpPr>
        <p:spPr>
          <a:xfrm>
            <a:off x="4683525" y="3436775"/>
            <a:ext cx="1735800" cy="7422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lt2"/>
              </a:buClr>
              <a:buSzPts val="1400"/>
              <a:buNone/>
              <a:defRPr sz="1400">
                <a:solidFill>
                  <a:schemeClr val="lt2"/>
                </a:solidFill>
              </a:defRPr>
            </a:lvl1pPr>
            <a:lvl2pPr lvl="1" rtl="0" algn="ctr">
              <a:lnSpc>
                <a:spcPct val="100000"/>
              </a:lnSpc>
              <a:spcBef>
                <a:spcPts val="0"/>
              </a:spcBef>
              <a:spcAft>
                <a:spcPts val="0"/>
              </a:spcAft>
              <a:buClr>
                <a:schemeClr val="lt2"/>
              </a:buClr>
              <a:buSzPts val="1400"/>
              <a:buNone/>
              <a:defRPr>
                <a:solidFill>
                  <a:schemeClr val="lt2"/>
                </a:solidFill>
              </a:defRPr>
            </a:lvl2pPr>
            <a:lvl3pPr lvl="2" rtl="0" algn="ctr">
              <a:lnSpc>
                <a:spcPct val="100000"/>
              </a:lnSpc>
              <a:spcBef>
                <a:spcPts val="0"/>
              </a:spcBef>
              <a:spcAft>
                <a:spcPts val="0"/>
              </a:spcAft>
              <a:buClr>
                <a:schemeClr val="lt2"/>
              </a:buClr>
              <a:buSzPts val="1400"/>
              <a:buNone/>
              <a:defRPr>
                <a:solidFill>
                  <a:schemeClr val="lt2"/>
                </a:solidFill>
              </a:defRPr>
            </a:lvl3pPr>
            <a:lvl4pPr lvl="3" rtl="0" algn="ctr">
              <a:lnSpc>
                <a:spcPct val="100000"/>
              </a:lnSpc>
              <a:spcBef>
                <a:spcPts val="0"/>
              </a:spcBef>
              <a:spcAft>
                <a:spcPts val="0"/>
              </a:spcAft>
              <a:buClr>
                <a:schemeClr val="lt2"/>
              </a:buClr>
              <a:buSzPts val="1400"/>
              <a:buNone/>
              <a:defRPr>
                <a:solidFill>
                  <a:schemeClr val="lt2"/>
                </a:solidFill>
              </a:defRPr>
            </a:lvl4pPr>
            <a:lvl5pPr lvl="4" rtl="0" algn="ctr">
              <a:lnSpc>
                <a:spcPct val="100000"/>
              </a:lnSpc>
              <a:spcBef>
                <a:spcPts val="0"/>
              </a:spcBef>
              <a:spcAft>
                <a:spcPts val="0"/>
              </a:spcAft>
              <a:buClr>
                <a:schemeClr val="lt2"/>
              </a:buClr>
              <a:buSzPts val="1400"/>
              <a:buNone/>
              <a:defRPr>
                <a:solidFill>
                  <a:schemeClr val="lt2"/>
                </a:solidFill>
              </a:defRPr>
            </a:lvl5pPr>
            <a:lvl6pPr lvl="5" rtl="0" algn="ctr">
              <a:lnSpc>
                <a:spcPct val="100000"/>
              </a:lnSpc>
              <a:spcBef>
                <a:spcPts val="0"/>
              </a:spcBef>
              <a:spcAft>
                <a:spcPts val="0"/>
              </a:spcAft>
              <a:buClr>
                <a:schemeClr val="lt2"/>
              </a:buClr>
              <a:buSzPts val="1400"/>
              <a:buNone/>
              <a:defRPr>
                <a:solidFill>
                  <a:schemeClr val="lt2"/>
                </a:solidFill>
              </a:defRPr>
            </a:lvl6pPr>
            <a:lvl7pPr lvl="6" rtl="0" algn="ctr">
              <a:lnSpc>
                <a:spcPct val="100000"/>
              </a:lnSpc>
              <a:spcBef>
                <a:spcPts val="0"/>
              </a:spcBef>
              <a:spcAft>
                <a:spcPts val="0"/>
              </a:spcAft>
              <a:buClr>
                <a:schemeClr val="lt2"/>
              </a:buClr>
              <a:buSzPts val="1400"/>
              <a:buNone/>
              <a:defRPr>
                <a:solidFill>
                  <a:schemeClr val="lt2"/>
                </a:solidFill>
              </a:defRPr>
            </a:lvl7pPr>
            <a:lvl8pPr lvl="7" rtl="0" algn="ctr">
              <a:lnSpc>
                <a:spcPct val="100000"/>
              </a:lnSpc>
              <a:spcBef>
                <a:spcPts val="0"/>
              </a:spcBef>
              <a:spcAft>
                <a:spcPts val="0"/>
              </a:spcAft>
              <a:buClr>
                <a:schemeClr val="lt2"/>
              </a:buClr>
              <a:buSzPts val="1400"/>
              <a:buNone/>
              <a:defRPr>
                <a:solidFill>
                  <a:schemeClr val="lt2"/>
                </a:solidFill>
              </a:defRPr>
            </a:lvl8pPr>
            <a:lvl9pPr lvl="8" rtl="0" algn="ctr">
              <a:lnSpc>
                <a:spcPct val="100000"/>
              </a:lnSpc>
              <a:spcBef>
                <a:spcPts val="0"/>
              </a:spcBef>
              <a:spcAft>
                <a:spcPts val="0"/>
              </a:spcAft>
              <a:buClr>
                <a:schemeClr val="lt2"/>
              </a:buClr>
              <a:buSzPts val="1400"/>
              <a:buNone/>
              <a:defRPr>
                <a:solidFill>
                  <a:schemeClr val="lt2"/>
                </a:solidFill>
              </a:defRPr>
            </a:lvl9pPr>
          </a:lstStyle>
          <a:p/>
        </p:txBody>
      </p:sp>
      <p:sp>
        <p:nvSpPr>
          <p:cNvPr id="466" name="Google Shape;466;p27"/>
          <p:cNvSpPr txBox="1"/>
          <p:nvPr>
            <p:ph idx="7" type="title"/>
          </p:nvPr>
        </p:nvSpPr>
        <p:spPr>
          <a:xfrm>
            <a:off x="6642350" y="3026375"/>
            <a:ext cx="1735800" cy="4104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lt2"/>
              </a:buClr>
              <a:buSzPts val="1600"/>
              <a:buNone/>
              <a:defRPr sz="1600">
                <a:solidFill>
                  <a:schemeClr val="lt2"/>
                </a:solidFill>
              </a:defRPr>
            </a:lvl1pPr>
            <a:lvl2pPr lvl="1" rtl="0" algn="ctr">
              <a:spcBef>
                <a:spcPts val="0"/>
              </a:spcBef>
              <a:spcAft>
                <a:spcPts val="0"/>
              </a:spcAft>
              <a:buClr>
                <a:schemeClr val="lt2"/>
              </a:buClr>
              <a:buSzPts val="1400"/>
              <a:buNone/>
              <a:defRPr sz="1400">
                <a:solidFill>
                  <a:schemeClr val="lt2"/>
                </a:solidFill>
              </a:defRPr>
            </a:lvl2pPr>
            <a:lvl3pPr lvl="2" rtl="0" algn="ctr">
              <a:spcBef>
                <a:spcPts val="0"/>
              </a:spcBef>
              <a:spcAft>
                <a:spcPts val="0"/>
              </a:spcAft>
              <a:buClr>
                <a:schemeClr val="lt2"/>
              </a:buClr>
              <a:buSzPts val="1400"/>
              <a:buNone/>
              <a:defRPr sz="1400">
                <a:solidFill>
                  <a:schemeClr val="lt2"/>
                </a:solidFill>
              </a:defRPr>
            </a:lvl3pPr>
            <a:lvl4pPr lvl="3" rtl="0" algn="ctr">
              <a:spcBef>
                <a:spcPts val="0"/>
              </a:spcBef>
              <a:spcAft>
                <a:spcPts val="0"/>
              </a:spcAft>
              <a:buClr>
                <a:schemeClr val="lt2"/>
              </a:buClr>
              <a:buSzPts val="1400"/>
              <a:buNone/>
              <a:defRPr sz="1400">
                <a:solidFill>
                  <a:schemeClr val="lt2"/>
                </a:solidFill>
              </a:defRPr>
            </a:lvl4pPr>
            <a:lvl5pPr lvl="4" rtl="0" algn="ctr">
              <a:spcBef>
                <a:spcPts val="0"/>
              </a:spcBef>
              <a:spcAft>
                <a:spcPts val="0"/>
              </a:spcAft>
              <a:buClr>
                <a:schemeClr val="lt2"/>
              </a:buClr>
              <a:buSzPts val="1400"/>
              <a:buNone/>
              <a:defRPr sz="1400">
                <a:solidFill>
                  <a:schemeClr val="lt2"/>
                </a:solidFill>
              </a:defRPr>
            </a:lvl5pPr>
            <a:lvl6pPr lvl="5" rtl="0" algn="ctr">
              <a:spcBef>
                <a:spcPts val="0"/>
              </a:spcBef>
              <a:spcAft>
                <a:spcPts val="0"/>
              </a:spcAft>
              <a:buClr>
                <a:schemeClr val="lt2"/>
              </a:buClr>
              <a:buSzPts val="1400"/>
              <a:buNone/>
              <a:defRPr sz="1400">
                <a:solidFill>
                  <a:schemeClr val="lt2"/>
                </a:solidFill>
              </a:defRPr>
            </a:lvl6pPr>
            <a:lvl7pPr lvl="6" rtl="0" algn="ctr">
              <a:spcBef>
                <a:spcPts val="0"/>
              </a:spcBef>
              <a:spcAft>
                <a:spcPts val="0"/>
              </a:spcAft>
              <a:buClr>
                <a:schemeClr val="lt2"/>
              </a:buClr>
              <a:buSzPts val="1400"/>
              <a:buNone/>
              <a:defRPr sz="1400">
                <a:solidFill>
                  <a:schemeClr val="lt2"/>
                </a:solidFill>
              </a:defRPr>
            </a:lvl7pPr>
            <a:lvl8pPr lvl="7" rtl="0" algn="ctr">
              <a:spcBef>
                <a:spcPts val="0"/>
              </a:spcBef>
              <a:spcAft>
                <a:spcPts val="0"/>
              </a:spcAft>
              <a:buClr>
                <a:schemeClr val="lt2"/>
              </a:buClr>
              <a:buSzPts val="1400"/>
              <a:buNone/>
              <a:defRPr sz="1400">
                <a:solidFill>
                  <a:schemeClr val="lt2"/>
                </a:solidFill>
              </a:defRPr>
            </a:lvl8pPr>
            <a:lvl9pPr lvl="8" rtl="0" algn="ctr">
              <a:spcBef>
                <a:spcPts val="0"/>
              </a:spcBef>
              <a:spcAft>
                <a:spcPts val="0"/>
              </a:spcAft>
              <a:buClr>
                <a:schemeClr val="lt2"/>
              </a:buClr>
              <a:buSzPts val="1400"/>
              <a:buNone/>
              <a:defRPr sz="1400">
                <a:solidFill>
                  <a:schemeClr val="lt2"/>
                </a:solidFill>
              </a:defRPr>
            </a:lvl9pPr>
          </a:lstStyle>
          <a:p/>
        </p:txBody>
      </p:sp>
      <p:sp>
        <p:nvSpPr>
          <p:cNvPr id="467" name="Google Shape;467;p27"/>
          <p:cNvSpPr txBox="1"/>
          <p:nvPr>
            <p:ph idx="8" type="subTitle"/>
          </p:nvPr>
        </p:nvSpPr>
        <p:spPr>
          <a:xfrm>
            <a:off x="6642350" y="3436775"/>
            <a:ext cx="1735800" cy="7422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lt2"/>
              </a:buClr>
              <a:buSzPts val="1400"/>
              <a:buNone/>
              <a:defRPr sz="1400">
                <a:solidFill>
                  <a:schemeClr val="lt2"/>
                </a:solidFill>
              </a:defRPr>
            </a:lvl1pPr>
            <a:lvl2pPr lvl="1" rtl="0" algn="ctr">
              <a:lnSpc>
                <a:spcPct val="100000"/>
              </a:lnSpc>
              <a:spcBef>
                <a:spcPts val="0"/>
              </a:spcBef>
              <a:spcAft>
                <a:spcPts val="0"/>
              </a:spcAft>
              <a:buClr>
                <a:schemeClr val="lt2"/>
              </a:buClr>
              <a:buSzPts val="1400"/>
              <a:buNone/>
              <a:defRPr>
                <a:solidFill>
                  <a:schemeClr val="lt2"/>
                </a:solidFill>
              </a:defRPr>
            </a:lvl2pPr>
            <a:lvl3pPr lvl="2" rtl="0" algn="ctr">
              <a:lnSpc>
                <a:spcPct val="100000"/>
              </a:lnSpc>
              <a:spcBef>
                <a:spcPts val="0"/>
              </a:spcBef>
              <a:spcAft>
                <a:spcPts val="0"/>
              </a:spcAft>
              <a:buClr>
                <a:schemeClr val="lt2"/>
              </a:buClr>
              <a:buSzPts val="1400"/>
              <a:buNone/>
              <a:defRPr>
                <a:solidFill>
                  <a:schemeClr val="lt2"/>
                </a:solidFill>
              </a:defRPr>
            </a:lvl3pPr>
            <a:lvl4pPr lvl="3" rtl="0" algn="ctr">
              <a:lnSpc>
                <a:spcPct val="100000"/>
              </a:lnSpc>
              <a:spcBef>
                <a:spcPts val="0"/>
              </a:spcBef>
              <a:spcAft>
                <a:spcPts val="0"/>
              </a:spcAft>
              <a:buClr>
                <a:schemeClr val="lt2"/>
              </a:buClr>
              <a:buSzPts val="1400"/>
              <a:buNone/>
              <a:defRPr>
                <a:solidFill>
                  <a:schemeClr val="lt2"/>
                </a:solidFill>
              </a:defRPr>
            </a:lvl4pPr>
            <a:lvl5pPr lvl="4" rtl="0" algn="ctr">
              <a:lnSpc>
                <a:spcPct val="100000"/>
              </a:lnSpc>
              <a:spcBef>
                <a:spcPts val="0"/>
              </a:spcBef>
              <a:spcAft>
                <a:spcPts val="0"/>
              </a:spcAft>
              <a:buClr>
                <a:schemeClr val="lt2"/>
              </a:buClr>
              <a:buSzPts val="1400"/>
              <a:buNone/>
              <a:defRPr>
                <a:solidFill>
                  <a:schemeClr val="lt2"/>
                </a:solidFill>
              </a:defRPr>
            </a:lvl5pPr>
            <a:lvl6pPr lvl="5" rtl="0" algn="ctr">
              <a:lnSpc>
                <a:spcPct val="100000"/>
              </a:lnSpc>
              <a:spcBef>
                <a:spcPts val="0"/>
              </a:spcBef>
              <a:spcAft>
                <a:spcPts val="0"/>
              </a:spcAft>
              <a:buClr>
                <a:schemeClr val="lt2"/>
              </a:buClr>
              <a:buSzPts val="1400"/>
              <a:buNone/>
              <a:defRPr>
                <a:solidFill>
                  <a:schemeClr val="lt2"/>
                </a:solidFill>
              </a:defRPr>
            </a:lvl6pPr>
            <a:lvl7pPr lvl="6" rtl="0" algn="ctr">
              <a:lnSpc>
                <a:spcPct val="100000"/>
              </a:lnSpc>
              <a:spcBef>
                <a:spcPts val="0"/>
              </a:spcBef>
              <a:spcAft>
                <a:spcPts val="0"/>
              </a:spcAft>
              <a:buClr>
                <a:schemeClr val="lt2"/>
              </a:buClr>
              <a:buSzPts val="1400"/>
              <a:buNone/>
              <a:defRPr>
                <a:solidFill>
                  <a:schemeClr val="lt2"/>
                </a:solidFill>
              </a:defRPr>
            </a:lvl7pPr>
            <a:lvl8pPr lvl="7" rtl="0" algn="ctr">
              <a:lnSpc>
                <a:spcPct val="100000"/>
              </a:lnSpc>
              <a:spcBef>
                <a:spcPts val="0"/>
              </a:spcBef>
              <a:spcAft>
                <a:spcPts val="0"/>
              </a:spcAft>
              <a:buClr>
                <a:schemeClr val="lt2"/>
              </a:buClr>
              <a:buSzPts val="1400"/>
              <a:buNone/>
              <a:defRPr>
                <a:solidFill>
                  <a:schemeClr val="lt2"/>
                </a:solidFill>
              </a:defRPr>
            </a:lvl8pPr>
            <a:lvl9pPr lvl="8" rtl="0" algn="ctr">
              <a:lnSpc>
                <a:spcPct val="100000"/>
              </a:lnSpc>
              <a:spcBef>
                <a:spcPts val="0"/>
              </a:spcBef>
              <a:spcAft>
                <a:spcPts val="0"/>
              </a:spcAft>
              <a:buClr>
                <a:schemeClr val="lt2"/>
              </a:buClr>
              <a:buSzPts val="1400"/>
              <a:buNone/>
              <a:defRPr>
                <a:solidFill>
                  <a:schemeClr val="lt2"/>
                </a:solidFill>
              </a:defRPr>
            </a:lvl9pPr>
          </a:lstStyle>
          <a:p/>
        </p:txBody>
      </p:sp>
      <p:sp>
        <p:nvSpPr>
          <p:cNvPr id="468" name="Google Shape;468;p27"/>
          <p:cNvSpPr txBox="1"/>
          <p:nvPr>
            <p:ph hasCustomPrompt="1" idx="9" type="title"/>
          </p:nvPr>
        </p:nvSpPr>
        <p:spPr>
          <a:xfrm>
            <a:off x="940175" y="2550225"/>
            <a:ext cx="1387200" cy="2913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000"/>
              <a:buNone/>
              <a:defRPr sz="3000"/>
            </a:lvl1pPr>
            <a:lvl2pPr lvl="1" rtl="0" algn="ctr">
              <a:spcBef>
                <a:spcPts val="0"/>
              </a:spcBef>
              <a:spcAft>
                <a:spcPts val="0"/>
              </a:spcAft>
              <a:buSzPts val="3000"/>
              <a:buNone/>
              <a:defRPr sz="3000"/>
            </a:lvl2pPr>
            <a:lvl3pPr lvl="2" rtl="0" algn="ctr">
              <a:spcBef>
                <a:spcPts val="0"/>
              </a:spcBef>
              <a:spcAft>
                <a:spcPts val="0"/>
              </a:spcAft>
              <a:buSzPts val="3000"/>
              <a:buNone/>
              <a:defRPr sz="3000"/>
            </a:lvl3pPr>
            <a:lvl4pPr lvl="3" rtl="0" algn="ctr">
              <a:spcBef>
                <a:spcPts val="0"/>
              </a:spcBef>
              <a:spcAft>
                <a:spcPts val="0"/>
              </a:spcAft>
              <a:buSzPts val="3000"/>
              <a:buNone/>
              <a:defRPr sz="3000"/>
            </a:lvl4pPr>
            <a:lvl5pPr lvl="4" rtl="0" algn="ctr">
              <a:spcBef>
                <a:spcPts val="0"/>
              </a:spcBef>
              <a:spcAft>
                <a:spcPts val="0"/>
              </a:spcAft>
              <a:buSzPts val="3000"/>
              <a:buNone/>
              <a:defRPr sz="3000"/>
            </a:lvl5pPr>
            <a:lvl6pPr lvl="5" rtl="0" algn="ctr">
              <a:spcBef>
                <a:spcPts val="0"/>
              </a:spcBef>
              <a:spcAft>
                <a:spcPts val="0"/>
              </a:spcAft>
              <a:buSzPts val="3000"/>
              <a:buNone/>
              <a:defRPr sz="3000"/>
            </a:lvl6pPr>
            <a:lvl7pPr lvl="6" rtl="0" algn="ctr">
              <a:spcBef>
                <a:spcPts val="0"/>
              </a:spcBef>
              <a:spcAft>
                <a:spcPts val="0"/>
              </a:spcAft>
              <a:buSzPts val="3000"/>
              <a:buNone/>
              <a:defRPr sz="3000"/>
            </a:lvl7pPr>
            <a:lvl8pPr lvl="7" rtl="0" algn="ctr">
              <a:spcBef>
                <a:spcPts val="0"/>
              </a:spcBef>
              <a:spcAft>
                <a:spcPts val="0"/>
              </a:spcAft>
              <a:buSzPts val="3000"/>
              <a:buNone/>
              <a:defRPr sz="3000"/>
            </a:lvl8pPr>
            <a:lvl9pPr lvl="8" rtl="0" algn="ctr">
              <a:spcBef>
                <a:spcPts val="0"/>
              </a:spcBef>
              <a:spcAft>
                <a:spcPts val="0"/>
              </a:spcAft>
              <a:buSzPts val="3000"/>
              <a:buNone/>
              <a:defRPr sz="3000"/>
            </a:lvl9pPr>
          </a:lstStyle>
          <a:p>
            <a:r>
              <a:t>xx%</a:t>
            </a:r>
          </a:p>
        </p:txBody>
      </p:sp>
      <p:sp>
        <p:nvSpPr>
          <p:cNvPr id="469" name="Google Shape;469;p27"/>
          <p:cNvSpPr txBox="1"/>
          <p:nvPr>
            <p:ph hasCustomPrompt="1" idx="13" type="title"/>
          </p:nvPr>
        </p:nvSpPr>
        <p:spPr>
          <a:xfrm>
            <a:off x="2899000" y="2550225"/>
            <a:ext cx="1387200" cy="2913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000"/>
              <a:buNone/>
              <a:defRPr sz="3000"/>
            </a:lvl1pPr>
            <a:lvl2pPr lvl="1" rtl="0" algn="ctr">
              <a:spcBef>
                <a:spcPts val="0"/>
              </a:spcBef>
              <a:spcAft>
                <a:spcPts val="0"/>
              </a:spcAft>
              <a:buSzPts val="3000"/>
              <a:buNone/>
              <a:defRPr sz="3000"/>
            </a:lvl2pPr>
            <a:lvl3pPr lvl="2" rtl="0" algn="ctr">
              <a:spcBef>
                <a:spcPts val="0"/>
              </a:spcBef>
              <a:spcAft>
                <a:spcPts val="0"/>
              </a:spcAft>
              <a:buSzPts val="3000"/>
              <a:buNone/>
              <a:defRPr sz="3000"/>
            </a:lvl3pPr>
            <a:lvl4pPr lvl="3" rtl="0" algn="ctr">
              <a:spcBef>
                <a:spcPts val="0"/>
              </a:spcBef>
              <a:spcAft>
                <a:spcPts val="0"/>
              </a:spcAft>
              <a:buSzPts val="3000"/>
              <a:buNone/>
              <a:defRPr sz="3000"/>
            </a:lvl4pPr>
            <a:lvl5pPr lvl="4" rtl="0" algn="ctr">
              <a:spcBef>
                <a:spcPts val="0"/>
              </a:spcBef>
              <a:spcAft>
                <a:spcPts val="0"/>
              </a:spcAft>
              <a:buSzPts val="3000"/>
              <a:buNone/>
              <a:defRPr sz="3000"/>
            </a:lvl5pPr>
            <a:lvl6pPr lvl="5" rtl="0" algn="ctr">
              <a:spcBef>
                <a:spcPts val="0"/>
              </a:spcBef>
              <a:spcAft>
                <a:spcPts val="0"/>
              </a:spcAft>
              <a:buSzPts val="3000"/>
              <a:buNone/>
              <a:defRPr sz="3000"/>
            </a:lvl6pPr>
            <a:lvl7pPr lvl="6" rtl="0" algn="ctr">
              <a:spcBef>
                <a:spcPts val="0"/>
              </a:spcBef>
              <a:spcAft>
                <a:spcPts val="0"/>
              </a:spcAft>
              <a:buSzPts val="3000"/>
              <a:buNone/>
              <a:defRPr sz="3000"/>
            </a:lvl7pPr>
            <a:lvl8pPr lvl="7" rtl="0" algn="ctr">
              <a:spcBef>
                <a:spcPts val="0"/>
              </a:spcBef>
              <a:spcAft>
                <a:spcPts val="0"/>
              </a:spcAft>
              <a:buSzPts val="3000"/>
              <a:buNone/>
              <a:defRPr sz="3000"/>
            </a:lvl8pPr>
            <a:lvl9pPr lvl="8" rtl="0" algn="ctr">
              <a:spcBef>
                <a:spcPts val="0"/>
              </a:spcBef>
              <a:spcAft>
                <a:spcPts val="0"/>
              </a:spcAft>
              <a:buSzPts val="3000"/>
              <a:buNone/>
              <a:defRPr sz="3000"/>
            </a:lvl9pPr>
          </a:lstStyle>
          <a:p>
            <a:r>
              <a:t>xx%</a:t>
            </a:r>
          </a:p>
        </p:txBody>
      </p:sp>
      <p:sp>
        <p:nvSpPr>
          <p:cNvPr id="470" name="Google Shape;470;p27"/>
          <p:cNvSpPr txBox="1"/>
          <p:nvPr>
            <p:ph hasCustomPrompt="1" idx="14" type="title"/>
          </p:nvPr>
        </p:nvSpPr>
        <p:spPr>
          <a:xfrm>
            <a:off x="4857825" y="2550225"/>
            <a:ext cx="1387200" cy="2913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000"/>
              <a:buNone/>
              <a:defRPr sz="3000"/>
            </a:lvl1pPr>
            <a:lvl2pPr lvl="1" rtl="0" algn="ctr">
              <a:spcBef>
                <a:spcPts val="0"/>
              </a:spcBef>
              <a:spcAft>
                <a:spcPts val="0"/>
              </a:spcAft>
              <a:buSzPts val="3000"/>
              <a:buNone/>
              <a:defRPr sz="3000"/>
            </a:lvl2pPr>
            <a:lvl3pPr lvl="2" rtl="0" algn="ctr">
              <a:spcBef>
                <a:spcPts val="0"/>
              </a:spcBef>
              <a:spcAft>
                <a:spcPts val="0"/>
              </a:spcAft>
              <a:buSzPts val="3000"/>
              <a:buNone/>
              <a:defRPr sz="3000"/>
            </a:lvl3pPr>
            <a:lvl4pPr lvl="3" rtl="0" algn="ctr">
              <a:spcBef>
                <a:spcPts val="0"/>
              </a:spcBef>
              <a:spcAft>
                <a:spcPts val="0"/>
              </a:spcAft>
              <a:buSzPts val="3000"/>
              <a:buNone/>
              <a:defRPr sz="3000"/>
            </a:lvl4pPr>
            <a:lvl5pPr lvl="4" rtl="0" algn="ctr">
              <a:spcBef>
                <a:spcPts val="0"/>
              </a:spcBef>
              <a:spcAft>
                <a:spcPts val="0"/>
              </a:spcAft>
              <a:buSzPts val="3000"/>
              <a:buNone/>
              <a:defRPr sz="3000"/>
            </a:lvl5pPr>
            <a:lvl6pPr lvl="5" rtl="0" algn="ctr">
              <a:spcBef>
                <a:spcPts val="0"/>
              </a:spcBef>
              <a:spcAft>
                <a:spcPts val="0"/>
              </a:spcAft>
              <a:buSzPts val="3000"/>
              <a:buNone/>
              <a:defRPr sz="3000"/>
            </a:lvl6pPr>
            <a:lvl7pPr lvl="6" rtl="0" algn="ctr">
              <a:spcBef>
                <a:spcPts val="0"/>
              </a:spcBef>
              <a:spcAft>
                <a:spcPts val="0"/>
              </a:spcAft>
              <a:buSzPts val="3000"/>
              <a:buNone/>
              <a:defRPr sz="3000"/>
            </a:lvl7pPr>
            <a:lvl8pPr lvl="7" rtl="0" algn="ctr">
              <a:spcBef>
                <a:spcPts val="0"/>
              </a:spcBef>
              <a:spcAft>
                <a:spcPts val="0"/>
              </a:spcAft>
              <a:buSzPts val="3000"/>
              <a:buNone/>
              <a:defRPr sz="3000"/>
            </a:lvl8pPr>
            <a:lvl9pPr lvl="8" rtl="0" algn="ctr">
              <a:spcBef>
                <a:spcPts val="0"/>
              </a:spcBef>
              <a:spcAft>
                <a:spcPts val="0"/>
              </a:spcAft>
              <a:buSzPts val="3000"/>
              <a:buNone/>
              <a:defRPr sz="3000"/>
            </a:lvl9pPr>
          </a:lstStyle>
          <a:p>
            <a:r>
              <a:t>xx%</a:t>
            </a:r>
          </a:p>
        </p:txBody>
      </p:sp>
      <p:sp>
        <p:nvSpPr>
          <p:cNvPr id="471" name="Google Shape;471;p27"/>
          <p:cNvSpPr txBox="1"/>
          <p:nvPr>
            <p:ph hasCustomPrompt="1" idx="15" type="title"/>
          </p:nvPr>
        </p:nvSpPr>
        <p:spPr>
          <a:xfrm>
            <a:off x="6816650" y="2550225"/>
            <a:ext cx="1387200" cy="2913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000"/>
              <a:buNone/>
              <a:defRPr sz="3000"/>
            </a:lvl1pPr>
            <a:lvl2pPr lvl="1" rtl="0" algn="ctr">
              <a:spcBef>
                <a:spcPts val="0"/>
              </a:spcBef>
              <a:spcAft>
                <a:spcPts val="0"/>
              </a:spcAft>
              <a:buSzPts val="3000"/>
              <a:buNone/>
              <a:defRPr sz="3000"/>
            </a:lvl2pPr>
            <a:lvl3pPr lvl="2" rtl="0" algn="ctr">
              <a:spcBef>
                <a:spcPts val="0"/>
              </a:spcBef>
              <a:spcAft>
                <a:spcPts val="0"/>
              </a:spcAft>
              <a:buSzPts val="3000"/>
              <a:buNone/>
              <a:defRPr sz="3000"/>
            </a:lvl3pPr>
            <a:lvl4pPr lvl="3" rtl="0" algn="ctr">
              <a:spcBef>
                <a:spcPts val="0"/>
              </a:spcBef>
              <a:spcAft>
                <a:spcPts val="0"/>
              </a:spcAft>
              <a:buSzPts val="3000"/>
              <a:buNone/>
              <a:defRPr sz="3000"/>
            </a:lvl4pPr>
            <a:lvl5pPr lvl="4" rtl="0" algn="ctr">
              <a:spcBef>
                <a:spcPts val="0"/>
              </a:spcBef>
              <a:spcAft>
                <a:spcPts val="0"/>
              </a:spcAft>
              <a:buSzPts val="3000"/>
              <a:buNone/>
              <a:defRPr sz="3000"/>
            </a:lvl5pPr>
            <a:lvl6pPr lvl="5" rtl="0" algn="ctr">
              <a:spcBef>
                <a:spcPts val="0"/>
              </a:spcBef>
              <a:spcAft>
                <a:spcPts val="0"/>
              </a:spcAft>
              <a:buSzPts val="3000"/>
              <a:buNone/>
              <a:defRPr sz="3000"/>
            </a:lvl6pPr>
            <a:lvl7pPr lvl="6" rtl="0" algn="ctr">
              <a:spcBef>
                <a:spcPts val="0"/>
              </a:spcBef>
              <a:spcAft>
                <a:spcPts val="0"/>
              </a:spcAft>
              <a:buSzPts val="3000"/>
              <a:buNone/>
              <a:defRPr sz="3000"/>
            </a:lvl7pPr>
            <a:lvl8pPr lvl="7" rtl="0" algn="ctr">
              <a:spcBef>
                <a:spcPts val="0"/>
              </a:spcBef>
              <a:spcAft>
                <a:spcPts val="0"/>
              </a:spcAft>
              <a:buSzPts val="3000"/>
              <a:buNone/>
              <a:defRPr sz="3000"/>
            </a:lvl8pPr>
            <a:lvl9pPr lvl="8" rtl="0" algn="ctr">
              <a:spcBef>
                <a:spcPts val="0"/>
              </a:spcBef>
              <a:spcAft>
                <a:spcPts val="0"/>
              </a:spcAft>
              <a:buSzPts val="3000"/>
              <a:buNone/>
              <a:defRPr sz="3000"/>
            </a:lvl9pPr>
          </a:lstStyle>
          <a:p>
            <a:r>
              <a:t>xx%</a:t>
            </a: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Four Columns ">
  <p:cSld name="TITLE_ONLY_1_1_1">
    <p:spTree>
      <p:nvGrpSpPr>
        <p:cNvPr id="472" name="Shape 472"/>
        <p:cNvGrpSpPr/>
        <p:nvPr/>
      </p:nvGrpSpPr>
      <p:grpSpPr>
        <a:xfrm>
          <a:off x="0" y="0"/>
          <a:ext cx="0" cy="0"/>
          <a:chOff x="0" y="0"/>
          <a:chExt cx="0" cy="0"/>
        </a:xfrm>
      </p:grpSpPr>
      <p:sp>
        <p:nvSpPr>
          <p:cNvPr id="473" name="Google Shape;473;p28"/>
          <p:cNvSpPr/>
          <p:nvPr/>
        </p:nvSpPr>
        <p:spPr>
          <a:xfrm>
            <a:off x="-47125" y="1461825"/>
            <a:ext cx="9265200" cy="32832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4" name="Google Shape;474;p28"/>
          <p:cNvSpPr txBox="1"/>
          <p:nvPr>
            <p:ph type="title"/>
          </p:nvPr>
        </p:nvSpPr>
        <p:spPr>
          <a:xfrm>
            <a:off x="1191600" y="445000"/>
            <a:ext cx="67608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5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475" name="Google Shape;475;p28"/>
          <p:cNvSpPr txBox="1"/>
          <p:nvPr>
            <p:ph idx="2" type="title"/>
          </p:nvPr>
        </p:nvSpPr>
        <p:spPr>
          <a:xfrm>
            <a:off x="1896018" y="1797375"/>
            <a:ext cx="2183400" cy="4371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lt2"/>
              </a:buClr>
              <a:buSzPts val="1600"/>
              <a:buNone/>
              <a:defRPr sz="1600">
                <a:solidFill>
                  <a:schemeClr val="lt2"/>
                </a:solidFill>
              </a:defRPr>
            </a:lvl1pPr>
            <a:lvl2pPr lvl="1" rtl="0" algn="ctr">
              <a:spcBef>
                <a:spcPts val="0"/>
              </a:spcBef>
              <a:spcAft>
                <a:spcPts val="0"/>
              </a:spcAft>
              <a:buClr>
                <a:schemeClr val="lt2"/>
              </a:buClr>
              <a:buSzPts val="1400"/>
              <a:buNone/>
              <a:defRPr sz="1400">
                <a:solidFill>
                  <a:schemeClr val="lt2"/>
                </a:solidFill>
              </a:defRPr>
            </a:lvl2pPr>
            <a:lvl3pPr lvl="2" rtl="0" algn="ctr">
              <a:spcBef>
                <a:spcPts val="0"/>
              </a:spcBef>
              <a:spcAft>
                <a:spcPts val="0"/>
              </a:spcAft>
              <a:buClr>
                <a:schemeClr val="lt2"/>
              </a:buClr>
              <a:buSzPts val="1400"/>
              <a:buNone/>
              <a:defRPr sz="1400">
                <a:solidFill>
                  <a:schemeClr val="lt2"/>
                </a:solidFill>
              </a:defRPr>
            </a:lvl3pPr>
            <a:lvl4pPr lvl="3" rtl="0" algn="ctr">
              <a:spcBef>
                <a:spcPts val="0"/>
              </a:spcBef>
              <a:spcAft>
                <a:spcPts val="0"/>
              </a:spcAft>
              <a:buClr>
                <a:schemeClr val="lt2"/>
              </a:buClr>
              <a:buSzPts val="1400"/>
              <a:buNone/>
              <a:defRPr sz="1400">
                <a:solidFill>
                  <a:schemeClr val="lt2"/>
                </a:solidFill>
              </a:defRPr>
            </a:lvl4pPr>
            <a:lvl5pPr lvl="4" rtl="0" algn="ctr">
              <a:spcBef>
                <a:spcPts val="0"/>
              </a:spcBef>
              <a:spcAft>
                <a:spcPts val="0"/>
              </a:spcAft>
              <a:buClr>
                <a:schemeClr val="lt2"/>
              </a:buClr>
              <a:buSzPts val="1400"/>
              <a:buNone/>
              <a:defRPr sz="1400">
                <a:solidFill>
                  <a:schemeClr val="lt2"/>
                </a:solidFill>
              </a:defRPr>
            </a:lvl5pPr>
            <a:lvl6pPr lvl="5" rtl="0" algn="ctr">
              <a:spcBef>
                <a:spcPts val="0"/>
              </a:spcBef>
              <a:spcAft>
                <a:spcPts val="0"/>
              </a:spcAft>
              <a:buClr>
                <a:schemeClr val="lt2"/>
              </a:buClr>
              <a:buSzPts val="1400"/>
              <a:buNone/>
              <a:defRPr sz="1400">
                <a:solidFill>
                  <a:schemeClr val="lt2"/>
                </a:solidFill>
              </a:defRPr>
            </a:lvl6pPr>
            <a:lvl7pPr lvl="6" rtl="0" algn="ctr">
              <a:spcBef>
                <a:spcPts val="0"/>
              </a:spcBef>
              <a:spcAft>
                <a:spcPts val="0"/>
              </a:spcAft>
              <a:buClr>
                <a:schemeClr val="lt2"/>
              </a:buClr>
              <a:buSzPts val="1400"/>
              <a:buNone/>
              <a:defRPr sz="1400">
                <a:solidFill>
                  <a:schemeClr val="lt2"/>
                </a:solidFill>
              </a:defRPr>
            </a:lvl7pPr>
            <a:lvl8pPr lvl="7" rtl="0" algn="ctr">
              <a:spcBef>
                <a:spcPts val="0"/>
              </a:spcBef>
              <a:spcAft>
                <a:spcPts val="0"/>
              </a:spcAft>
              <a:buClr>
                <a:schemeClr val="lt2"/>
              </a:buClr>
              <a:buSzPts val="1400"/>
              <a:buNone/>
              <a:defRPr sz="1400">
                <a:solidFill>
                  <a:schemeClr val="lt2"/>
                </a:solidFill>
              </a:defRPr>
            </a:lvl8pPr>
            <a:lvl9pPr lvl="8" rtl="0" algn="ctr">
              <a:spcBef>
                <a:spcPts val="0"/>
              </a:spcBef>
              <a:spcAft>
                <a:spcPts val="0"/>
              </a:spcAft>
              <a:buClr>
                <a:schemeClr val="lt2"/>
              </a:buClr>
              <a:buSzPts val="1400"/>
              <a:buNone/>
              <a:defRPr sz="1400">
                <a:solidFill>
                  <a:schemeClr val="lt2"/>
                </a:solidFill>
              </a:defRPr>
            </a:lvl9pPr>
          </a:lstStyle>
          <a:p/>
        </p:txBody>
      </p:sp>
      <p:sp>
        <p:nvSpPr>
          <p:cNvPr id="476" name="Google Shape;476;p28"/>
          <p:cNvSpPr txBox="1"/>
          <p:nvPr>
            <p:ph idx="1" type="subTitle"/>
          </p:nvPr>
        </p:nvSpPr>
        <p:spPr>
          <a:xfrm>
            <a:off x="1896046" y="2158300"/>
            <a:ext cx="2183400" cy="6069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lt2"/>
              </a:buClr>
              <a:buSzPts val="1200"/>
              <a:buNone/>
              <a:defRPr sz="1200">
                <a:solidFill>
                  <a:schemeClr val="lt2"/>
                </a:solidFill>
              </a:defRPr>
            </a:lvl1pPr>
            <a:lvl2pPr lvl="1" rtl="0" algn="ctr">
              <a:lnSpc>
                <a:spcPct val="100000"/>
              </a:lnSpc>
              <a:spcBef>
                <a:spcPts val="0"/>
              </a:spcBef>
              <a:spcAft>
                <a:spcPts val="0"/>
              </a:spcAft>
              <a:buClr>
                <a:schemeClr val="lt2"/>
              </a:buClr>
              <a:buSzPts val="1200"/>
              <a:buNone/>
              <a:defRPr sz="1200">
                <a:solidFill>
                  <a:schemeClr val="lt2"/>
                </a:solidFill>
              </a:defRPr>
            </a:lvl2pPr>
            <a:lvl3pPr lvl="2" rtl="0" algn="ctr">
              <a:lnSpc>
                <a:spcPct val="100000"/>
              </a:lnSpc>
              <a:spcBef>
                <a:spcPts val="0"/>
              </a:spcBef>
              <a:spcAft>
                <a:spcPts val="0"/>
              </a:spcAft>
              <a:buClr>
                <a:schemeClr val="lt2"/>
              </a:buClr>
              <a:buSzPts val="1200"/>
              <a:buNone/>
              <a:defRPr sz="1200">
                <a:solidFill>
                  <a:schemeClr val="lt2"/>
                </a:solidFill>
              </a:defRPr>
            </a:lvl3pPr>
            <a:lvl4pPr lvl="3" rtl="0" algn="ctr">
              <a:lnSpc>
                <a:spcPct val="100000"/>
              </a:lnSpc>
              <a:spcBef>
                <a:spcPts val="0"/>
              </a:spcBef>
              <a:spcAft>
                <a:spcPts val="0"/>
              </a:spcAft>
              <a:buClr>
                <a:schemeClr val="lt2"/>
              </a:buClr>
              <a:buSzPts val="1200"/>
              <a:buNone/>
              <a:defRPr sz="1200">
                <a:solidFill>
                  <a:schemeClr val="lt2"/>
                </a:solidFill>
              </a:defRPr>
            </a:lvl4pPr>
            <a:lvl5pPr lvl="4" rtl="0" algn="ctr">
              <a:lnSpc>
                <a:spcPct val="100000"/>
              </a:lnSpc>
              <a:spcBef>
                <a:spcPts val="0"/>
              </a:spcBef>
              <a:spcAft>
                <a:spcPts val="0"/>
              </a:spcAft>
              <a:buClr>
                <a:schemeClr val="lt2"/>
              </a:buClr>
              <a:buSzPts val="1200"/>
              <a:buNone/>
              <a:defRPr sz="1200">
                <a:solidFill>
                  <a:schemeClr val="lt2"/>
                </a:solidFill>
              </a:defRPr>
            </a:lvl5pPr>
            <a:lvl6pPr lvl="5" rtl="0" algn="ctr">
              <a:lnSpc>
                <a:spcPct val="100000"/>
              </a:lnSpc>
              <a:spcBef>
                <a:spcPts val="0"/>
              </a:spcBef>
              <a:spcAft>
                <a:spcPts val="0"/>
              </a:spcAft>
              <a:buClr>
                <a:schemeClr val="lt2"/>
              </a:buClr>
              <a:buSzPts val="1200"/>
              <a:buNone/>
              <a:defRPr sz="1200">
                <a:solidFill>
                  <a:schemeClr val="lt2"/>
                </a:solidFill>
              </a:defRPr>
            </a:lvl6pPr>
            <a:lvl7pPr lvl="6" rtl="0" algn="ctr">
              <a:lnSpc>
                <a:spcPct val="100000"/>
              </a:lnSpc>
              <a:spcBef>
                <a:spcPts val="0"/>
              </a:spcBef>
              <a:spcAft>
                <a:spcPts val="0"/>
              </a:spcAft>
              <a:buClr>
                <a:schemeClr val="lt2"/>
              </a:buClr>
              <a:buSzPts val="1200"/>
              <a:buNone/>
              <a:defRPr sz="1200">
                <a:solidFill>
                  <a:schemeClr val="lt2"/>
                </a:solidFill>
              </a:defRPr>
            </a:lvl7pPr>
            <a:lvl8pPr lvl="7" rtl="0" algn="ctr">
              <a:lnSpc>
                <a:spcPct val="100000"/>
              </a:lnSpc>
              <a:spcBef>
                <a:spcPts val="0"/>
              </a:spcBef>
              <a:spcAft>
                <a:spcPts val="0"/>
              </a:spcAft>
              <a:buClr>
                <a:schemeClr val="lt2"/>
              </a:buClr>
              <a:buSzPts val="1200"/>
              <a:buNone/>
              <a:defRPr sz="1200">
                <a:solidFill>
                  <a:schemeClr val="lt2"/>
                </a:solidFill>
              </a:defRPr>
            </a:lvl8pPr>
            <a:lvl9pPr lvl="8" rtl="0" algn="ctr">
              <a:lnSpc>
                <a:spcPct val="100000"/>
              </a:lnSpc>
              <a:spcBef>
                <a:spcPts val="0"/>
              </a:spcBef>
              <a:spcAft>
                <a:spcPts val="0"/>
              </a:spcAft>
              <a:buClr>
                <a:schemeClr val="lt2"/>
              </a:buClr>
              <a:buSzPts val="1200"/>
              <a:buNone/>
              <a:defRPr sz="1200">
                <a:solidFill>
                  <a:schemeClr val="lt2"/>
                </a:solidFill>
              </a:defRPr>
            </a:lvl9pPr>
          </a:lstStyle>
          <a:p/>
        </p:txBody>
      </p:sp>
      <p:sp>
        <p:nvSpPr>
          <p:cNvPr id="477" name="Google Shape;477;p28"/>
          <p:cNvSpPr txBox="1"/>
          <p:nvPr>
            <p:ph idx="3" type="title"/>
          </p:nvPr>
        </p:nvSpPr>
        <p:spPr>
          <a:xfrm>
            <a:off x="5064554" y="1797375"/>
            <a:ext cx="2183400" cy="4371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lt2"/>
              </a:buClr>
              <a:buSzPts val="1600"/>
              <a:buNone/>
              <a:defRPr sz="1600">
                <a:solidFill>
                  <a:schemeClr val="lt2"/>
                </a:solidFill>
              </a:defRPr>
            </a:lvl1pPr>
            <a:lvl2pPr lvl="1" rtl="0" algn="ctr">
              <a:spcBef>
                <a:spcPts val="0"/>
              </a:spcBef>
              <a:spcAft>
                <a:spcPts val="0"/>
              </a:spcAft>
              <a:buClr>
                <a:schemeClr val="lt2"/>
              </a:buClr>
              <a:buSzPts val="1400"/>
              <a:buNone/>
              <a:defRPr sz="1400">
                <a:solidFill>
                  <a:schemeClr val="lt2"/>
                </a:solidFill>
              </a:defRPr>
            </a:lvl2pPr>
            <a:lvl3pPr lvl="2" rtl="0" algn="ctr">
              <a:spcBef>
                <a:spcPts val="0"/>
              </a:spcBef>
              <a:spcAft>
                <a:spcPts val="0"/>
              </a:spcAft>
              <a:buClr>
                <a:schemeClr val="lt2"/>
              </a:buClr>
              <a:buSzPts val="1400"/>
              <a:buNone/>
              <a:defRPr sz="1400">
                <a:solidFill>
                  <a:schemeClr val="lt2"/>
                </a:solidFill>
              </a:defRPr>
            </a:lvl3pPr>
            <a:lvl4pPr lvl="3" rtl="0" algn="ctr">
              <a:spcBef>
                <a:spcPts val="0"/>
              </a:spcBef>
              <a:spcAft>
                <a:spcPts val="0"/>
              </a:spcAft>
              <a:buClr>
                <a:schemeClr val="lt2"/>
              </a:buClr>
              <a:buSzPts val="1400"/>
              <a:buNone/>
              <a:defRPr sz="1400">
                <a:solidFill>
                  <a:schemeClr val="lt2"/>
                </a:solidFill>
              </a:defRPr>
            </a:lvl4pPr>
            <a:lvl5pPr lvl="4" rtl="0" algn="ctr">
              <a:spcBef>
                <a:spcPts val="0"/>
              </a:spcBef>
              <a:spcAft>
                <a:spcPts val="0"/>
              </a:spcAft>
              <a:buClr>
                <a:schemeClr val="lt2"/>
              </a:buClr>
              <a:buSzPts val="1400"/>
              <a:buNone/>
              <a:defRPr sz="1400">
                <a:solidFill>
                  <a:schemeClr val="lt2"/>
                </a:solidFill>
              </a:defRPr>
            </a:lvl5pPr>
            <a:lvl6pPr lvl="5" rtl="0" algn="ctr">
              <a:spcBef>
                <a:spcPts val="0"/>
              </a:spcBef>
              <a:spcAft>
                <a:spcPts val="0"/>
              </a:spcAft>
              <a:buClr>
                <a:schemeClr val="lt2"/>
              </a:buClr>
              <a:buSzPts val="1400"/>
              <a:buNone/>
              <a:defRPr sz="1400">
                <a:solidFill>
                  <a:schemeClr val="lt2"/>
                </a:solidFill>
              </a:defRPr>
            </a:lvl6pPr>
            <a:lvl7pPr lvl="6" rtl="0" algn="ctr">
              <a:spcBef>
                <a:spcPts val="0"/>
              </a:spcBef>
              <a:spcAft>
                <a:spcPts val="0"/>
              </a:spcAft>
              <a:buClr>
                <a:schemeClr val="lt2"/>
              </a:buClr>
              <a:buSzPts val="1400"/>
              <a:buNone/>
              <a:defRPr sz="1400">
                <a:solidFill>
                  <a:schemeClr val="lt2"/>
                </a:solidFill>
              </a:defRPr>
            </a:lvl7pPr>
            <a:lvl8pPr lvl="7" rtl="0" algn="ctr">
              <a:spcBef>
                <a:spcPts val="0"/>
              </a:spcBef>
              <a:spcAft>
                <a:spcPts val="0"/>
              </a:spcAft>
              <a:buClr>
                <a:schemeClr val="lt2"/>
              </a:buClr>
              <a:buSzPts val="1400"/>
              <a:buNone/>
              <a:defRPr sz="1400">
                <a:solidFill>
                  <a:schemeClr val="lt2"/>
                </a:solidFill>
              </a:defRPr>
            </a:lvl8pPr>
            <a:lvl9pPr lvl="8" rtl="0" algn="ctr">
              <a:spcBef>
                <a:spcPts val="0"/>
              </a:spcBef>
              <a:spcAft>
                <a:spcPts val="0"/>
              </a:spcAft>
              <a:buClr>
                <a:schemeClr val="lt2"/>
              </a:buClr>
              <a:buSzPts val="1400"/>
              <a:buNone/>
              <a:defRPr sz="1400">
                <a:solidFill>
                  <a:schemeClr val="lt2"/>
                </a:solidFill>
              </a:defRPr>
            </a:lvl9pPr>
          </a:lstStyle>
          <a:p/>
        </p:txBody>
      </p:sp>
      <p:sp>
        <p:nvSpPr>
          <p:cNvPr id="478" name="Google Shape;478;p28"/>
          <p:cNvSpPr txBox="1"/>
          <p:nvPr>
            <p:ph idx="4" type="subTitle"/>
          </p:nvPr>
        </p:nvSpPr>
        <p:spPr>
          <a:xfrm>
            <a:off x="5064582" y="2158300"/>
            <a:ext cx="2183400" cy="6069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lt2"/>
              </a:buClr>
              <a:buSzPts val="1200"/>
              <a:buNone/>
              <a:defRPr sz="1200">
                <a:solidFill>
                  <a:schemeClr val="lt2"/>
                </a:solidFill>
              </a:defRPr>
            </a:lvl1pPr>
            <a:lvl2pPr lvl="1" rtl="0" algn="ctr">
              <a:lnSpc>
                <a:spcPct val="100000"/>
              </a:lnSpc>
              <a:spcBef>
                <a:spcPts val="0"/>
              </a:spcBef>
              <a:spcAft>
                <a:spcPts val="0"/>
              </a:spcAft>
              <a:buClr>
                <a:schemeClr val="lt2"/>
              </a:buClr>
              <a:buSzPts val="1200"/>
              <a:buNone/>
              <a:defRPr sz="1200">
                <a:solidFill>
                  <a:schemeClr val="lt2"/>
                </a:solidFill>
              </a:defRPr>
            </a:lvl2pPr>
            <a:lvl3pPr lvl="2" rtl="0" algn="ctr">
              <a:lnSpc>
                <a:spcPct val="100000"/>
              </a:lnSpc>
              <a:spcBef>
                <a:spcPts val="0"/>
              </a:spcBef>
              <a:spcAft>
                <a:spcPts val="0"/>
              </a:spcAft>
              <a:buClr>
                <a:schemeClr val="lt2"/>
              </a:buClr>
              <a:buSzPts val="1200"/>
              <a:buNone/>
              <a:defRPr sz="1200">
                <a:solidFill>
                  <a:schemeClr val="lt2"/>
                </a:solidFill>
              </a:defRPr>
            </a:lvl3pPr>
            <a:lvl4pPr lvl="3" rtl="0" algn="ctr">
              <a:lnSpc>
                <a:spcPct val="100000"/>
              </a:lnSpc>
              <a:spcBef>
                <a:spcPts val="0"/>
              </a:spcBef>
              <a:spcAft>
                <a:spcPts val="0"/>
              </a:spcAft>
              <a:buClr>
                <a:schemeClr val="lt2"/>
              </a:buClr>
              <a:buSzPts val="1200"/>
              <a:buNone/>
              <a:defRPr sz="1200">
                <a:solidFill>
                  <a:schemeClr val="lt2"/>
                </a:solidFill>
              </a:defRPr>
            </a:lvl4pPr>
            <a:lvl5pPr lvl="4" rtl="0" algn="ctr">
              <a:lnSpc>
                <a:spcPct val="100000"/>
              </a:lnSpc>
              <a:spcBef>
                <a:spcPts val="0"/>
              </a:spcBef>
              <a:spcAft>
                <a:spcPts val="0"/>
              </a:spcAft>
              <a:buClr>
                <a:schemeClr val="lt2"/>
              </a:buClr>
              <a:buSzPts val="1200"/>
              <a:buNone/>
              <a:defRPr sz="1200">
                <a:solidFill>
                  <a:schemeClr val="lt2"/>
                </a:solidFill>
              </a:defRPr>
            </a:lvl5pPr>
            <a:lvl6pPr lvl="5" rtl="0" algn="ctr">
              <a:lnSpc>
                <a:spcPct val="100000"/>
              </a:lnSpc>
              <a:spcBef>
                <a:spcPts val="0"/>
              </a:spcBef>
              <a:spcAft>
                <a:spcPts val="0"/>
              </a:spcAft>
              <a:buClr>
                <a:schemeClr val="lt2"/>
              </a:buClr>
              <a:buSzPts val="1200"/>
              <a:buNone/>
              <a:defRPr sz="1200">
                <a:solidFill>
                  <a:schemeClr val="lt2"/>
                </a:solidFill>
              </a:defRPr>
            </a:lvl6pPr>
            <a:lvl7pPr lvl="6" rtl="0" algn="ctr">
              <a:lnSpc>
                <a:spcPct val="100000"/>
              </a:lnSpc>
              <a:spcBef>
                <a:spcPts val="0"/>
              </a:spcBef>
              <a:spcAft>
                <a:spcPts val="0"/>
              </a:spcAft>
              <a:buClr>
                <a:schemeClr val="lt2"/>
              </a:buClr>
              <a:buSzPts val="1200"/>
              <a:buNone/>
              <a:defRPr sz="1200">
                <a:solidFill>
                  <a:schemeClr val="lt2"/>
                </a:solidFill>
              </a:defRPr>
            </a:lvl7pPr>
            <a:lvl8pPr lvl="7" rtl="0" algn="ctr">
              <a:lnSpc>
                <a:spcPct val="100000"/>
              </a:lnSpc>
              <a:spcBef>
                <a:spcPts val="0"/>
              </a:spcBef>
              <a:spcAft>
                <a:spcPts val="0"/>
              </a:spcAft>
              <a:buClr>
                <a:schemeClr val="lt2"/>
              </a:buClr>
              <a:buSzPts val="1200"/>
              <a:buNone/>
              <a:defRPr sz="1200">
                <a:solidFill>
                  <a:schemeClr val="lt2"/>
                </a:solidFill>
              </a:defRPr>
            </a:lvl8pPr>
            <a:lvl9pPr lvl="8" rtl="0" algn="ctr">
              <a:lnSpc>
                <a:spcPct val="100000"/>
              </a:lnSpc>
              <a:spcBef>
                <a:spcPts val="0"/>
              </a:spcBef>
              <a:spcAft>
                <a:spcPts val="0"/>
              </a:spcAft>
              <a:buClr>
                <a:schemeClr val="lt2"/>
              </a:buClr>
              <a:buSzPts val="1200"/>
              <a:buNone/>
              <a:defRPr sz="1200">
                <a:solidFill>
                  <a:schemeClr val="lt2"/>
                </a:solidFill>
              </a:defRPr>
            </a:lvl9pPr>
          </a:lstStyle>
          <a:p/>
        </p:txBody>
      </p:sp>
      <p:sp>
        <p:nvSpPr>
          <p:cNvPr id="479" name="Google Shape;479;p28"/>
          <p:cNvSpPr txBox="1"/>
          <p:nvPr>
            <p:ph idx="5" type="title"/>
          </p:nvPr>
        </p:nvSpPr>
        <p:spPr>
          <a:xfrm>
            <a:off x="1896018" y="3269475"/>
            <a:ext cx="2183400" cy="4371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lt2"/>
              </a:buClr>
              <a:buSzPts val="1600"/>
              <a:buNone/>
              <a:defRPr sz="1600">
                <a:solidFill>
                  <a:schemeClr val="lt2"/>
                </a:solidFill>
              </a:defRPr>
            </a:lvl1pPr>
            <a:lvl2pPr lvl="1" rtl="0" algn="ctr">
              <a:spcBef>
                <a:spcPts val="0"/>
              </a:spcBef>
              <a:spcAft>
                <a:spcPts val="0"/>
              </a:spcAft>
              <a:buClr>
                <a:schemeClr val="lt2"/>
              </a:buClr>
              <a:buSzPts val="1400"/>
              <a:buNone/>
              <a:defRPr sz="1400">
                <a:solidFill>
                  <a:schemeClr val="lt2"/>
                </a:solidFill>
              </a:defRPr>
            </a:lvl2pPr>
            <a:lvl3pPr lvl="2" rtl="0" algn="ctr">
              <a:spcBef>
                <a:spcPts val="0"/>
              </a:spcBef>
              <a:spcAft>
                <a:spcPts val="0"/>
              </a:spcAft>
              <a:buClr>
                <a:schemeClr val="lt2"/>
              </a:buClr>
              <a:buSzPts val="1400"/>
              <a:buNone/>
              <a:defRPr sz="1400">
                <a:solidFill>
                  <a:schemeClr val="lt2"/>
                </a:solidFill>
              </a:defRPr>
            </a:lvl3pPr>
            <a:lvl4pPr lvl="3" rtl="0" algn="ctr">
              <a:spcBef>
                <a:spcPts val="0"/>
              </a:spcBef>
              <a:spcAft>
                <a:spcPts val="0"/>
              </a:spcAft>
              <a:buClr>
                <a:schemeClr val="lt2"/>
              </a:buClr>
              <a:buSzPts val="1400"/>
              <a:buNone/>
              <a:defRPr sz="1400">
                <a:solidFill>
                  <a:schemeClr val="lt2"/>
                </a:solidFill>
              </a:defRPr>
            </a:lvl4pPr>
            <a:lvl5pPr lvl="4" rtl="0" algn="ctr">
              <a:spcBef>
                <a:spcPts val="0"/>
              </a:spcBef>
              <a:spcAft>
                <a:spcPts val="0"/>
              </a:spcAft>
              <a:buClr>
                <a:schemeClr val="lt2"/>
              </a:buClr>
              <a:buSzPts val="1400"/>
              <a:buNone/>
              <a:defRPr sz="1400">
                <a:solidFill>
                  <a:schemeClr val="lt2"/>
                </a:solidFill>
              </a:defRPr>
            </a:lvl5pPr>
            <a:lvl6pPr lvl="5" rtl="0" algn="ctr">
              <a:spcBef>
                <a:spcPts val="0"/>
              </a:spcBef>
              <a:spcAft>
                <a:spcPts val="0"/>
              </a:spcAft>
              <a:buClr>
                <a:schemeClr val="lt2"/>
              </a:buClr>
              <a:buSzPts val="1400"/>
              <a:buNone/>
              <a:defRPr sz="1400">
                <a:solidFill>
                  <a:schemeClr val="lt2"/>
                </a:solidFill>
              </a:defRPr>
            </a:lvl6pPr>
            <a:lvl7pPr lvl="6" rtl="0" algn="ctr">
              <a:spcBef>
                <a:spcPts val="0"/>
              </a:spcBef>
              <a:spcAft>
                <a:spcPts val="0"/>
              </a:spcAft>
              <a:buClr>
                <a:schemeClr val="lt2"/>
              </a:buClr>
              <a:buSzPts val="1400"/>
              <a:buNone/>
              <a:defRPr sz="1400">
                <a:solidFill>
                  <a:schemeClr val="lt2"/>
                </a:solidFill>
              </a:defRPr>
            </a:lvl7pPr>
            <a:lvl8pPr lvl="7" rtl="0" algn="ctr">
              <a:spcBef>
                <a:spcPts val="0"/>
              </a:spcBef>
              <a:spcAft>
                <a:spcPts val="0"/>
              </a:spcAft>
              <a:buClr>
                <a:schemeClr val="lt2"/>
              </a:buClr>
              <a:buSzPts val="1400"/>
              <a:buNone/>
              <a:defRPr sz="1400">
                <a:solidFill>
                  <a:schemeClr val="lt2"/>
                </a:solidFill>
              </a:defRPr>
            </a:lvl8pPr>
            <a:lvl9pPr lvl="8" rtl="0" algn="ctr">
              <a:spcBef>
                <a:spcPts val="0"/>
              </a:spcBef>
              <a:spcAft>
                <a:spcPts val="0"/>
              </a:spcAft>
              <a:buClr>
                <a:schemeClr val="lt2"/>
              </a:buClr>
              <a:buSzPts val="1400"/>
              <a:buNone/>
              <a:defRPr sz="1400">
                <a:solidFill>
                  <a:schemeClr val="lt2"/>
                </a:solidFill>
              </a:defRPr>
            </a:lvl9pPr>
          </a:lstStyle>
          <a:p/>
        </p:txBody>
      </p:sp>
      <p:sp>
        <p:nvSpPr>
          <p:cNvPr id="480" name="Google Shape;480;p28"/>
          <p:cNvSpPr txBox="1"/>
          <p:nvPr>
            <p:ph idx="6" type="subTitle"/>
          </p:nvPr>
        </p:nvSpPr>
        <p:spPr>
          <a:xfrm>
            <a:off x="1896046" y="3630400"/>
            <a:ext cx="2183400" cy="6069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lt2"/>
              </a:buClr>
              <a:buSzPts val="1200"/>
              <a:buNone/>
              <a:defRPr sz="1200">
                <a:solidFill>
                  <a:schemeClr val="lt2"/>
                </a:solidFill>
              </a:defRPr>
            </a:lvl1pPr>
            <a:lvl2pPr lvl="1" rtl="0" algn="ctr">
              <a:lnSpc>
                <a:spcPct val="100000"/>
              </a:lnSpc>
              <a:spcBef>
                <a:spcPts val="0"/>
              </a:spcBef>
              <a:spcAft>
                <a:spcPts val="0"/>
              </a:spcAft>
              <a:buClr>
                <a:schemeClr val="lt2"/>
              </a:buClr>
              <a:buSzPts val="1200"/>
              <a:buNone/>
              <a:defRPr sz="1200">
                <a:solidFill>
                  <a:schemeClr val="lt2"/>
                </a:solidFill>
              </a:defRPr>
            </a:lvl2pPr>
            <a:lvl3pPr lvl="2" rtl="0" algn="ctr">
              <a:lnSpc>
                <a:spcPct val="100000"/>
              </a:lnSpc>
              <a:spcBef>
                <a:spcPts val="0"/>
              </a:spcBef>
              <a:spcAft>
                <a:spcPts val="0"/>
              </a:spcAft>
              <a:buClr>
                <a:schemeClr val="lt2"/>
              </a:buClr>
              <a:buSzPts val="1200"/>
              <a:buNone/>
              <a:defRPr sz="1200">
                <a:solidFill>
                  <a:schemeClr val="lt2"/>
                </a:solidFill>
              </a:defRPr>
            </a:lvl3pPr>
            <a:lvl4pPr lvl="3" rtl="0" algn="ctr">
              <a:lnSpc>
                <a:spcPct val="100000"/>
              </a:lnSpc>
              <a:spcBef>
                <a:spcPts val="0"/>
              </a:spcBef>
              <a:spcAft>
                <a:spcPts val="0"/>
              </a:spcAft>
              <a:buClr>
                <a:schemeClr val="lt2"/>
              </a:buClr>
              <a:buSzPts val="1200"/>
              <a:buNone/>
              <a:defRPr sz="1200">
                <a:solidFill>
                  <a:schemeClr val="lt2"/>
                </a:solidFill>
              </a:defRPr>
            </a:lvl4pPr>
            <a:lvl5pPr lvl="4" rtl="0" algn="ctr">
              <a:lnSpc>
                <a:spcPct val="100000"/>
              </a:lnSpc>
              <a:spcBef>
                <a:spcPts val="0"/>
              </a:spcBef>
              <a:spcAft>
                <a:spcPts val="0"/>
              </a:spcAft>
              <a:buClr>
                <a:schemeClr val="lt2"/>
              </a:buClr>
              <a:buSzPts val="1200"/>
              <a:buNone/>
              <a:defRPr sz="1200">
                <a:solidFill>
                  <a:schemeClr val="lt2"/>
                </a:solidFill>
              </a:defRPr>
            </a:lvl5pPr>
            <a:lvl6pPr lvl="5" rtl="0" algn="ctr">
              <a:lnSpc>
                <a:spcPct val="100000"/>
              </a:lnSpc>
              <a:spcBef>
                <a:spcPts val="0"/>
              </a:spcBef>
              <a:spcAft>
                <a:spcPts val="0"/>
              </a:spcAft>
              <a:buClr>
                <a:schemeClr val="lt2"/>
              </a:buClr>
              <a:buSzPts val="1200"/>
              <a:buNone/>
              <a:defRPr sz="1200">
                <a:solidFill>
                  <a:schemeClr val="lt2"/>
                </a:solidFill>
              </a:defRPr>
            </a:lvl6pPr>
            <a:lvl7pPr lvl="6" rtl="0" algn="ctr">
              <a:lnSpc>
                <a:spcPct val="100000"/>
              </a:lnSpc>
              <a:spcBef>
                <a:spcPts val="0"/>
              </a:spcBef>
              <a:spcAft>
                <a:spcPts val="0"/>
              </a:spcAft>
              <a:buClr>
                <a:schemeClr val="lt2"/>
              </a:buClr>
              <a:buSzPts val="1200"/>
              <a:buNone/>
              <a:defRPr sz="1200">
                <a:solidFill>
                  <a:schemeClr val="lt2"/>
                </a:solidFill>
              </a:defRPr>
            </a:lvl7pPr>
            <a:lvl8pPr lvl="7" rtl="0" algn="ctr">
              <a:lnSpc>
                <a:spcPct val="100000"/>
              </a:lnSpc>
              <a:spcBef>
                <a:spcPts val="0"/>
              </a:spcBef>
              <a:spcAft>
                <a:spcPts val="0"/>
              </a:spcAft>
              <a:buClr>
                <a:schemeClr val="lt2"/>
              </a:buClr>
              <a:buSzPts val="1200"/>
              <a:buNone/>
              <a:defRPr sz="1200">
                <a:solidFill>
                  <a:schemeClr val="lt2"/>
                </a:solidFill>
              </a:defRPr>
            </a:lvl8pPr>
            <a:lvl9pPr lvl="8" rtl="0" algn="ctr">
              <a:lnSpc>
                <a:spcPct val="100000"/>
              </a:lnSpc>
              <a:spcBef>
                <a:spcPts val="0"/>
              </a:spcBef>
              <a:spcAft>
                <a:spcPts val="0"/>
              </a:spcAft>
              <a:buClr>
                <a:schemeClr val="lt2"/>
              </a:buClr>
              <a:buSzPts val="1200"/>
              <a:buNone/>
              <a:defRPr sz="1200">
                <a:solidFill>
                  <a:schemeClr val="lt2"/>
                </a:solidFill>
              </a:defRPr>
            </a:lvl9pPr>
          </a:lstStyle>
          <a:p/>
        </p:txBody>
      </p:sp>
      <p:sp>
        <p:nvSpPr>
          <p:cNvPr id="481" name="Google Shape;481;p28"/>
          <p:cNvSpPr txBox="1"/>
          <p:nvPr>
            <p:ph idx="7" type="title"/>
          </p:nvPr>
        </p:nvSpPr>
        <p:spPr>
          <a:xfrm>
            <a:off x="5064554" y="3269475"/>
            <a:ext cx="2183400" cy="4371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lt2"/>
              </a:buClr>
              <a:buSzPts val="1600"/>
              <a:buNone/>
              <a:defRPr sz="1600">
                <a:solidFill>
                  <a:schemeClr val="lt2"/>
                </a:solidFill>
              </a:defRPr>
            </a:lvl1pPr>
            <a:lvl2pPr lvl="1" rtl="0" algn="ctr">
              <a:spcBef>
                <a:spcPts val="0"/>
              </a:spcBef>
              <a:spcAft>
                <a:spcPts val="0"/>
              </a:spcAft>
              <a:buClr>
                <a:schemeClr val="lt2"/>
              </a:buClr>
              <a:buSzPts val="1400"/>
              <a:buNone/>
              <a:defRPr sz="1400">
                <a:solidFill>
                  <a:schemeClr val="lt2"/>
                </a:solidFill>
              </a:defRPr>
            </a:lvl2pPr>
            <a:lvl3pPr lvl="2" rtl="0" algn="ctr">
              <a:spcBef>
                <a:spcPts val="0"/>
              </a:spcBef>
              <a:spcAft>
                <a:spcPts val="0"/>
              </a:spcAft>
              <a:buClr>
                <a:schemeClr val="lt2"/>
              </a:buClr>
              <a:buSzPts val="1400"/>
              <a:buNone/>
              <a:defRPr sz="1400">
                <a:solidFill>
                  <a:schemeClr val="lt2"/>
                </a:solidFill>
              </a:defRPr>
            </a:lvl3pPr>
            <a:lvl4pPr lvl="3" rtl="0" algn="ctr">
              <a:spcBef>
                <a:spcPts val="0"/>
              </a:spcBef>
              <a:spcAft>
                <a:spcPts val="0"/>
              </a:spcAft>
              <a:buClr>
                <a:schemeClr val="lt2"/>
              </a:buClr>
              <a:buSzPts val="1400"/>
              <a:buNone/>
              <a:defRPr sz="1400">
                <a:solidFill>
                  <a:schemeClr val="lt2"/>
                </a:solidFill>
              </a:defRPr>
            </a:lvl4pPr>
            <a:lvl5pPr lvl="4" rtl="0" algn="ctr">
              <a:spcBef>
                <a:spcPts val="0"/>
              </a:spcBef>
              <a:spcAft>
                <a:spcPts val="0"/>
              </a:spcAft>
              <a:buClr>
                <a:schemeClr val="lt2"/>
              </a:buClr>
              <a:buSzPts val="1400"/>
              <a:buNone/>
              <a:defRPr sz="1400">
                <a:solidFill>
                  <a:schemeClr val="lt2"/>
                </a:solidFill>
              </a:defRPr>
            </a:lvl5pPr>
            <a:lvl6pPr lvl="5" rtl="0" algn="ctr">
              <a:spcBef>
                <a:spcPts val="0"/>
              </a:spcBef>
              <a:spcAft>
                <a:spcPts val="0"/>
              </a:spcAft>
              <a:buClr>
                <a:schemeClr val="lt2"/>
              </a:buClr>
              <a:buSzPts val="1400"/>
              <a:buNone/>
              <a:defRPr sz="1400">
                <a:solidFill>
                  <a:schemeClr val="lt2"/>
                </a:solidFill>
              </a:defRPr>
            </a:lvl6pPr>
            <a:lvl7pPr lvl="6" rtl="0" algn="ctr">
              <a:spcBef>
                <a:spcPts val="0"/>
              </a:spcBef>
              <a:spcAft>
                <a:spcPts val="0"/>
              </a:spcAft>
              <a:buClr>
                <a:schemeClr val="lt2"/>
              </a:buClr>
              <a:buSzPts val="1400"/>
              <a:buNone/>
              <a:defRPr sz="1400">
                <a:solidFill>
                  <a:schemeClr val="lt2"/>
                </a:solidFill>
              </a:defRPr>
            </a:lvl7pPr>
            <a:lvl8pPr lvl="7" rtl="0" algn="ctr">
              <a:spcBef>
                <a:spcPts val="0"/>
              </a:spcBef>
              <a:spcAft>
                <a:spcPts val="0"/>
              </a:spcAft>
              <a:buClr>
                <a:schemeClr val="lt2"/>
              </a:buClr>
              <a:buSzPts val="1400"/>
              <a:buNone/>
              <a:defRPr sz="1400">
                <a:solidFill>
                  <a:schemeClr val="lt2"/>
                </a:solidFill>
              </a:defRPr>
            </a:lvl8pPr>
            <a:lvl9pPr lvl="8" rtl="0" algn="ctr">
              <a:spcBef>
                <a:spcPts val="0"/>
              </a:spcBef>
              <a:spcAft>
                <a:spcPts val="0"/>
              </a:spcAft>
              <a:buClr>
                <a:schemeClr val="lt2"/>
              </a:buClr>
              <a:buSzPts val="1400"/>
              <a:buNone/>
              <a:defRPr sz="1400">
                <a:solidFill>
                  <a:schemeClr val="lt2"/>
                </a:solidFill>
              </a:defRPr>
            </a:lvl9pPr>
          </a:lstStyle>
          <a:p/>
        </p:txBody>
      </p:sp>
      <p:sp>
        <p:nvSpPr>
          <p:cNvPr id="482" name="Google Shape;482;p28"/>
          <p:cNvSpPr txBox="1"/>
          <p:nvPr>
            <p:ph idx="8" type="subTitle"/>
          </p:nvPr>
        </p:nvSpPr>
        <p:spPr>
          <a:xfrm>
            <a:off x="5064582" y="3630400"/>
            <a:ext cx="2183400" cy="6069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lt2"/>
              </a:buClr>
              <a:buSzPts val="1200"/>
              <a:buNone/>
              <a:defRPr sz="1200">
                <a:solidFill>
                  <a:schemeClr val="lt2"/>
                </a:solidFill>
              </a:defRPr>
            </a:lvl1pPr>
            <a:lvl2pPr lvl="1" rtl="0" algn="ctr">
              <a:lnSpc>
                <a:spcPct val="100000"/>
              </a:lnSpc>
              <a:spcBef>
                <a:spcPts val="0"/>
              </a:spcBef>
              <a:spcAft>
                <a:spcPts val="0"/>
              </a:spcAft>
              <a:buClr>
                <a:schemeClr val="lt2"/>
              </a:buClr>
              <a:buSzPts val="1200"/>
              <a:buNone/>
              <a:defRPr sz="1200">
                <a:solidFill>
                  <a:schemeClr val="lt2"/>
                </a:solidFill>
              </a:defRPr>
            </a:lvl2pPr>
            <a:lvl3pPr lvl="2" rtl="0" algn="ctr">
              <a:lnSpc>
                <a:spcPct val="100000"/>
              </a:lnSpc>
              <a:spcBef>
                <a:spcPts val="0"/>
              </a:spcBef>
              <a:spcAft>
                <a:spcPts val="0"/>
              </a:spcAft>
              <a:buClr>
                <a:schemeClr val="lt2"/>
              </a:buClr>
              <a:buSzPts val="1200"/>
              <a:buNone/>
              <a:defRPr sz="1200">
                <a:solidFill>
                  <a:schemeClr val="lt2"/>
                </a:solidFill>
              </a:defRPr>
            </a:lvl3pPr>
            <a:lvl4pPr lvl="3" rtl="0" algn="ctr">
              <a:lnSpc>
                <a:spcPct val="100000"/>
              </a:lnSpc>
              <a:spcBef>
                <a:spcPts val="0"/>
              </a:spcBef>
              <a:spcAft>
                <a:spcPts val="0"/>
              </a:spcAft>
              <a:buClr>
                <a:schemeClr val="lt2"/>
              </a:buClr>
              <a:buSzPts val="1200"/>
              <a:buNone/>
              <a:defRPr sz="1200">
                <a:solidFill>
                  <a:schemeClr val="lt2"/>
                </a:solidFill>
              </a:defRPr>
            </a:lvl4pPr>
            <a:lvl5pPr lvl="4" rtl="0" algn="ctr">
              <a:lnSpc>
                <a:spcPct val="100000"/>
              </a:lnSpc>
              <a:spcBef>
                <a:spcPts val="0"/>
              </a:spcBef>
              <a:spcAft>
                <a:spcPts val="0"/>
              </a:spcAft>
              <a:buClr>
                <a:schemeClr val="lt2"/>
              </a:buClr>
              <a:buSzPts val="1200"/>
              <a:buNone/>
              <a:defRPr sz="1200">
                <a:solidFill>
                  <a:schemeClr val="lt2"/>
                </a:solidFill>
              </a:defRPr>
            </a:lvl5pPr>
            <a:lvl6pPr lvl="5" rtl="0" algn="ctr">
              <a:lnSpc>
                <a:spcPct val="100000"/>
              </a:lnSpc>
              <a:spcBef>
                <a:spcPts val="0"/>
              </a:spcBef>
              <a:spcAft>
                <a:spcPts val="0"/>
              </a:spcAft>
              <a:buClr>
                <a:schemeClr val="lt2"/>
              </a:buClr>
              <a:buSzPts val="1200"/>
              <a:buNone/>
              <a:defRPr sz="1200">
                <a:solidFill>
                  <a:schemeClr val="lt2"/>
                </a:solidFill>
              </a:defRPr>
            </a:lvl6pPr>
            <a:lvl7pPr lvl="6" rtl="0" algn="ctr">
              <a:lnSpc>
                <a:spcPct val="100000"/>
              </a:lnSpc>
              <a:spcBef>
                <a:spcPts val="0"/>
              </a:spcBef>
              <a:spcAft>
                <a:spcPts val="0"/>
              </a:spcAft>
              <a:buClr>
                <a:schemeClr val="lt2"/>
              </a:buClr>
              <a:buSzPts val="1200"/>
              <a:buNone/>
              <a:defRPr sz="1200">
                <a:solidFill>
                  <a:schemeClr val="lt2"/>
                </a:solidFill>
              </a:defRPr>
            </a:lvl7pPr>
            <a:lvl8pPr lvl="7" rtl="0" algn="ctr">
              <a:lnSpc>
                <a:spcPct val="100000"/>
              </a:lnSpc>
              <a:spcBef>
                <a:spcPts val="0"/>
              </a:spcBef>
              <a:spcAft>
                <a:spcPts val="0"/>
              </a:spcAft>
              <a:buClr>
                <a:schemeClr val="lt2"/>
              </a:buClr>
              <a:buSzPts val="1200"/>
              <a:buNone/>
              <a:defRPr sz="1200">
                <a:solidFill>
                  <a:schemeClr val="lt2"/>
                </a:solidFill>
              </a:defRPr>
            </a:lvl8pPr>
            <a:lvl9pPr lvl="8" rtl="0" algn="ctr">
              <a:lnSpc>
                <a:spcPct val="100000"/>
              </a:lnSpc>
              <a:spcBef>
                <a:spcPts val="0"/>
              </a:spcBef>
              <a:spcAft>
                <a:spcPts val="0"/>
              </a:spcAft>
              <a:buClr>
                <a:schemeClr val="lt2"/>
              </a:buClr>
              <a:buSzPts val="1200"/>
              <a:buNone/>
              <a:defRPr sz="1200">
                <a:solidFill>
                  <a:schemeClr val="lt2"/>
                </a:solidFill>
              </a:defRPr>
            </a:lvl9pPr>
          </a:lstStyle>
          <a:p/>
        </p:txBody>
      </p:sp>
      <p:grpSp>
        <p:nvGrpSpPr>
          <p:cNvPr id="483" name="Google Shape;483;p28"/>
          <p:cNvGrpSpPr/>
          <p:nvPr/>
        </p:nvGrpSpPr>
        <p:grpSpPr>
          <a:xfrm>
            <a:off x="54976" y="4790318"/>
            <a:ext cx="5173381" cy="298315"/>
            <a:chOff x="60675" y="4631750"/>
            <a:chExt cx="5865511" cy="338226"/>
          </a:xfrm>
        </p:grpSpPr>
        <p:sp>
          <p:nvSpPr>
            <p:cNvPr id="484" name="Google Shape;484;p28"/>
            <p:cNvSpPr/>
            <p:nvPr/>
          </p:nvSpPr>
          <p:spPr>
            <a:xfrm>
              <a:off x="60675" y="4845000"/>
              <a:ext cx="129975" cy="124976"/>
            </a:xfrm>
            <a:custGeom>
              <a:rect b="b" l="l" r="r" t="t"/>
              <a:pathLst>
                <a:path extrusionOk="0" h="3075" w="3198">
                  <a:moveTo>
                    <a:pt x="1660" y="1"/>
                  </a:moveTo>
                  <a:cubicBezTo>
                    <a:pt x="1037" y="1"/>
                    <a:pt x="476" y="375"/>
                    <a:pt x="239" y="950"/>
                  </a:cubicBezTo>
                  <a:cubicBezTo>
                    <a:pt x="1" y="1524"/>
                    <a:pt x="132" y="2185"/>
                    <a:pt x="572" y="2624"/>
                  </a:cubicBezTo>
                  <a:cubicBezTo>
                    <a:pt x="867" y="2919"/>
                    <a:pt x="1260" y="3075"/>
                    <a:pt x="1660" y="3075"/>
                  </a:cubicBezTo>
                  <a:cubicBezTo>
                    <a:pt x="1858" y="3075"/>
                    <a:pt x="2057" y="3037"/>
                    <a:pt x="2247" y="2958"/>
                  </a:cubicBezTo>
                  <a:cubicBezTo>
                    <a:pt x="2822" y="2720"/>
                    <a:pt x="3197" y="2159"/>
                    <a:pt x="3197" y="1538"/>
                  </a:cubicBezTo>
                  <a:cubicBezTo>
                    <a:pt x="3197" y="688"/>
                    <a:pt x="2508" y="1"/>
                    <a:pt x="1660" y="1"/>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5" name="Google Shape;485;p28"/>
            <p:cNvSpPr/>
            <p:nvPr/>
          </p:nvSpPr>
          <p:spPr>
            <a:xfrm>
              <a:off x="351270" y="4845000"/>
              <a:ext cx="129934" cy="124976"/>
            </a:xfrm>
            <a:custGeom>
              <a:rect b="b" l="l" r="r" t="t"/>
              <a:pathLst>
                <a:path extrusionOk="0" h="3075" w="3197">
                  <a:moveTo>
                    <a:pt x="1658" y="1"/>
                  </a:moveTo>
                  <a:cubicBezTo>
                    <a:pt x="1037" y="1"/>
                    <a:pt x="476" y="375"/>
                    <a:pt x="237" y="950"/>
                  </a:cubicBezTo>
                  <a:cubicBezTo>
                    <a:pt x="0" y="1524"/>
                    <a:pt x="131" y="2185"/>
                    <a:pt x="571" y="2624"/>
                  </a:cubicBezTo>
                  <a:cubicBezTo>
                    <a:pt x="866" y="2919"/>
                    <a:pt x="1260" y="3075"/>
                    <a:pt x="1660" y="3075"/>
                  </a:cubicBezTo>
                  <a:cubicBezTo>
                    <a:pt x="1858" y="3075"/>
                    <a:pt x="2057" y="3037"/>
                    <a:pt x="2247" y="2958"/>
                  </a:cubicBezTo>
                  <a:cubicBezTo>
                    <a:pt x="2821" y="2720"/>
                    <a:pt x="3197" y="2159"/>
                    <a:pt x="3197" y="1538"/>
                  </a:cubicBezTo>
                  <a:cubicBezTo>
                    <a:pt x="3195" y="688"/>
                    <a:pt x="2508" y="1"/>
                    <a:pt x="1658" y="1"/>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6" name="Google Shape;486;p28"/>
            <p:cNvSpPr/>
            <p:nvPr/>
          </p:nvSpPr>
          <p:spPr>
            <a:xfrm>
              <a:off x="641824" y="4845000"/>
              <a:ext cx="129893" cy="124976"/>
            </a:xfrm>
            <a:custGeom>
              <a:rect b="b" l="l" r="r" t="t"/>
              <a:pathLst>
                <a:path extrusionOk="0" h="3075" w="3196">
                  <a:moveTo>
                    <a:pt x="1659" y="1"/>
                  </a:moveTo>
                  <a:cubicBezTo>
                    <a:pt x="1037" y="1"/>
                    <a:pt x="476" y="375"/>
                    <a:pt x="238" y="950"/>
                  </a:cubicBezTo>
                  <a:cubicBezTo>
                    <a:pt x="1" y="1524"/>
                    <a:pt x="132" y="2185"/>
                    <a:pt x="572" y="2624"/>
                  </a:cubicBezTo>
                  <a:cubicBezTo>
                    <a:pt x="866" y="2919"/>
                    <a:pt x="1259" y="3075"/>
                    <a:pt x="1659" y="3075"/>
                  </a:cubicBezTo>
                  <a:cubicBezTo>
                    <a:pt x="1857" y="3075"/>
                    <a:pt x="2057" y="3037"/>
                    <a:pt x="2247" y="2958"/>
                  </a:cubicBezTo>
                  <a:cubicBezTo>
                    <a:pt x="2822" y="2720"/>
                    <a:pt x="3196" y="2159"/>
                    <a:pt x="3196" y="1538"/>
                  </a:cubicBezTo>
                  <a:cubicBezTo>
                    <a:pt x="3196" y="688"/>
                    <a:pt x="2508" y="1"/>
                    <a:pt x="1659" y="1"/>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7" name="Google Shape;487;p28"/>
            <p:cNvSpPr/>
            <p:nvPr/>
          </p:nvSpPr>
          <p:spPr>
            <a:xfrm>
              <a:off x="932337" y="4845000"/>
              <a:ext cx="129975" cy="124976"/>
            </a:xfrm>
            <a:custGeom>
              <a:rect b="b" l="l" r="r" t="t"/>
              <a:pathLst>
                <a:path extrusionOk="0" h="3075" w="3198">
                  <a:moveTo>
                    <a:pt x="1660" y="1"/>
                  </a:moveTo>
                  <a:cubicBezTo>
                    <a:pt x="1037" y="1"/>
                    <a:pt x="478" y="375"/>
                    <a:pt x="239" y="950"/>
                  </a:cubicBezTo>
                  <a:cubicBezTo>
                    <a:pt x="1" y="1524"/>
                    <a:pt x="133" y="2185"/>
                    <a:pt x="572" y="2624"/>
                  </a:cubicBezTo>
                  <a:cubicBezTo>
                    <a:pt x="867" y="2919"/>
                    <a:pt x="1260" y="3075"/>
                    <a:pt x="1660" y="3075"/>
                  </a:cubicBezTo>
                  <a:cubicBezTo>
                    <a:pt x="1858" y="3075"/>
                    <a:pt x="2058" y="3037"/>
                    <a:pt x="2247" y="2958"/>
                  </a:cubicBezTo>
                  <a:cubicBezTo>
                    <a:pt x="2823" y="2720"/>
                    <a:pt x="3197" y="2159"/>
                    <a:pt x="3197" y="1538"/>
                  </a:cubicBezTo>
                  <a:cubicBezTo>
                    <a:pt x="3197" y="688"/>
                    <a:pt x="2508" y="1"/>
                    <a:pt x="1660" y="1"/>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8" name="Google Shape;488;p28"/>
            <p:cNvSpPr/>
            <p:nvPr/>
          </p:nvSpPr>
          <p:spPr>
            <a:xfrm>
              <a:off x="1222932" y="4845000"/>
              <a:ext cx="129934" cy="124976"/>
            </a:xfrm>
            <a:custGeom>
              <a:rect b="b" l="l" r="r" t="t"/>
              <a:pathLst>
                <a:path extrusionOk="0" h="3075" w="3197">
                  <a:moveTo>
                    <a:pt x="1660" y="1"/>
                  </a:moveTo>
                  <a:cubicBezTo>
                    <a:pt x="1037" y="1"/>
                    <a:pt x="476" y="375"/>
                    <a:pt x="239" y="950"/>
                  </a:cubicBezTo>
                  <a:cubicBezTo>
                    <a:pt x="0" y="1524"/>
                    <a:pt x="131" y="2185"/>
                    <a:pt x="572" y="2624"/>
                  </a:cubicBezTo>
                  <a:cubicBezTo>
                    <a:pt x="866" y="2919"/>
                    <a:pt x="1260" y="3075"/>
                    <a:pt x="1660" y="3075"/>
                  </a:cubicBezTo>
                  <a:cubicBezTo>
                    <a:pt x="1858" y="3075"/>
                    <a:pt x="2057" y="3037"/>
                    <a:pt x="2247" y="2958"/>
                  </a:cubicBezTo>
                  <a:cubicBezTo>
                    <a:pt x="2821" y="2720"/>
                    <a:pt x="3197" y="2159"/>
                    <a:pt x="3197" y="1538"/>
                  </a:cubicBezTo>
                  <a:cubicBezTo>
                    <a:pt x="3197" y="688"/>
                    <a:pt x="2508" y="1"/>
                    <a:pt x="1660" y="1"/>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9" name="Google Shape;489;p28"/>
            <p:cNvSpPr/>
            <p:nvPr/>
          </p:nvSpPr>
          <p:spPr>
            <a:xfrm>
              <a:off x="196584" y="4631750"/>
              <a:ext cx="129934" cy="125016"/>
            </a:xfrm>
            <a:custGeom>
              <a:rect b="b" l="l" r="r" t="t"/>
              <a:pathLst>
                <a:path extrusionOk="0" h="3076" w="3197">
                  <a:moveTo>
                    <a:pt x="1660" y="0"/>
                  </a:moveTo>
                  <a:cubicBezTo>
                    <a:pt x="1037" y="0"/>
                    <a:pt x="477" y="376"/>
                    <a:pt x="239" y="950"/>
                  </a:cubicBezTo>
                  <a:cubicBezTo>
                    <a:pt x="0" y="1524"/>
                    <a:pt x="133" y="2185"/>
                    <a:pt x="572" y="2625"/>
                  </a:cubicBezTo>
                  <a:cubicBezTo>
                    <a:pt x="866" y="2920"/>
                    <a:pt x="1259" y="3076"/>
                    <a:pt x="1658" y="3076"/>
                  </a:cubicBezTo>
                  <a:cubicBezTo>
                    <a:pt x="1857" y="3076"/>
                    <a:pt x="2057" y="3037"/>
                    <a:pt x="2247" y="2958"/>
                  </a:cubicBezTo>
                  <a:cubicBezTo>
                    <a:pt x="2823" y="2721"/>
                    <a:pt x="3197" y="2160"/>
                    <a:pt x="3197" y="1539"/>
                  </a:cubicBezTo>
                  <a:cubicBezTo>
                    <a:pt x="3197" y="689"/>
                    <a:pt x="2508" y="0"/>
                    <a:pt x="1660"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0" name="Google Shape;490;p28"/>
            <p:cNvSpPr/>
            <p:nvPr/>
          </p:nvSpPr>
          <p:spPr>
            <a:xfrm>
              <a:off x="487138" y="4631750"/>
              <a:ext cx="129975" cy="125016"/>
            </a:xfrm>
            <a:custGeom>
              <a:rect b="b" l="l" r="r" t="t"/>
              <a:pathLst>
                <a:path extrusionOk="0" h="3076" w="3198">
                  <a:moveTo>
                    <a:pt x="1660" y="0"/>
                  </a:moveTo>
                  <a:cubicBezTo>
                    <a:pt x="1037" y="0"/>
                    <a:pt x="476" y="376"/>
                    <a:pt x="239" y="950"/>
                  </a:cubicBezTo>
                  <a:cubicBezTo>
                    <a:pt x="1" y="1524"/>
                    <a:pt x="132" y="2185"/>
                    <a:pt x="572" y="2625"/>
                  </a:cubicBezTo>
                  <a:cubicBezTo>
                    <a:pt x="866" y="2920"/>
                    <a:pt x="1259" y="3076"/>
                    <a:pt x="1659" y="3076"/>
                  </a:cubicBezTo>
                  <a:cubicBezTo>
                    <a:pt x="1857" y="3076"/>
                    <a:pt x="2057" y="3037"/>
                    <a:pt x="2248" y="2958"/>
                  </a:cubicBezTo>
                  <a:cubicBezTo>
                    <a:pt x="2822" y="2721"/>
                    <a:pt x="3197" y="2160"/>
                    <a:pt x="3197" y="1539"/>
                  </a:cubicBezTo>
                  <a:cubicBezTo>
                    <a:pt x="3197" y="689"/>
                    <a:pt x="2508" y="0"/>
                    <a:pt x="1660"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1" name="Google Shape;491;p28"/>
            <p:cNvSpPr/>
            <p:nvPr/>
          </p:nvSpPr>
          <p:spPr>
            <a:xfrm>
              <a:off x="777733" y="4631750"/>
              <a:ext cx="129934" cy="125016"/>
            </a:xfrm>
            <a:custGeom>
              <a:rect b="b" l="l" r="r" t="t"/>
              <a:pathLst>
                <a:path extrusionOk="0" h="3076" w="3197">
                  <a:moveTo>
                    <a:pt x="1658" y="0"/>
                  </a:moveTo>
                  <a:cubicBezTo>
                    <a:pt x="1037" y="0"/>
                    <a:pt x="476" y="376"/>
                    <a:pt x="237" y="950"/>
                  </a:cubicBezTo>
                  <a:cubicBezTo>
                    <a:pt x="0" y="1524"/>
                    <a:pt x="131" y="2185"/>
                    <a:pt x="572" y="2625"/>
                  </a:cubicBezTo>
                  <a:cubicBezTo>
                    <a:pt x="866" y="2920"/>
                    <a:pt x="1259" y="3076"/>
                    <a:pt x="1658" y="3076"/>
                  </a:cubicBezTo>
                  <a:cubicBezTo>
                    <a:pt x="1857" y="3076"/>
                    <a:pt x="2057" y="3037"/>
                    <a:pt x="2247" y="2958"/>
                  </a:cubicBezTo>
                  <a:cubicBezTo>
                    <a:pt x="2821" y="2721"/>
                    <a:pt x="3197" y="2160"/>
                    <a:pt x="3197" y="1539"/>
                  </a:cubicBezTo>
                  <a:cubicBezTo>
                    <a:pt x="3195" y="689"/>
                    <a:pt x="2508" y="0"/>
                    <a:pt x="1658"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2" name="Google Shape;492;p28"/>
            <p:cNvSpPr/>
            <p:nvPr/>
          </p:nvSpPr>
          <p:spPr>
            <a:xfrm>
              <a:off x="1068287" y="4631750"/>
              <a:ext cx="129893" cy="125016"/>
            </a:xfrm>
            <a:custGeom>
              <a:rect b="b" l="l" r="r" t="t"/>
              <a:pathLst>
                <a:path extrusionOk="0" h="3076" w="3196">
                  <a:moveTo>
                    <a:pt x="1659" y="0"/>
                  </a:moveTo>
                  <a:cubicBezTo>
                    <a:pt x="1037" y="0"/>
                    <a:pt x="476" y="376"/>
                    <a:pt x="238" y="950"/>
                  </a:cubicBezTo>
                  <a:cubicBezTo>
                    <a:pt x="1" y="1524"/>
                    <a:pt x="132" y="2185"/>
                    <a:pt x="572" y="2625"/>
                  </a:cubicBezTo>
                  <a:cubicBezTo>
                    <a:pt x="865" y="2920"/>
                    <a:pt x="1258" y="3076"/>
                    <a:pt x="1658" y="3076"/>
                  </a:cubicBezTo>
                  <a:cubicBezTo>
                    <a:pt x="1856" y="3076"/>
                    <a:pt x="2057" y="3037"/>
                    <a:pt x="2248" y="2958"/>
                  </a:cubicBezTo>
                  <a:cubicBezTo>
                    <a:pt x="2822" y="2721"/>
                    <a:pt x="3196" y="2160"/>
                    <a:pt x="3196" y="1539"/>
                  </a:cubicBezTo>
                  <a:cubicBezTo>
                    <a:pt x="3196" y="689"/>
                    <a:pt x="2508" y="0"/>
                    <a:pt x="1659"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3" name="Google Shape;493;p28"/>
            <p:cNvSpPr/>
            <p:nvPr/>
          </p:nvSpPr>
          <p:spPr>
            <a:xfrm>
              <a:off x="1358800" y="4631750"/>
              <a:ext cx="129975" cy="125016"/>
            </a:xfrm>
            <a:custGeom>
              <a:rect b="b" l="l" r="r" t="t"/>
              <a:pathLst>
                <a:path extrusionOk="0" h="3076" w="3198">
                  <a:moveTo>
                    <a:pt x="1660" y="0"/>
                  </a:moveTo>
                  <a:cubicBezTo>
                    <a:pt x="1037" y="0"/>
                    <a:pt x="478" y="376"/>
                    <a:pt x="239" y="950"/>
                  </a:cubicBezTo>
                  <a:cubicBezTo>
                    <a:pt x="1" y="1524"/>
                    <a:pt x="133" y="2185"/>
                    <a:pt x="572" y="2625"/>
                  </a:cubicBezTo>
                  <a:cubicBezTo>
                    <a:pt x="866" y="2920"/>
                    <a:pt x="1259" y="3076"/>
                    <a:pt x="1659" y="3076"/>
                  </a:cubicBezTo>
                  <a:cubicBezTo>
                    <a:pt x="1857" y="3076"/>
                    <a:pt x="2057" y="3037"/>
                    <a:pt x="2248" y="2958"/>
                  </a:cubicBezTo>
                  <a:cubicBezTo>
                    <a:pt x="2823" y="2721"/>
                    <a:pt x="3197" y="2160"/>
                    <a:pt x="3197" y="1539"/>
                  </a:cubicBezTo>
                  <a:cubicBezTo>
                    <a:pt x="3197" y="689"/>
                    <a:pt x="2508" y="0"/>
                    <a:pt x="1660"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4" name="Google Shape;494;p28"/>
            <p:cNvSpPr/>
            <p:nvPr/>
          </p:nvSpPr>
          <p:spPr>
            <a:xfrm>
              <a:off x="1531050" y="4845000"/>
              <a:ext cx="129975" cy="124976"/>
            </a:xfrm>
            <a:custGeom>
              <a:rect b="b" l="l" r="r" t="t"/>
              <a:pathLst>
                <a:path extrusionOk="0" h="3075" w="3198">
                  <a:moveTo>
                    <a:pt x="1660" y="1"/>
                  </a:moveTo>
                  <a:cubicBezTo>
                    <a:pt x="1037" y="1"/>
                    <a:pt x="476" y="375"/>
                    <a:pt x="239" y="950"/>
                  </a:cubicBezTo>
                  <a:cubicBezTo>
                    <a:pt x="1" y="1524"/>
                    <a:pt x="132" y="2185"/>
                    <a:pt x="572" y="2624"/>
                  </a:cubicBezTo>
                  <a:cubicBezTo>
                    <a:pt x="867" y="2919"/>
                    <a:pt x="1260" y="3075"/>
                    <a:pt x="1660" y="3075"/>
                  </a:cubicBezTo>
                  <a:cubicBezTo>
                    <a:pt x="1858" y="3075"/>
                    <a:pt x="2057" y="3037"/>
                    <a:pt x="2247" y="2958"/>
                  </a:cubicBezTo>
                  <a:cubicBezTo>
                    <a:pt x="2822" y="2720"/>
                    <a:pt x="3197" y="2159"/>
                    <a:pt x="3197" y="1538"/>
                  </a:cubicBezTo>
                  <a:cubicBezTo>
                    <a:pt x="3197" y="688"/>
                    <a:pt x="2508" y="1"/>
                    <a:pt x="1660" y="1"/>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5" name="Google Shape;495;p28"/>
            <p:cNvSpPr/>
            <p:nvPr/>
          </p:nvSpPr>
          <p:spPr>
            <a:xfrm>
              <a:off x="1821645" y="4845000"/>
              <a:ext cx="129934" cy="124976"/>
            </a:xfrm>
            <a:custGeom>
              <a:rect b="b" l="l" r="r" t="t"/>
              <a:pathLst>
                <a:path extrusionOk="0" h="3075" w="3197">
                  <a:moveTo>
                    <a:pt x="1658" y="1"/>
                  </a:moveTo>
                  <a:cubicBezTo>
                    <a:pt x="1037" y="1"/>
                    <a:pt x="476" y="375"/>
                    <a:pt x="237" y="950"/>
                  </a:cubicBezTo>
                  <a:cubicBezTo>
                    <a:pt x="0" y="1524"/>
                    <a:pt x="131" y="2185"/>
                    <a:pt x="571" y="2624"/>
                  </a:cubicBezTo>
                  <a:cubicBezTo>
                    <a:pt x="866" y="2919"/>
                    <a:pt x="1260" y="3075"/>
                    <a:pt x="1660" y="3075"/>
                  </a:cubicBezTo>
                  <a:cubicBezTo>
                    <a:pt x="1858" y="3075"/>
                    <a:pt x="2057" y="3037"/>
                    <a:pt x="2247" y="2958"/>
                  </a:cubicBezTo>
                  <a:cubicBezTo>
                    <a:pt x="2821" y="2720"/>
                    <a:pt x="3197" y="2159"/>
                    <a:pt x="3197" y="1538"/>
                  </a:cubicBezTo>
                  <a:cubicBezTo>
                    <a:pt x="3195" y="688"/>
                    <a:pt x="2508" y="1"/>
                    <a:pt x="1658" y="1"/>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6" name="Google Shape;496;p28"/>
            <p:cNvSpPr/>
            <p:nvPr/>
          </p:nvSpPr>
          <p:spPr>
            <a:xfrm>
              <a:off x="2112199" y="4845000"/>
              <a:ext cx="129893" cy="124976"/>
            </a:xfrm>
            <a:custGeom>
              <a:rect b="b" l="l" r="r" t="t"/>
              <a:pathLst>
                <a:path extrusionOk="0" h="3075" w="3196">
                  <a:moveTo>
                    <a:pt x="1659" y="1"/>
                  </a:moveTo>
                  <a:cubicBezTo>
                    <a:pt x="1037" y="1"/>
                    <a:pt x="476" y="375"/>
                    <a:pt x="238" y="950"/>
                  </a:cubicBezTo>
                  <a:cubicBezTo>
                    <a:pt x="1" y="1524"/>
                    <a:pt x="132" y="2185"/>
                    <a:pt x="572" y="2624"/>
                  </a:cubicBezTo>
                  <a:cubicBezTo>
                    <a:pt x="866" y="2919"/>
                    <a:pt x="1259" y="3075"/>
                    <a:pt x="1659" y="3075"/>
                  </a:cubicBezTo>
                  <a:cubicBezTo>
                    <a:pt x="1857" y="3075"/>
                    <a:pt x="2057" y="3037"/>
                    <a:pt x="2247" y="2958"/>
                  </a:cubicBezTo>
                  <a:cubicBezTo>
                    <a:pt x="2822" y="2720"/>
                    <a:pt x="3196" y="2159"/>
                    <a:pt x="3196" y="1538"/>
                  </a:cubicBezTo>
                  <a:cubicBezTo>
                    <a:pt x="3196" y="688"/>
                    <a:pt x="2508" y="1"/>
                    <a:pt x="1659" y="1"/>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7" name="Google Shape;497;p28"/>
            <p:cNvSpPr/>
            <p:nvPr/>
          </p:nvSpPr>
          <p:spPr>
            <a:xfrm>
              <a:off x="2402713" y="4845000"/>
              <a:ext cx="129975" cy="124976"/>
            </a:xfrm>
            <a:custGeom>
              <a:rect b="b" l="l" r="r" t="t"/>
              <a:pathLst>
                <a:path extrusionOk="0" h="3075" w="3198">
                  <a:moveTo>
                    <a:pt x="1660" y="1"/>
                  </a:moveTo>
                  <a:cubicBezTo>
                    <a:pt x="1037" y="1"/>
                    <a:pt x="478" y="375"/>
                    <a:pt x="239" y="950"/>
                  </a:cubicBezTo>
                  <a:cubicBezTo>
                    <a:pt x="1" y="1524"/>
                    <a:pt x="133" y="2185"/>
                    <a:pt x="572" y="2624"/>
                  </a:cubicBezTo>
                  <a:cubicBezTo>
                    <a:pt x="867" y="2919"/>
                    <a:pt x="1260" y="3075"/>
                    <a:pt x="1660" y="3075"/>
                  </a:cubicBezTo>
                  <a:cubicBezTo>
                    <a:pt x="1858" y="3075"/>
                    <a:pt x="2058" y="3037"/>
                    <a:pt x="2247" y="2958"/>
                  </a:cubicBezTo>
                  <a:cubicBezTo>
                    <a:pt x="2823" y="2720"/>
                    <a:pt x="3197" y="2159"/>
                    <a:pt x="3197" y="1538"/>
                  </a:cubicBezTo>
                  <a:cubicBezTo>
                    <a:pt x="3197" y="688"/>
                    <a:pt x="2508" y="1"/>
                    <a:pt x="1660" y="1"/>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8" name="Google Shape;498;p28"/>
            <p:cNvSpPr/>
            <p:nvPr/>
          </p:nvSpPr>
          <p:spPr>
            <a:xfrm>
              <a:off x="2693307" y="4845000"/>
              <a:ext cx="129934" cy="124976"/>
            </a:xfrm>
            <a:custGeom>
              <a:rect b="b" l="l" r="r" t="t"/>
              <a:pathLst>
                <a:path extrusionOk="0" h="3075" w="3197">
                  <a:moveTo>
                    <a:pt x="1660" y="1"/>
                  </a:moveTo>
                  <a:cubicBezTo>
                    <a:pt x="1037" y="1"/>
                    <a:pt x="476" y="375"/>
                    <a:pt x="239" y="950"/>
                  </a:cubicBezTo>
                  <a:cubicBezTo>
                    <a:pt x="0" y="1524"/>
                    <a:pt x="131" y="2185"/>
                    <a:pt x="572" y="2624"/>
                  </a:cubicBezTo>
                  <a:cubicBezTo>
                    <a:pt x="866" y="2919"/>
                    <a:pt x="1260" y="3075"/>
                    <a:pt x="1660" y="3075"/>
                  </a:cubicBezTo>
                  <a:cubicBezTo>
                    <a:pt x="1858" y="3075"/>
                    <a:pt x="2057" y="3037"/>
                    <a:pt x="2247" y="2958"/>
                  </a:cubicBezTo>
                  <a:cubicBezTo>
                    <a:pt x="2821" y="2720"/>
                    <a:pt x="3197" y="2159"/>
                    <a:pt x="3197" y="1538"/>
                  </a:cubicBezTo>
                  <a:cubicBezTo>
                    <a:pt x="3197" y="688"/>
                    <a:pt x="2508" y="1"/>
                    <a:pt x="1660" y="1"/>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9" name="Google Shape;499;p28"/>
            <p:cNvSpPr/>
            <p:nvPr/>
          </p:nvSpPr>
          <p:spPr>
            <a:xfrm>
              <a:off x="1666959" y="4631750"/>
              <a:ext cx="129934" cy="125016"/>
            </a:xfrm>
            <a:custGeom>
              <a:rect b="b" l="l" r="r" t="t"/>
              <a:pathLst>
                <a:path extrusionOk="0" h="3076" w="3197">
                  <a:moveTo>
                    <a:pt x="1660" y="0"/>
                  </a:moveTo>
                  <a:cubicBezTo>
                    <a:pt x="1037" y="0"/>
                    <a:pt x="477" y="376"/>
                    <a:pt x="239" y="950"/>
                  </a:cubicBezTo>
                  <a:cubicBezTo>
                    <a:pt x="0" y="1524"/>
                    <a:pt x="133" y="2185"/>
                    <a:pt x="572" y="2625"/>
                  </a:cubicBezTo>
                  <a:cubicBezTo>
                    <a:pt x="866" y="2920"/>
                    <a:pt x="1259" y="3076"/>
                    <a:pt x="1658" y="3076"/>
                  </a:cubicBezTo>
                  <a:cubicBezTo>
                    <a:pt x="1857" y="3076"/>
                    <a:pt x="2057" y="3037"/>
                    <a:pt x="2247" y="2958"/>
                  </a:cubicBezTo>
                  <a:cubicBezTo>
                    <a:pt x="2823" y="2721"/>
                    <a:pt x="3197" y="2160"/>
                    <a:pt x="3197" y="1539"/>
                  </a:cubicBezTo>
                  <a:cubicBezTo>
                    <a:pt x="3197" y="689"/>
                    <a:pt x="2508" y="0"/>
                    <a:pt x="1660"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0" name="Google Shape;500;p28"/>
            <p:cNvSpPr/>
            <p:nvPr/>
          </p:nvSpPr>
          <p:spPr>
            <a:xfrm>
              <a:off x="1957513" y="4631750"/>
              <a:ext cx="129975" cy="125016"/>
            </a:xfrm>
            <a:custGeom>
              <a:rect b="b" l="l" r="r" t="t"/>
              <a:pathLst>
                <a:path extrusionOk="0" h="3076" w="3198">
                  <a:moveTo>
                    <a:pt x="1660" y="0"/>
                  </a:moveTo>
                  <a:cubicBezTo>
                    <a:pt x="1037" y="0"/>
                    <a:pt x="476" y="376"/>
                    <a:pt x="239" y="950"/>
                  </a:cubicBezTo>
                  <a:cubicBezTo>
                    <a:pt x="1" y="1524"/>
                    <a:pt x="132" y="2185"/>
                    <a:pt x="572" y="2625"/>
                  </a:cubicBezTo>
                  <a:cubicBezTo>
                    <a:pt x="866" y="2920"/>
                    <a:pt x="1259" y="3076"/>
                    <a:pt x="1659" y="3076"/>
                  </a:cubicBezTo>
                  <a:cubicBezTo>
                    <a:pt x="1857" y="3076"/>
                    <a:pt x="2057" y="3037"/>
                    <a:pt x="2248" y="2958"/>
                  </a:cubicBezTo>
                  <a:cubicBezTo>
                    <a:pt x="2822" y="2721"/>
                    <a:pt x="3197" y="2160"/>
                    <a:pt x="3197" y="1539"/>
                  </a:cubicBezTo>
                  <a:cubicBezTo>
                    <a:pt x="3197" y="689"/>
                    <a:pt x="2508" y="0"/>
                    <a:pt x="1660"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1" name="Google Shape;501;p28"/>
            <p:cNvSpPr/>
            <p:nvPr/>
          </p:nvSpPr>
          <p:spPr>
            <a:xfrm>
              <a:off x="2248108" y="4631750"/>
              <a:ext cx="129934" cy="125016"/>
            </a:xfrm>
            <a:custGeom>
              <a:rect b="b" l="l" r="r" t="t"/>
              <a:pathLst>
                <a:path extrusionOk="0" h="3076" w="3197">
                  <a:moveTo>
                    <a:pt x="1658" y="0"/>
                  </a:moveTo>
                  <a:cubicBezTo>
                    <a:pt x="1037" y="0"/>
                    <a:pt x="476" y="376"/>
                    <a:pt x="237" y="950"/>
                  </a:cubicBezTo>
                  <a:cubicBezTo>
                    <a:pt x="0" y="1524"/>
                    <a:pt x="131" y="2185"/>
                    <a:pt x="572" y="2625"/>
                  </a:cubicBezTo>
                  <a:cubicBezTo>
                    <a:pt x="866" y="2920"/>
                    <a:pt x="1259" y="3076"/>
                    <a:pt x="1658" y="3076"/>
                  </a:cubicBezTo>
                  <a:cubicBezTo>
                    <a:pt x="1857" y="3076"/>
                    <a:pt x="2057" y="3037"/>
                    <a:pt x="2247" y="2958"/>
                  </a:cubicBezTo>
                  <a:cubicBezTo>
                    <a:pt x="2821" y="2721"/>
                    <a:pt x="3197" y="2160"/>
                    <a:pt x="3197" y="1539"/>
                  </a:cubicBezTo>
                  <a:cubicBezTo>
                    <a:pt x="3195" y="689"/>
                    <a:pt x="2508" y="0"/>
                    <a:pt x="1658"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2" name="Google Shape;502;p28"/>
            <p:cNvSpPr/>
            <p:nvPr/>
          </p:nvSpPr>
          <p:spPr>
            <a:xfrm>
              <a:off x="2538662" y="4631750"/>
              <a:ext cx="129893" cy="125016"/>
            </a:xfrm>
            <a:custGeom>
              <a:rect b="b" l="l" r="r" t="t"/>
              <a:pathLst>
                <a:path extrusionOk="0" h="3076" w="3196">
                  <a:moveTo>
                    <a:pt x="1659" y="0"/>
                  </a:moveTo>
                  <a:cubicBezTo>
                    <a:pt x="1037" y="0"/>
                    <a:pt x="476" y="376"/>
                    <a:pt x="238" y="950"/>
                  </a:cubicBezTo>
                  <a:cubicBezTo>
                    <a:pt x="1" y="1524"/>
                    <a:pt x="132" y="2185"/>
                    <a:pt x="572" y="2625"/>
                  </a:cubicBezTo>
                  <a:cubicBezTo>
                    <a:pt x="865" y="2920"/>
                    <a:pt x="1258" y="3076"/>
                    <a:pt x="1658" y="3076"/>
                  </a:cubicBezTo>
                  <a:cubicBezTo>
                    <a:pt x="1856" y="3076"/>
                    <a:pt x="2057" y="3037"/>
                    <a:pt x="2248" y="2958"/>
                  </a:cubicBezTo>
                  <a:cubicBezTo>
                    <a:pt x="2822" y="2721"/>
                    <a:pt x="3196" y="2160"/>
                    <a:pt x="3196" y="1539"/>
                  </a:cubicBezTo>
                  <a:cubicBezTo>
                    <a:pt x="3196" y="689"/>
                    <a:pt x="2508" y="0"/>
                    <a:pt x="1659"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3" name="Google Shape;503;p28"/>
            <p:cNvSpPr/>
            <p:nvPr/>
          </p:nvSpPr>
          <p:spPr>
            <a:xfrm>
              <a:off x="2829175" y="4631750"/>
              <a:ext cx="129975" cy="125016"/>
            </a:xfrm>
            <a:custGeom>
              <a:rect b="b" l="l" r="r" t="t"/>
              <a:pathLst>
                <a:path extrusionOk="0" h="3076" w="3198">
                  <a:moveTo>
                    <a:pt x="1660" y="0"/>
                  </a:moveTo>
                  <a:cubicBezTo>
                    <a:pt x="1037" y="0"/>
                    <a:pt x="478" y="376"/>
                    <a:pt x="239" y="950"/>
                  </a:cubicBezTo>
                  <a:cubicBezTo>
                    <a:pt x="1" y="1524"/>
                    <a:pt x="133" y="2185"/>
                    <a:pt x="572" y="2625"/>
                  </a:cubicBezTo>
                  <a:cubicBezTo>
                    <a:pt x="866" y="2920"/>
                    <a:pt x="1259" y="3076"/>
                    <a:pt x="1659" y="3076"/>
                  </a:cubicBezTo>
                  <a:cubicBezTo>
                    <a:pt x="1857" y="3076"/>
                    <a:pt x="2057" y="3037"/>
                    <a:pt x="2248" y="2958"/>
                  </a:cubicBezTo>
                  <a:cubicBezTo>
                    <a:pt x="2823" y="2721"/>
                    <a:pt x="3197" y="2160"/>
                    <a:pt x="3197" y="1539"/>
                  </a:cubicBezTo>
                  <a:cubicBezTo>
                    <a:pt x="3197" y="689"/>
                    <a:pt x="2508" y="0"/>
                    <a:pt x="1660"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4" name="Google Shape;504;p28"/>
            <p:cNvSpPr/>
            <p:nvPr/>
          </p:nvSpPr>
          <p:spPr>
            <a:xfrm>
              <a:off x="3027711" y="4845000"/>
              <a:ext cx="129975" cy="124976"/>
            </a:xfrm>
            <a:custGeom>
              <a:rect b="b" l="l" r="r" t="t"/>
              <a:pathLst>
                <a:path extrusionOk="0" h="3075" w="3198">
                  <a:moveTo>
                    <a:pt x="1660" y="1"/>
                  </a:moveTo>
                  <a:cubicBezTo>
                    <a:pt x="1037" y="1"/>
                    <a:pt x="476" y="375"/>
                    <a:pt x="239" y="950"/>
                  </a:cubicBezTo>
                  <a:cubicBezTo>
                    <a:pt x="1" y="1524"/>
                    <a:pt x="132" y="2185"/>
                    <a:pt x="572" y="2624"/>
                  </a:cubicBezTo>
                  <a:cubicBezTo>
                    <a:pt x="867" y="2919"/>
                    <a:pt x="1260" y="3075"/>
                    <a:pt x="1660" y="3075"/>
                  </a:cubicBezTo>
                  <a:cubicBezTo>
                    <a:pt x="1858" y="3075"/>
                    <a:pt x="2057" y="3037"/>
                    <a:pt x="2247" y="2958"/>
                  </a:cubicBezTo>
                  <a:cubicBezTo>
                    <a:pt x="2822" y="2720"/>
                    <a:pt x="3197" y="2159"/>
                    <a:pt x="3197" y="1538"/>
                  </a:cubicBezTo>
                  <a:cubicBezTo>
                    <a:pt x="3197" y="688"/>
                    <a:pt x="2508" y="1"/>
                    <a:pt x="1660" y="1"/>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5" name="Google Shape;505;p28"/>
            <p:cNvSpPr/>
            <p:nvPr/>
          </p:nvSpPr>
          <p:spPr>
            <a:xfrm>
              <a:off x="3318306" y="4845000"/>
              <a:ext cx="129934" cy="124976"/>
            </a:xfrm>
            <a:custGeom>
              <a:rect b="b" l="l" r="r" t="t"/>
              <a:pathLst>
                <a:path extrusionOk="0" h="3075" w="3197">
                  <a:moveTo>
                    <a:pt x="1658" y="1"/>
                  </a:moveTo>
                  <a:cubicBezTo>
                    <a:pt x="1037" y="1"/>
                    <a:pt x="476" y="375"/>
                    <a:pt x="237" y="950"/>
                  </a:cubicBezTo>
                  <a:cubicBezTo>
                    <a:pt x="0" y="1524"/>
                    <a:pt x="131" y="2185"/>
                    <a:pt x="571" y="2624"/>
                  </a:cubicBezTo>
                  <a:cubicBezTo>
                    <a:pt x="866" y="2919"/>
                    <a:pt x="1260" y="3075"/>
                    <a:pt x="1660" y="3075"/>
                  </a:cubicBezTo>
                  <a:cubicBezTo>
                    <a:pt x="1858" y="3075"/>
                    <a:pt x="2057" y="3037"/>
                    <a:pt x="2247" y="2958"/>
                  </a:cubicBezTo>
                  <a:cubicBezTo>
                    <a:pt x="2821" y="2720"/>
                    <a:pt x="3197" y="2159"/>
                    <a:pt x="3197" y="1538"/>
                  </a:cubicBezTo>
                  <a:cubicBezTo>
                    <a:pt x="3195" y="688"/>
                    <a:pt x="2508" y="1"/>
                    <a:pt x="1658" y="1"/>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6" name="Google Shape;506;p28"/>
            <p:cNvSpPr/>
            <p:nvPr/>
          </p:nvSpPr>
          <p:spPr>
            <a:xfrm>
              <a:off x="3608860" y="4845000"/>
              <a:ext cx="129893" cy="124976"/>
            </a:xfrm>
            <a:custGeom>
              <a:rect b="b" l="l" r="r" t="t"/>
              <a:pathLst>
                <a:path extrusionOk="0" h="3075" w="3196">
                  <a:moveTo>
                    <a:pt x="1659" y="1"/>
                  </a:moveTo>
                  <a:cubicBezTo>
                    <a:pt x="1037" y="1"/>
                    <a:pt x="476" y="375"/>
                    <a:pt x="238" y="950"/>
                  </a:cubicBezTo>
                  <a:cubicBezTo>
                    <a:pt x="1" y="1524"/>
                    <a:pt x="132" y="2185"/>
                    <a:pt x="572" y="2624"/>
                  </a:cubicBezTo>
                  <a:cubicBezTo>
                    <a:pt x="866" y="2919"/>
                    <a:pt x="1259" y="3075"/>
                    <a:pt x="1659" y="3075"/>
                  </a:cubicBezTo>
                  <a:cubicBezTo>
                    <a:pt x="1857" y="3075"/>
                    <a:pt x="2057" y="3037"/>
                    <a:pt x="2247" y="2958"/>
                  </a:cubicBezTo>
                  <a:cubicBezTo>
                    <a:pt x="2822" y="2720"/>
                    <a:pt x="3196" y="2159"/>
                    <a:pt x="3196" y="1538"/>
                  </a:cubicBezTo>
                  <a:cubicBezTo>
                    <a:pt x="3196" y="688"/>
                    <a:pt x="2508" y="1"/>
                    <a:pt x="1659" y="1"/>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7" name="Google Shape;507;p28"/>
            <p:cNvSpPr/>
            <p:nvPr/>
          </p:nvSpPr>
          <p:spPr>
            <a:xfrm>
              <a:off x="3899373" y="4845000"/>
              <a:ext cx="129975" cy="124976"/>
            </a:xfrm>
            <a:custGeom>
              <a:rect b="b" l="l" r="r" t="t"/>
              <a:pathLst>
                <a:path extrusionOk="0" h="3075" w="3198">
                  <a:moveTo>
                    <a:pt x="1660" y="1"/>
                  </a:moveTo>
                  <a:cubicBezTo>
                    <a:pt x="1037" y="1"/>
                    <a:pt x="478" y="375"/>
                    <a:pt x="239" y="950"/>
                  </a:cubicBezTo>
                  <a:cubicBezTo>
                    <a:pt x="1" y="1524"/>
                    <a:pt x="133" y="2185"/>
                    <a:pt x="572" y="2624"/>
                  </a:cubicBezTo>
                  <a:cubicBezTo>
                    <a:pt x="867" y="2919"/>
                    <a:pt x="1260" y="3075"/>
                    <a:pt x="1660" y="3075"/>
                  </a:cubicBezTo>
                  <a:cubicBezTo>
                    <a:pt x="1858" y="3075"/>
                    <a:pt x="2058" y="3037"/>
                    <a:pt x="2247" y="2958"/>
                  </a:cubicBezTo>
                  <a:cubicBezTo>
                    <a:pt x="2823" y="2720"/>
                    <a:pt x="3197" y="2159"/>
                    <a:pt x="3197" y="1538"/>
                  </a:cubicBezTo>
                  <a:cubicBezTo>
                    <a:pt x="3197" y="688"/>
                    <a:pt x="2508" y="1"/>
                    <a:pt x="1660" y="1"/>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8" name="Google Shape;508;p28"/>
            <p:cNvSpPr/>
            <p:nvPr/>
          </p:nvSpPr>
          <p:spPr>
            <a:xfrm>
              <a:off x="4189968" y="4845000"/>
              <a:ext cx="129934" cy="124976"/>
            </a:xfrm>
            <a:custGeom>
              <a:rect b="b" l="l" r="r" t="t"/>
              <a:pathLst>
                <a:path extrusionOk="0" h="3075" w="3197">
                  <a:moveTo>
                    <a:pt x="1660" y="1"/>
                  </a:moveTo>
                  <a:cubicBezTo>
                    <a:pt x="1037" y="1"/>
                    <a:pt x="476" y="375"/>
                    <a:pt x="239" y="950"/>
                  </a:cubicBezTo>
                  <a:cubicBezTo>
                    <a:pt x="0" y="1524"/>
                    <a:pt x="131" y="2185"/>
                    <a:pt x="572" y="2624"/>
                  </a:cubicBezTo>
                  <a:cubicBezTo>
                    <a:pt x="866" y="2919"/>
                    <a:pt x="1260" y="3075"/>
                    <a:pt x="1660" y="3075"/>
                  </a:cubicBezTo>
                  <a:cubicBezTo>
                    <a:pt x="1858" y="3075"/>
                    <a:pt x="2057" y="3037"/>
                    <a:pt x="2247" y="2958"/>
                  </a:cubicBezTo>
                  <a:cubicBezTo>
                    <a:pt x="2821" y="2720"/>
                    <a:pt x="3197" y="2159"/>
                    <a:pt x="3197" y="1538"/>
                  </a:cubicBezTo>
                  <a:cubicBezTo>
                    <a:pt x="3197" y="688"/>
                    <a:pt x="2508" y="1"/>
                    <a:pt x="1660" y="1"/>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9" name="Google Shape;509;p28"/>
            <p:cNvSpPr/>
            <p:nvPr/>
          </p:nvSpPr>
          <p:spPr>
            <a:xfrm>
              <a:off x="3163620" y="4631750"/>
              <a:ext cx="129934" cy="125016"/>
            </a:xfrm>
            <a:custGeom>
              <a:rect b="b" l="l" r="r" t="t"/>
              <a:pathLst>
                <a:path extrusionOk="0" h="3076" w="3197">
                  <a:moveTo>
                    <a:pt x="1660" y="0"/>
                  </a:moveTo>
                  <a:cubicBezTo>
                    <a:pt x="1037" y="0"/>
                    <a:pt x="477" y="376"/>
                    <a:pt x="239" y="950"/>
                  </a:cubicBezTo>
                  <a:cubicBezTo>
                    <a:pt x="0" y="1524"/>
                    <a:pt x="133" y="2185"/>
                    <a:pt x="572" y="2625"/>
                  </a:cubicBezTo>
                  <a:cubicBezTo>
                    <a:pt x="866" y="2920"/>
                    <a:pt x="1259" y="3076"/>
                    <a:pt x="1658" y="3076"/>
                  </a:cubicBezTo>
                  <a:cubicBezTo>
                    <a:pt x="1857" y="3076"/>
                    <a:pt x="2057" y="3037"/>
                    <a:pt x="2247" y="2958"/>
                  </a:cubicBezTo>
                  <a:cubicBezTo>
                    <a:pt x="2823" y="2721"/>
                    <a:pt x="3197" y="2160"/>
                    <a:pt x="3197" y="1539"/>
                  </a:cubicBezTo>
                  <a:cubicBezTo>
                    <a:pt x="3197" y="689"/>
                    <a:pt x="2508" y="0"/>
                    <a:pt x="1660"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0" name="Google Shape;510;p28"/>
            <p:cNvSpPr/>
            <p:nvPr/>
          </p:nvSpPr>
          <p:spPr>
            <a:xfrm>
              <a:off x="3454174" y="4631750"/>
              <a:ext cx="129975" cy="125016"/>
            </a:xfrm>
            <a:custGeom>
              <a:rect b="b" l="l" r="r" t="t"/>
              <a:pathLst>
                <a:path extrusionOk="0" h="3076" w="3198">
                  <a:moveTo>
                    <a:pt x="1660" y="0"/>
                  </a:moveTo>
                  <a:cubicBezTo>
                    <a:pt x="1037" y="0"/>
                    <a:pt x="476" y="376"/>
                    <a:pt x="239" y="950"/>
                  </a:cubicBezTo>
                  <a:cubicBezTo>
                    <a:pt x="1" y="1524"/>
                    <a:pt x="132" y="2185"/>
                    <a:pt x="572" y="2625"/>
                  </a:cubicBezTo>
                  <a:cubicBezTo>
                    <a:pt x="866" y="2920"/>
                    <a:pt x="1259" y="3076"/>
                    <a:pt x="1659" y="3076"/>
                  </a:cubicBezTo>
                  <a:cubicBezTo>
                    <a:pt x="1857" y="3076"/>
                    <a:pt x="2057" y="3037"/>
                    <a:pt x="2248" y="2958"/>
                  </a:cubicBezTo>
                  <a:cubicBezTo>
                    <a:pt x="2822" y="2721"/>
                    <a:pt x="3197" y="2160"/>
                    <a:pt x="3197" y="1539"/>
                  </a:cubicBezTo>
                  <a:cubicBezTo>
                    <a:pt x="3197" y="689"/>
                    <a:pt x="2508" y="0"/>
                    <a:pt x="1660"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1" name="Google Shape;511;p28"/>
            <p:cNvSpPr/>
            <p:nvPr/>
          </p:nvSpPr>
          <p:spPr>
            <a:xfrm>
              <a:off x="3744769" y="4631750"/>
              <a:ext cx="129934" cy="125016"/>
            </a:xfrm>
            <a:custGeom>
              <a:rect b="b" l="l" r="r" t="t"/>
              <a:pathLst>
                <a:path extrusionOk="0" h="3076" w="3197">
                  <a:moveTo>
                    <a:pt x="1658" y="0"/>
                  </a:moveTo>
                  <a:cubicBezTo>
                    <a:pt x="1037" y="0"/>
                    <a:pt x="476" y="376"/>
                    <a:pt x="237" y="950"/>
                  </a:cubicBezTo>
                  <a:cubicBezTo>
                    <a:pt x="0" y="1524"/>
                    <a:pt x="131" y="2185"/>
                    <a:pt x="572" y="2625"/>
                  </a:cubicBezTo>
                  <a:cubicBezTo>
                    <a:pt x="866" y="2920"/>
                    <a:pt x="1259" y="3076"/>
                    <a:pt x="1658" y="3076"/>
                  </a:cubicBezTo>
                  <a:cubicBezTo>
                    <a:pt x="1857" y="3076"/>
                    <a:pt x="2057" y="3037"/>
                    <a:pt x="2247" y="2958"/>
                  </a:cubicBezTo>
                  <a:cubicBezTo>
                    <a:pt x="2821" y="2721"/>
                    <a:pt x="3197" y="2160"/>
                    <a:pt x="3197" y="1539"/>
                  </a:cubicBezTo>
                  <a:cubicBezTo>
                    <a:pt x="3195" y="689"/>
                    <a:pt x="2508" y="0"/>
                    <a:pt x="1658"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2" name="Google Shape;512;p28"/>
            <p:cNvSpPr/>
            <p:nvPr/>
          </p:nvSpPr>
          <p:spPr>
            <a:xfrm>
              <a:off x="4035323" y="4631750"/>
              <a:ext cx="129893" cy="125016"/>
            </a:xfrm>
            <a:custGeom>
              <a:rect b="b" l="l" r="r" t="t"/>
              <a:pathLst>
                <a:path extrusionOk="0" h="3076" w="3196">
                  <a:moveTo>
                    <a:pt x="1659" y="0"/>
                  </a:moveTo>
                  <a:cubicBezTo>
                    <a:pt x="1037" y="0"/>
                    <a:pt x="476" y="376"/>
                    <a:pt x="238" y="950"/>
                  </a:cubicBezTo>
                  <a:cubicBezTo>
                    <a:pt x="1" y="1524"/>
                    <a:pt x="132" y="2185"/>
                    <a:pt x="572" y="2625"/>
                  </a:cubicBezTo>
                  <a:cubicBezTo>
                    <a:pt x="865" y="2920"/>
                    <a:pt x="1258" y="3076"/>
                    <a:pt x="1658" y="3076"/>
                  </a:cubicBezTo>
                  <a:cubicBezTo>
                    <a:pt x="1856" y="3076"/>
                    <a:pt x="2057" y="3037"/>
                    <a:pt x="2248" y="2958"/>
                  </a:cubicBezTo>
                  <a:cubicBezTo>
                    <a:pt x="2822" y="2721"/>
                    <a:pt x="3196" y="2160"/>
                    <a:pt x="3196" y="1539"/>
                  </a:cubicBezTo>
                  <a:cubicBezTo>
                    <a:pt x="3196" y="689"/>
                    <a:pt x="2508" y="0"/>
                    <a:pt x="1659"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3" name="Google Shape;513;p28"/>
            <p:cNvSpPr/>
            <p:nvPr/>
          </p:nvSpPr>
          <p:spPr>
            <a:xfrm>
              <a:off x="4325836" y="4631750"/>
              <a:ext cx="129975" cy="125016"/>
            </a:xfrm>
            <a:custGeom>
              <a:rect b="b" l="l" r="r" t="t"/>
              <a:pathLst>
                <a:path extrusionOk="0" h="3076" w="3198">
                  <a:moveTo>
                    <a:pt x="1660" y="0"/>
                  </a:moveTo>
                  <a:cubicBezTo>
                    <a:pt x="1037" y="0"/>
                    <a:pt x="478" y="376"/>
                    <a:pt x="239" y="950"/>
                  </a:cubicBezTo>
                  <a:cubicBezTo>
                    <a:pt x="1" y="1524"/>
                    <a:pt x="133" y="2185"/>
                    <a:pt x="572" y="2625"/>
                  </a:cubicBezTo>
                  <a:cubicBezTo>
                    <a:pt x="866" y="2920"/>
                    <a:pt x="1259" y="3076"/>
                    <a:pt x="1659" y="3076"/>
                  </a:cubicBezTo>
                  <a:cubicBezTo>
                    <a:pt x="1857" y="3076"/>
                    <a:pt x="2057" y="3037"/>
                    <a:pt x="2248" y="2958"/>
                  </a:cubicBezTo>
                  <a:cubicBezTo>
                    <a:pt x="2823" y="2721"/>
                    <a:pt x="3197" y="2160"/>
                    <a:pt x="3197" y="1539"/>
                  </a:cubicBezTo>
                  <a:cubicBezTo>
                    <a:pt x="3197" y="689"/>
                    <a:pt x="2508" y="0"/>
                    <a:pt x="1660"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4" name="Google Shape;514;p28"/>
            <p:cNvSpPr/>
            <p:nvPr/>
          </p:nvSpPr>
          <p:spPr>
            <a:xfrm>
              <a:off x="4498086" y="4845000"/>
              <a:ext cx="129975" cy="124976"/>
            </a:xfrm>
            <a:custGeom>
              <a:rect b="b" l="l" r="r" t="t"/>
              <a:pathLst>
                <a:path extrusionOk="0" h="3075" w="3198">
                  <a:moveTo>
                    <a:pt x="1660" y="1"/>
                  </a:moveTo>
                  <a:cubicBezTo>
                    <a:pt x="1037" y="1"/>
                    <a:pt x="476" y="375"/>
                    <a:pt x="239" y="950"/>
                  </a:cubicBezTo>
                  <a:cubicBezTo>
                    <a:pt x="1" y="1524"/>
                    <a:pt x="132" y="2185"/>
                    <a:pt x="572" y="2624"/>
                  </a:cubicBezTo>
                  <a:cubicBezTo>
                    <a:pt x="867" y="2919"/>
                    <a:pt x="1260" y="3075"/>
                    <a:pt x="1660" y="3075"/>
                  </a:cubicBezTo>
                  <a:cubicBezTo>
                    <a:pt x="1858" y="3075"/>
                    <a:pt x="2057" y="3037"/>
                    <a:pt x="2247" y="2958"/>
                  </a:cubicBezTo>
                  <a:cubicBezTo>
                    <a:pt x="2822" y="2720"/>
                    <a:pt x="3197" y="2159"/>
                    <a:pt x="3197" y="1538"/>
                  </a:cubicBezTo>
                  <a:cubicBezTo>
                    <a:pt x="3197" y="688"/>
                    <a:pt x="2508" y="1"/>
                    <a:pt x="1660" y="1"/>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5" name="Google Shape;515;p28"/>
            <p:cNvSpPr/>
            <p:nvPr/>
          </p:nvSpPr>
          <p:spPr>
            <a:xfrm>
              <a:off x="4788681" y="4845000"/>
              <a:ext cx="129934" cy="124976"/>
            </a:xfrm>
            <a:custGeom>
              <a:rect b="b" l="l" r="r" t="t"/>
              <a:pathLst>
                <a:path extrusionOk="0" h="3075" w="3197">
                  <a:moveTo>
                    <a:pt x="1658" y="1"/>
                  </a:moveTo>
                  <a:cubicBezTo>
                    <a:pt x="1037" y="1"/>
                    <a:pt x="476" y="375"/>
                    <a:pt x="237" y="950"/>
                  </a:cubicBezTo>
                  <a:cubicBezTo>
                    <a:pt x="0" y="1524"/>
                    <a:pt x="131" y="2185"/>
                    <a:pt x="571" y="2624"/>
                  </a:cubicBezTo>
                  <a:cubicBezTo>
                    <a:pt x="866" y="2919"/>
                    <a:pt x="1260" y="3075"/>
                    <a:pt x="1660" y="3075"/>
                  </a:cubicBezTo>
                  <a:cubicBezTo>
                    <a:pt x="1858" y="3075"/>
                    <a:pt x="2057" y="3037"/>
                    <a:pt x="2247" y="2958"/>
                  </a:cubicBezTo>
                  <a:cubicBezTo>
                    <a:pt x="2821" y="2720"/>
                    <a:pt x="3197" y="2159"/>
                    <a:pt x="3197" y="1538"/>
                  </a:cubicBezTo>
                  <a:cubicBezTo>
                    <a:pt x="3195" y="688"/>
                    <a:pt x="2508" y="1"/>
                    <a:pt x="1658" y="1"/>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6" name="Google Shape;516;p28"/>
            <p:cNvSpPr/>
            <p:nvPr/>
          </p:nvSpPr>
          <p:spPr>
            <a:xfrm>
              <a:off x="5079235" y="4845000"/>
              <a:ext cx="129893" cy="124976"/>
            </a:xfrm>
            <a:custGeom>
              <a:rect b="b" l="l" r="r" t="t"/>
              <a:pathLst>
                <a:path extrusionOk="0" h="3075" w="3196">
                  <a:moveTo>
                    <a:pt x="1659" y="1"/>
                  </a:moveTo>
                  <a:cubicBezTo>
                    <a:pt x="1037" y="1"/>
                    <a:pt x="476" y="375"/>
                    <a:pt x="238" y="950"/>
                  </a:cubicBezTo>
                  <a:cubicBezTo>
                    <a:pt x="1" y="1524"/>
                    <a:pt x="132" y="2185"/>
                    <a:pt x="572" y="2624"/>
                  </a:cubicBezTo>
                  <a:cubicBezTo>
                    <a:pt x="866" y="2919"/>
                    <a:pt x="1259" y="3075"/>
                    <a:pt x="1659" y="3075"/>
                  </a:cubicBezTo>
                  <a:cubicBezTo>
                    <a:pt x="1857" y="3075"/>
                    <a:pt x="2057" y="3037"/>
                    <a:pt x="2247" y="2958"/>
                  </a:cubicBezTo>
                  <a:cubicBezTo>
                    <a:pt x="2822" y="2720"/>
                    <a:pt x="3196" y="2159"/>
                    <a:pt x="3196" y="1538"/>
                  </a:cubicBezTo>
                  <a:cubicBezTo>
                    <a:pt x="3196" y="688"/>
                    <a:pt x="2508" y="1"/>
                    <a:pt x="1659" y="1"/>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7" name="Google Shape;517;p28"/>
            <p:cNvSpPr/>
            <p:nvPr/>
          </p:nvSpPr>
          <p:spPr>
            <a:xfrm>
              <a:off x="5369749" y="4845000"/>
              <a:ext cx="129975" cy="124976"/>
            </a:xfrm>
            <a:custGeom>
              <a:rect b="b" l="l" r="r" t="t"/>
              <a:pathLst>
                <a:path extrusionOk="0" h="3075" w="3198">
                  <a:moveTo>
                    <a:pt x="1660" y="1"/>
                  </a:moveTo>
                  <a:cubicBezTo>
                    <a:pt x="1037" y="1"/>
                    <a:pt x="478" y="375"/>
                    <a:pt x="239" y="950"/>
                  </a:cubicBezTo>
                  <a:cubicBezTo>
                    <a:pt x="1" y="1524"/>
                    <a:pt x="133" y="2185"/>
                    <a:pt x="572" y="2624"/>
                  </a:cubicBezTo>
                  <a:cubicBezTo>
                    <a:pt x="867" y="2919"/>
                    <a:pt x="1260" y="3075"/>
                    <a:pt x="1660" y="3075"/>
                  </a:cubicBezTo>
                  <a:cubicBezTo>
                    <a:pt x="1858" y="3075"/>
                    <a:pt x="2058" y="3037"/>
                    <a:pt x="2247" y="2958"/>
                  </a:cubicBezTo>
                  <a:cubicBezTo>
                    <a:pt x="2823" y="2720"/>
                    <a:pt x="3197" y="2159"/>
                    <a:pt x="3197" y="1538"/>
                  </a:cubicBezTo>
                  <a:cubicBezTo>
                    <a:pt x="3197" y="688"/>
                    <a:pt x="2508" y="1"/>
                    <a:pt x="1660" y="1"/>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8" name="Google Shape;518;p28"/>
            <p:cNvSpPr/>
            <p:nvPr/>
          </p:nvSpPr>
          <p:spPr>
            <a:xfrm>
              <a:off x="5660343" y="4845000"/>
              <a:ext cx="129934" cy="124976"/>
            </a:xfrm>
            <a:custGeom>
              <a:rect b="b" l="l" r="r" t="t"/>
              <a:pathLst>
                <a:path extrusionOk="0" h="3075" w="3197">
                  <a:moveTo>
                    <a:pt x="1660" y="1"/>
                  </a:moveTo>
                  <a:cubicBezTo>
                    <a:pt x="1037" y="1"/>
                    <a:pt x="476" y="375"/>
                    <a:pt x="239" y="950"/>
                  </a:cubicBezTo>
                  <a:cubicBezTo>
                    <a:pt x="0" y="1524"/>
                    <a:pt x="131" y="2185"/>
                    <a:pt x="572" y="2624"/>
                  </a:cubicBezTo>
                  <a:cubicBezTo>
                    <a:pt x="866" y="2919"/>
                    <a:pt x="1260" y="3075"/>
                    <a:pt x="1660" y="3075"/>
                  </a:cubicBezTo>
                  <a:cubicBezTo>
                    <a:pt x="1858" y="3075"/>
                    <a:pt x="2057" y="3037"/>
                    <a:pt x="2247" y="2958"/>
                  </a:cubicBezTo>
                  <a:cubicBezTo>
                    <a:pt x="2821" y="2720"/>
                    <a:pt x="3197" y="2159"/>
                    <a:pt x="3197" y="1538"/>
                  </a:cubicBezTo>
                  <a:cubicBezTo>
                    <a:pt x="3197" y="688"/>
                    <a:pt x="2508" y="1"/>
                    <a:pt x="1660" y="1"/>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9" name="Google Shape;519;p28"/>
            <p:cNvSpPr/>
            <p:nvPr/>
          </p:nvSpPr>
          <p:spPr>
            <a:xfrm>
              <a:off x="4633995" y="4631750"/>
              <a:ext cx="129934" cy="125016"/>
            </a:xfrm>
            <a:custGeom>
              <a:rect b="b" l="l" r="r" t="t"/>
              <a:pathLst>
                <a:path extrusionOk="0" h="3076" w="3197">
                  <a:moveTo>
                    <a:pt x="1660" y="0"/>
                  </a:moveTo>
                  <a:cubicBezTo>
                    <a:pt x="1037" y="0"/>
                    <a:pt x="477" y="376"/>
                    <a:pt x="239" y="950"/>
                  </a:cubicBezTo>
                  <a:cubicBezTo>
                    <a:pt x="0" y="1524"/>
                    <a:pt x="133" y="2185"/>
                    <a:pt x="572" y="2625"/>
                  </a:cubicBezTo>
                  <a:cubicBezTo>
                    <a:pt x="866" y="2920"/>
                    <a:pt x="1259" y="3076"/>
                    <a:pt x="1658" y="3076"/>
                  </a:cubicBezTo>
                  <a:cubicBezTo>
                    <a:pt x="1857" y="3076"/>
                    <a:pt x="2057" y="3037"/>
                    <a:pt x="2247" y="2958"/>
                  </a:cubicBezTo>
                  <a:cubicBezTo>
                    <a:pt x="2823" y="2721"/>
                    <a:pt x="3197" y="2160"/>
                    <a:pt x="3197" y="1539"/>
                  </a:cubicBezTo>
                  <a:cubicBezTo>
                    <a:pt x="3197" y="689"/>
                    <a:pt x="2508" y="0"/>
                    <a:pt x="1660"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0" name="Google Shape;520;p28"/>
            <p:cNvSpPr/>
            <p:nvPr/>
          </p:nvSpPr>
          <p:spPr>
            <a:xfrm>
              <a:off x="4924549" y="4631750"/>
              <a:ext cx="129975" cy="125016"/>
            </a:xfrm>
            <a:custGeom>
              <a:rect b="b" l="l" r="r" t="t"/>
              <a:pathLst>
                <a:path extrusionOk="0" h="3076" w="3198">
                  <a:moveTo>
                    <a:pt x="1660" y="0"/>
                  </a:moveTo>
                  <a:cubicBezTo>
                    <a:pt x="1037" y="0"/>
                    <a:pt x="476" y="376"/>
                    <a:pt x="239" y="950"/>
                  </a:cubicBezTo>
                  <a:cubicBezTo>
                    <a:pt x="1" y="1524"/>
                    <a:pt x="132" y="2185"/>
                    <a:pt x="572" y="2625"/>
                  </a:cubicBezTo>
                  <a:cubicBezTo>
                    <a:pt x="866" y="2920"/>
                    <a:pt x="1259" y="3076"/>
                    <a:pt x="1659" y="3076"/>
                  </a:cubicBezTo>
                  <a:cubicBezTo>
                    <a:pt x="1857" y="3076"/>
                    <a:pt x="2057" y="3037"/>
                    <a:pt x="2248" y="2958"/>
                  </a:cubicBezTo>
                  <a:cubicBezTo>
                    <a:pt x="2822" y="2721"/>
                    <a:pt x="3197" y="2160"/>
                    <a:pt x="3197" y="1539"/>
                  </a:cubicBezTo>
                  <a:cubicBezTo>
                    <a:pt x="3197" y="689"/>
                    <a:pt x="2508" y="0"/>
                    <a:pt x="1660"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1" name="Google Shape;521;p28"/>
            <p:cNvSpPr/>
            <p:nvPr/>
          </p:nvSpPr>
          <p:spPr>
            <a:xfrm>
              <a:off x="5215144" y="4631750"/>
              <a:ext cx="129934" cy="125016"/>
            </a:xfrm>
            <a:custGeom>
              <a:rect b="b" l="l" r="r" t="t"/>
              <a:pathLst>
                <a:path extrusionOk="0" h="3076" w="3197">
                  <a:moveTo>
                    <a:pt x="1658" y="0"/>
                  </a:moveTo>
                  <a:cubicBezTo>
                    <a:pt x="1037" y="0"/>
                    <a:pt x="476" y="376"/>
                    <a:pt x="237" y="950"/>
                  </a:cubicBezTo>
                  <a:cubicBezTo>
                    <a:pt x="0" y="1524"/>
                    <a:pt x="131" y="2185"/>
                    <a:pt x="572" y="2625"/>
                  </a:cubicBezTo>
                  <a:cubicBezTo>
                    <a:pt x="866" y="2920"/>
                    <a:pt x="1259" y="3076"/>
                    <a:pt x="1658" y="3076"/>
                  </a:cubicBezTo>
                  <a:cubicBezTo>
                    <a:pt x="1857" y="3076"/>
                    <a:pt x="2057" y="3037"/>
                    <a:pt x="2247" y="2958"/>
                  </a:cubicBezTo>
                  <a:cubicBezTo>
                    <a:pt x="2821" y="2721"/>
                    <a:pt x="3197" y="2160"/>
                    <a:pt x="3197" y="1539"/>
                  </a:cubicBezTo>
                  <a:cubicBezTo>
                    <a:pt x="3195" y="689"/>
                    <a:pt x="2508" y="0"/>
                    <a:pt x="1658"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2" name="Google Shape;522;p28"/>
            <p:cNvSpPr/>
            <p:nvPr/>
          </p:nvSpPr>
          <p:spPr>
            <a:xfrm>
              <a:off x="5505698" y="4631750"/>
              <a:ext cx="129893" cy="125016"/>
            </a:xfrm>
            <a:custGeom>
              <a:rect b="b" l="l" r="r" t="t"/>
              <a:pathLst>
                <a:path extrusionOk="0" h="3076" w="3196">
                  <a:moveTo>
                    <a:pt x="1659" y="0"/>
                  </a:moveTo>
                  <a:cubicBezTo>
                    <a:pt x="1037" y="0"/>
                    <a:pt x="476" y="376"/>
                    <a:pt x="238" y="950"/>
                  </a:cubicBezTo>
                  <a:cubicBezTo>
                    <a:pt x="1" y="1524"/>
                    <a:pt x="132" y="2185"/>
                    <a:pt x="572" y="2625"/>
                  </a:cubicBezTo>
                  <a:cubicBezTo>
                    <a:pt x="865" y="2920"/>
                    <a:pt x="1258" y="3076"/>
                    <a:pt x="1658" y="3076"/>
                  </a:cubicBezTo>
                  <a:cubicBezTo>
                    <a:pt x="1856" y="3076"/>
                    <a:pt x="2057" y="3037"/>
                    <a:pt x="2248" y="2958"/>
                  </a:cubicBezTo>
                  <a:cubicBezTo>
                    <a:pt x="2822" y="2721"/>
                    <a:pt x="3196" y="2160"/>
                    <a:pt x="3196" y="1539"/>
                  </a:cubicBezTo>
                  <a:cubicBezTo>
                    <a:pt x="3196" y="689"/>
                    <a:pt x="2508" y="0"/>
                    <a:pt x="1659"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3" name="Google Shape;523;p28"/>
            <p:cNvSpPr/>
            <p:nvPr/>
          </p:nvSpPr>
          <p:spPr>
            <a:xfrm>
              <a:off x="5796211" y="4631750"/>
              <a:ext cx="129975" cy="125016"/>
            </a:xfrm>
            <a:custGeom>
              <a:rect b="b" l="l" r="r" t="t"/>
              <a:pathLst>
                <a:path extrusionOk="0" h="3076" w="3198">
                  <a:moveTo>
                    <a:pt x="1660" y="0"/>
                  </a:moveTo>
                  <a:cubicBezTo>
                    <a:pt x="1037" y="0"/>
                    <a:pt x="478" y="376"/>
                    <a:pt x="239" y="950"/>
                  </a:cubicBezTo>
                  <a:cubicBezTo>
                    <a:pt x="1" y="1524"/>
                    <a:pt x="133" y="2185"/>
                    <a:pt x="572" y="2625"/>
                  </a:cubicBezTo>
                  <a:cubicBezTo>
                    <a:pt x="866" y="2920"/>
                    <a:pt x="1259" y="3076"/>
                    <a:pt x="1659" y="3076"/>
                  </a:cubicBezTo>
                  <a:cubicBezTo>
                    <a:pt x="1857" y="3076"/>
                    <a:pt x="2057" y="3037"/>
                    <a:pt x="2248" y="2958"/>
                  </a:cubicBezTo>
                  <a:cubicBezTo>
                    <a:pt x="2823" y="2721"/>
                    <a:pt x="3197" y="2160"/>
                    <a:pt x="3197" y="1539"/>
                  </a:cubicBezTo>
                  <a:cubicBezTo>
                    <a:pt x="3197" y="689"/>
                    <a:pt x="2508" y="0"/>
                    <a:pt x="1660"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cxnSp>
        <p:nvCxnSpPr>
          <p:cNvPr id="524" name="Google Shape;524;p28"/>
          <p:cNvCxnSpPr/>
          <p:nvPr/>
        </p:nvCxnSpPr>
        <p:spPr>
          <a:xfrm>
            <a:off x="7162993" y="4870650"/>
            <a:ext cx="2055000" cy="0"/>
          </a:xfrm>
          <a:prstGeom prst="straightConnector1">
            <a:avLst/>
          </a:prstGeom>
          <a:noFill/>
          <a:ln cap="flat" cmpd="sng" w="76200">
            <a:solidFill>
              <a:schemeClr val="accent1"/>
            </a:solidFill>
            <a:prstDash val="solid"/>
            <a:round/>
            <a:headEnd len="med" w="med" type="none"/>
            <a:tailEnd len="med" w="med" type="none"/>
          </a:ln>
        </p:spPr>
      </p:cxnSp>
      <p:cxnSp>
        <p:nvCxnSpPr>
          <p:cNvPr id="525" name="Google Shape;525;p28"/>
          <p:cNvCxnSpPr/>
          <p:nvPr/>
        </p:nvCxnSpPr>
        <p:spPr>
          <a:xfrm>
            <a:off x="6531050" y="5034700"/>
            <a:ext cx="2687100" cy="0"/>
          </a:xfrm>
          <a:prstGeom prst="straightConnector1">
            <a:avLst/>
          </a:prstGeom>
          <a:noFill/>
          <a:ln cap="flat" cmpd="sng" w="76200">
            <a:solidFill>
              <a:schemeClr val="accent1"/>
            </a:solidFill>
            <a:prstDash val="solid"/>
            <a:round/>
            <a:headEnd len="med" w="med" type="none"/>
            <a:tailEnd len="med" w="med" type="none"/>
          </a:ln>
        </p:spPr>
      </p:cxnSp>
      <p:sp>
        <p:nvSpPr>
          <p:cNvPr id="526" name="Google Shape;526;p28"/>
          <p:cNvSpPr/>
          <p:nvPr/>
        </p:nvSpPr>
        <p:spPr>
          <a:xfrm>
            <a:off x="8317851" y="-340200"/>
            <a:ext cx="2020312" cy="4007832"/>
          </a:xfrm>
          <a:custGeom>
            <a:rect b="b" l="l" r="r" t="t"/>
            <a:pathLst>
              <a:path extrusionOk="0" h="46981" w="23492">
                <a:moveTo>
                  <a:pt x="23491" y="0"/>
                </a:moveTo>
                <a:cubicBezTo>
                  <a:pt x="10539" y="0"/>
                  <a:pt x="0" y="10536"/>
                  <a:pt x="0" y="23490"/>
                </a:cubicBezTo>
                <a:cubicBezTo>
                  <a:pt x="0" y="36443"/>
                  <a:pt x="10539" y="46980"/>
                  <a:pt x="23491" y="46980"/>
                </a:cubicBezTo>
                <a:lnTo>
                  <a:pt x="23491" y="42791"/>
                </a:lnTo>
                <a:cubicBezTo>
                  <a:pt x="12849" y="42791"/>
                  <a:pt x="4191" y="34133"/>
                  <a:pt x="4191" y="23490"/>
                </a:cubicBezTo>
                <a:cubicBezTo>
                  <a:pt x="4191" y="12848"/>
                  <a:pt x="12849" y="4189"/>
                  <a:pt x="23491" y="4189"/>
                </a:cubicBezTo>
                <a:lnTo>
                  <a:pt x="23491" y="0"/>
                </a:lnTo>
                <a:close/>
              </a:path>
            </a:pathLst>
          </a:custGeom>
          <a:solidFill>
            <a:srgbClr val="E9B72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7" name="Google Shape;527;p28"/>
          <p:cNvSpPr/>
          <p:nvPr/>
        </p:nvSpPr>
        <p:spPr>
          <a:xfrm>
            <a:off x="294200" y="-908000"/>
            <a:ext cx="83450" cy="5143429"/>
          </a:xfrm>
          <a:custGeom>
            <a:rect b="b" l="l" r="r" t="t"/>
            <a:pathLst>
              <a:path extrusionOk="0" h="73559" w="3338">
                <a:moveTo>
                  <a:pt x="1" y="1"/>
                </a:moveTo>
                <a:lnTo>
                  <a:pt x="1" y="73559"/>
                </a:lnTo>
                <a:lnTo>
                  <a:pt x="3337" y="73559"/>
                </a:lnTo>
                <a:lnTo>
                  <a:pt x="3337" y="1"/>
                </a:lnTo>
                <a:close/>
              </a:path>
            </a:pathLst>
          </a:custGeom>
          <a:solidFill>
            <a:srgbClr val="E9B72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8" name="Google Shape;528;p28"/>
          <p:cNvSpPr/>
          <p:nvPr/>
        </p:nvSpPr>
        <p:spPr>
          <a:xfrm>
            <a:off x="497250" y="-908000"/>
            <a:ext cx="83450" cy="5143429"/>
          </a:xfrm>
          <a:custGeom>
            <a:rect b="b" l="l" r="r" t="t"/>
            <a:pathLst>
              <a:path extrusionOk="0" h="73559" w="3338">
                <a:moveTo>
                  <a:pt x="1" y="1"/>
                </a:moveTo>
                <a:lnTo>
                  <a:pt x="1" y="73559"/>
                </a:lnTo>
                <a:lnTo>
                  <a:pt x="3337" y="73559"/>
                </a:lnTo>
                <a:lnTo>
                  <a:pt x="3337"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Three Columns">
  <p:cSld name="TITLE_ONLY_1_1">
    <p:spTree>
      <p:nvGrpSpPr>
        <p:cNvPr id="529" name="Shape 529"/>
        <p:cNvGrpSpPr/>
        <p:nvPr/>
      </p:nvGrpSpPr>
      <p:grpSpPr>
        <a:xfrm>
          <a:off x="0" y="0"/>
          <a:ext cx="0" cy="0"/>
          <a:chOff x="0" y="0"/>
          <a:chExt cx="0" cy="0"/>
        </a:xfrm>
      </p:grpSpPr>
      <p:sp>
        <p:nvSpPr>
          <p:cNvPr id="530" name="Google Shape;530;p29"/>
          <p:cNvSpPr txBox="1"/>
          <p:nvPr>
            <p:ph type="title"/>
          </p:nvPr>
        </p:nvSpPr>
        <p:spPr>
          <a:xfrm>
            <a:off x="1191600" y="445000"/>
            <a:ext cx="67608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5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531" name="Google Shape;531;p29"/>
          <p:cNvSpPr txBox="1"/>
          <p:nvPr>
            <p:ph idx="2" type="title"/>
          </p:nvPr>
        </p:nvSpPr>
        <p:spPr>
          <a:xfrm>
            <a:off x="765879" y="2964375"/>
            <a:ext cx="2337000" cy="6609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1600"/>
              <a:buNone/>
              <a:defRPr sz="1600"/>
            </a:lvl1pPr>
            <a:lvl2pPr lvl="1" rtl="0" algn="ctr">
              <a:spcBef>
                <a:spcPts val="0"/>
              </a:spcBef>
              <a:spcAft>
                <a:spcPts val="0"/>
              </a:spcAft>
              <a:buSzPts val="1400"/>
              <a:buNone/>
              <a:defRPr sz="1400"/>
            </a:lvl2pPr>
            <a:lvl3pPr lvl="2" rtl="0" algn="ctr">
              <a:spcBef>
                <a:spcPts val="0"/>
              </a:spcBef>
              <a:spcAft>
                <a:spcPts val="0"/>
              </a:spcAft>
              <a:buSzPts val="1400"/>
              <a:buNone/>
              <a:defRPr sz="1400"/>
            </a:lvl3pPr>
            <a:lvl4pPr lvl="3" rtl="0" algn="ctr">
              <a:spcBef>
                <a:spcPts val="0"/>
              </a:spcBef>
              <a:spcAft>
                <a:spcPts val="0"/>
              </a:spcAft>
              <a:buSzPts val="1400"/>
              <a:buNone/>
              <a:defRPr sz="1400"/>
            </a:lvl4pPr>
            <a:lvl5pPr lvl="4" rtl="0" algn="ctr">
              <a:spcBef>
                <a:spcPts val="0"/>
              </a:spcBef>
              <a:spcAft>
                <a:spcPts val="0"/>
              </a:spcAft>
              <a:buSzPts val="1400"/>
              <a:buNone/>
              <a:defRPr sz="1400"/>
            </a:lvl5pPr>
            <a:lvl6pPr lvl="5" rtl="0" algn="ctr">
              <a:spcBef>
                <a:spcPts val="0"/>
              </a:spcBef>
              <a:spcAft>
                <a:spcPts val="0"/>
              </a:spcAft>
              <a:buSzPts val="1400"/>
              <a:buNone/>
              <a:defRPr sz="1400"/>
            </a:lvl6pPr>
            <a:lvl7pPr lvl="6" rtl="0" algn="ctr">
              <a:spcBef>
                <a:spcPts val="0"/>
              </a:spcBef>
              <a:spcAft>
                <a:spcPts val="0"/>
              </a:spcAft>
              <a:buSzPts val="1400"/>
              <a:buNone/>
              <a:defRPr sz="1400"/>
            </a:lvl7pPr>
            <a:lvl8pPr lvl="7" rtl="0" algn="ctr">
              <a:spcBef>
                <a:spcPts val="0"/>
              </a:spcBef>
              <a:spcAft>
                <a:spcPts val="0"/>
              </a:spcAft>
              <a:buSzPts val="1400"/>
              <a:buNone/>
              <a:defRPr sz="1400"/>
            </a:lvl8pPr>
            <a:lvl9pPr lvl="8" rtl="0" algn="ctr">
              <a:spcBef>
                <a:spcPts val="0"/>
              </a:spcBef>
              <a:spcAft>
                <a:spcPts val="0"/>
              </a:spcAft>
              <a:buSzPts val="1400"/>
              <a:buNone/>
              <a:defRPr sz="1400"/>
            </a:lvl9pPr>
          </a:lstStyle>
          <a:p/>
        </p:txBody>
      </p:sp>
      <p:sp>
        <p:nvSpPr>
          <p:cNvPr id="532" name="Google Shape;532;p29"/>
          <p:cNvSpPr/>
          <p:nvPr/>
        </p:nvSpPr>
        <p:spPr>
          <a:xfrm rot="5400000">
            <a:off x="2498100" y="2259000"/>
            <a:ext cx="386400" cy="5382600"/>
          </a:xfrm>
          <a:prstGeom prst="round2SameRect">
            <a:avLst>
              <a:gd fmla="val 50000" name="adj1"/>
              <a:gd fmla="val 0" name="adj2"/>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3" name="Google Shape;533;p29"/>
          <p:cNvSpPr/>
          <p:nvPr/>
        </p:nvSpPr>
        <p:spPr>
          <a:xfrm rot="-5400000">
            <a:off x="6259500" y="-1225425"/>
            <a:ext cx="386400" cy="5382600"/>
          </a:xfrm>
          <a:prstGeom prst="round2SameRect">
            <a:avLst>
              <a:gd fmla="val 50000" name="adj1"/>
              <a:gd fmla="val 0" name="adj2"/>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4" name="Google Shape;534;p29"/>
          <p:cNvSpPr/>
          <p:nvPr/>
        </p:nvSpPr>
        <p:spPr>
          <a:xfrm rot="5400000">
            <a:off x="-369475" y="369462"/>
            <a:ext cx="1477811" cy="738888"/>
          </a:xfrm>
          <a:custGeom>
            <a:rect b="b" l="l" r="r" t="t"/>
            <a:pathLst>
              <a:path extrusionOk="0" h="21205" w="42411">
                <a:moveTo>
                  <a:pt x="21205" y="1"/>
                </a:moveTo>
                <a:cubicBezTo>
                  <a:pt x="9494" y="1"/>
                  <a:pt x="0" y="9494"/>
                  <a:pt x="0" y="21205"/>
                </a:cubicBezTo>
                <a:lnTo>
                  <a:pt x="42410" y="21205"/>
                </a:lnTo>
                <a:cubicBezTo>
                  <a:pt x="42410" y="9492"/>
                  <a:pt x="32917" y="1"/>
                  <a:pt x="21205" y="1"/>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35" name="Google Shape;535;p29"/>
          <p:cNvGrpSpPr/>
          <p:nvPr/>
        </p:nvGrpSpPr>
        <p:grpSpPr>
          <a:xfrm>
            <a:off x="8737475" y="1755463"/>
            <a:ext cx="313025" cy="1285324"/>
            <a:chOff x="217100" y="1212550"/>
            <a:chExt cx="313025" cy="1285324"/>
          </a:xfrm>
        </p:grpSpPr>
        <p:sp>
          <p:nvSpPr>
            <p:cNvPr id="536" name="Google Shape;536;p29"/>
            <p:cNvSpPr/>
            <p:nvPr/>
          </p:nvSpPr>
          <p:spPr>
            <a:xfrm rot="5400000">
              <a:off x="444006" y="1214205"/>
              <a:ext cx="87774" cy="84464"/>
            </a:xfrm>
            <a:custGeom>
              <a:rect b="b" l="l" r="r" t="t"/>
              <a:pathLst>
                <a:path extrusionOk="0" h="2194" w="2280">
                  <a:moveTo>
                    <a:pt x="1184" y="0"/>
                  </a:moveTo>
                  <a:cubicBezTo>
                    <a:pt x="740" y="0"/>
                    <a:pt x="341" y="268"/>
                    <a:pt x="170" y="678"/>
                  </a:cubicBezTo>
                  <a:cubicBezTo>
                    <a:pt x="1" y="1087"/>
                    <a:pt x="95" y="1559"/>
                    <a:pt x="408" y="1873"/>
                  </a:cubicBezTo>
                  <a:cubicBezTo>
                    <a:pt x="618" y="2083"/>
                    <a:pt x="898" y="2194"/>
                    <a:pt x="1183" y="2194"/>
                  </a:cubicBezTo>
                  <a:cubicBezTo>
                    <a:pt x="1325" y="2194"/>
                    <a:pt x="1468" y="2166"/>
                    <a:pt x="1604" y="2110"/>
                  </a:cubicBezTo>
                  <a:cubicBezTo>
                    <a:pt x="2013" y="1941"/>
                    <a:pt x="2280" y="1540"/>
                    <a:pt x="2280" y="1097"/>
                  </a:cubicBezTo>
                  <a:cubicBezTo>
                    <a:pt x="2280" y="491"/>
                    <a:pt x="1789" y="0"/>
                    <a:pt x="1184"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7" name="Google Shape;537;p29"/>
            <p:cNvSpPr/>
            <p:nvPr/>
          </p:nvSpPr>
          <p:spPr>
            <a:xfrm rot="5400000">
              <a:off x="443987" y="1512775"/>
              <a:ext cx="87813" cy="84464"/>
            </a:xfrm>
            <a:custGeom>
              <a:rect b="b" l="l" r="r" t="t"/>
              <a:pathLst>
                <a:path extrusionOk="0" h="2194" w="2281">
                  <a:moveTo>
                    <a:pt x="1184" y="0"/>
                  </a:moveTo>
                  <a:cubicBezTo>
                    <a:pt x="741" y="0"/>
                    <a:pt x="340" y="268"/>
                    <a:pt x="171" y="678"/>
                  </a:cubicBezTo>
                  <a:cubicBezTo>
                    <a:pt x="0" y="1087"/>
                    <a:pt x="94" y="1559"/>
                    <a:pt x="408" y="1873"/>
                  </a:cubicBezTo>
                  <a:cubicBezTo>
                    <a:pt x="618" y="2083"/>
                    <a:pt x="898" y="2194"/>
                    <a:pt x="1183" y="2194"/>
                  </a:cubicBezTo>
                  <a:cubicBezTo>
                    <a:pt x="1325" y="2194"/>
                    <a:pt x="1468" y="2166"/>
                    <a:pt x="1603" y="2110"/>
                  </a:cubicBezTo>
                  <a:cubicBezTo>
                    <a:pt x="2013" y="1941"/>
                    <a:pt x="2281" y="1540"/>
                    <a:pt x="2279" y="1097"/>
                  </a:cubicBezTo>
                  <a:cubicBezTo>
                    <a:pt x="2279" y="492"/>
                    <a:pt x="1789" y="0"/>
                    <a:pt x="1184"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8" name="Google Shape;538;p29"/>
            <p:cNvSpPr/>
            <p:nvPr/>
          </p:nvSpPr>
          <p:spPr>
            <a:xfrm rot="5400000">
              <a:off x="444006" y="1811344"/>
              <a:ext cx="87774" cy="84464"/>
            </a:xfrm>
            <a:custGeom>
              <a:rect b="b" l="l" r="r" t="t"/>
              <a:pathLst>
                <a:path extrusionOk="0" h="2194" w="2280">
                  <a:moveTo>
                    <a:pt x="1183" y="0"/>
                  </a:moveTo>
                  <a:cubicBezTo>
                    <a:pt x="739" y="0"/>
                    <a:pt x="339" y="268"/>
                    <a:pt x="170" y="678"/>
                  </a:cubicBezTo>
                  <a:cubicBezTo>
                    <a:pt x="0" y="1087"/>
                    <a:pt x="93" y="1559"/>
                    <a:pt x="407" y="1873"/>
                  </a:cubicBezTo>
                  <a:cubicBezTo>
                    <a:pt x="616" y="2083"/>
                    <a:pt x="897" y="2194"/>
                    <a:pt x="1182" y="2194"/>
                  </a:cubicBezTo>
                  <a:cubicBezTo>
                    <a:pt x="1324" y="2194"/>
                    <a:pt x="1466" y="2166"/>
                    <a:pt x="1602" y="2110"/>
                  </a:cubicBezTo>
                  <a:cubicBezTo>
                    <a:pt x="2011" y="1941"/>
                    <a:pt x="2279" y="1540"/>
                    <a:pt x="2279" y="1097"/>
                  </a:cubicBezTo>
                  <a:cubicBezTo>
                    <a:pt x="2279" y="492"/>
                    <a:pt x="1788" y="0"/>
                    <a:pt x="1183"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9" name="Google Shape;539;p29"/>
            <p:cNvSpPr/>
            <p:nvPr/>
          </p:nvSpPr>
          <p:spPr>
            <a:xfrm rot="5400000">
              <a:off x="443987" y="2109875"/>
              <a:ext cx="87813" cy="84464"/>
            </a:xfrm>
            <a:custGeom>
              <a:rect b="b" l="l" r="r" t="t"/>
              <a:pathLst>
                <a:path extrusionOk="0" h="2194" w="2281">
                  <a:moveTo>
                    <a:pt x="1183" y="0"/>
                  </a:moveTo>
                  <a:cubicBezTo>
                    <a:pt x="740" y="0"/>
                    <a:pt x="341" y="268"/>
                    <a:pt x="170" y="678"/>
                  </a:cubicBezTo>
                  <a:cubicBezTo>
                    <a:pt x="1" y="1087"/>
                    <a:pt x="95" y="1559"/>
                    <a:pt x="409" y="1873"/>
                  </a:cubicBezTo>
                  <a:cubicBezTo>
                    <a:pt x="618" y="2083"/>
                    <a:pt x="898" y="2194"/>
                    <a:pt x="1183" y="2194"/>
                  </a:cubicBezTo>
                  <a:cubicBezTo>
                    <a:pt x="1324" y="2194"/>
                    <a:pt x="1467" y="2166"/>
                    <a:pt x="1603" y="2110"/>
                  </a:cubicBezTo>
                  <a:cubicBezTo>
                    <a:pt x="2014" y="1941"/>
                    <a:pt x="2280" y="1540"/>
                    <a:pt x="2280" y="1097"/>
                  </a:cubicBezTo>
                  <a:cubicBezTo>
                    <a:pt x="2280" y="492"/>
                    <a:pt x="1790" y="0"/>
                    <a:pt x="1183"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0" name="Google Shape;540;p29"/>
            <p:cNvSpPr/>
            <p:nvPr/>
          </p:nvSpPr>
          <p:spPr>
            <a:xfrm rot="5400000">
              <a:off x="443987" y="2411736"/>
              <a:ext cx="87774" cy="84502"/>
            </a:xfrm>
            <a:custGeom>
              <a:rect b="b" l="l" r="r" t="t"/>
              <a:pathLst>
                <a:path extrusionOk="0" h="2195" w="2280">
                  <a:moveTo>
                    <a:pt x="1097" y="1"/>
                  </a:moveTo>
                  <a:cubicBezTo>
                    <a:pt x="956" y="1"/>
                    <a:pt x="813" y="28"/>
                    <a:pt x="678" y="84"/>
                  </a:cubicBezTo>
                  <a:cubicBezTo>
                    <a:pt x="267" y="254"/>
                    <a:pt x="0" y="654"/>
                    <a:pt x="0" y="1097"/>
                  </a:cubicBezTo>
                  <a:cubicBezTo>
                    <a:pt x="0" y="1702"/>
                    <a:pt x="491" y="2194"/>
                    <a:pt x="1097" y="2194"/>
                  </a:cubicBezTo>
                  <a:cubicBezTo>
                    <a:pt x="1540" y="2194"/>
                    <a:pt x="1941" y="1926"/>
                    <a:pt x="2110" y="1517"/>
                  </a:cubicBezTo>
                  <a:cubicBezTo>
                    <a:pt x="2280" y="1107"/>
                    <a:pt x="2185" y="635"/>
                    <a:pt x="1872" y="321"/>
                  </a:cubicBezTo>
                  <a:cubicBezTo>
                    <a:pt x="1662" y="112"/>
                    <a:pt x="1382" y="1"/>
                    <a:pt x="1097" y="1"/>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1" name="Google Shape;541;p29"/>
            <p:cNvSpPr/>
            <p:nvPr/>
          </p:nvSpPr>
          <p:spPr>
            <a:xfrm rot="5400000">
              <a:off x="217139" y="1215861"/>
              <a:ext cx="84425" cy="84502"/>
            </a:xfrm>
            <a:custGeom>
              <a:rect b="b" l="l" r="r" t="t"/>
              <a:pathLst>
                <a:path extrusionOk="0" h="2195" w="2193">
                  <a:moveTo>
                    <a:pt x="1096" y="1"/>
                  </a:moveTo>
                  <a:cubicBezTo>
                    <a:pt x="491" y="1"/>
                    <a:pt x="0" y="492"/>
                    <a:pt x="0" y="1098"/>
                  </a:cubicBezTo>
                  <a:cubicBezTo>
                    <a:pt x="0" y="1703"/>
                    <a:pt x="491" y="2194"/>
                    <a:pt x="1096" y="2194"/>
                  </a:cubicBezTo>
                  <a:cubicBezTo>
                    <a:pt x="1702" y="2194"/>
                    <a:pt x="2193" y="1703"/>
                    <a:pt x="2193" y="1098"/>
                  </a:cubicBezTo>
                  <a:cubicBezTo>
                    <a:pt x="2193" y="492"/>
                    <a:pt x="1702" y="1"/>
                    <a:pt x="1096" y="1"/>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2" name="Google Shape;542;p29"/>
            <p:cNvSpPr/>
            <p:nvPr/>
          </p:nvSpPr>
          <p:spPr>
            <a:xfrm rot="5400000">
              <a:off x="217139" y="1514411"/>
              <a:ext cx="84425" cy="84502"/>
            </a:xfrm>
            <a:custGeom>
              <a:rect b="b" l="l" r="r" t="t"/>
              <a:pathLst>
                <a:path extrusionOk="0" h="2195" w="2193">
                  <a:moveTo>
                    <a:pt x="1097" y="1"/>
                  </a:moveTo>
                  <a:cubicBezTo>
                    <a:pt x="492" y="1"/>
                    <a:pt x="0" y="492"/>
                    <a:pt x="0" y="1098"/>
                  </a:cubicBezTo>
                  <a:cubicBezTo>
                    <a:pt x="0" y="1703"/>
                    <a:pt x="492" y="2194"/>
                    <a:pt x="1097" y="2194"/>
                  </a:cubicBezTo>
                  <a:cubicBezTo>
                    <a:pt x="1702" y="2194"/>
                    <a:pt x="2192" y="1703"/>
                    <a:pt x="2192" y="1098"/>
                  </a:cubicBezTo>
                  <a:cubicBezTo>
                    <a:pt x="2192" y="492"/>
                    <a:pt x="1702" y="1"/>
                    <a:pt x="1097" y="1"/>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3" name="Google Shape;543;p29"/>
            <p:cNvSpPr/>
            <p:nvPr/>
          </p:nvSpPr>
          <p:spPr>
            <a:xfrm rot="5400000">
              <a:off x="213982" y="1813038"/>
              <a:ext cx="90854" cy="84464"/>
            </a:xfrm>
            <a:custGeom>
              <a:rect b="b" l="l" r="r" t="t"/>
              <a:pathLst>
                <a:path extrusionOk="0" h="2194" w="2360">
                  <a:moveTo>
                    <a:pt x="1180" y="1"/>
                  </a:moveTo>
                  <a:cubicBezTo>
                    <a:pt x="1122" y="1"/>
                    <a:pt x="1064" y="5"/>
                    <a:pt x="1005" y="15"/>
                  </a:cubicBezTo>
                  <a:cubicBezTo>
                    <a:pt x="407" y="112"/>
                    <a:pt x="1" y="676"/>
                    <a:pt x="98" y="1274"/>
                  </a:cubicBezTo>
                  <a:cubicBezTo>
                    <a:pt x="185" y="1812"/>
                    <a:pt x="650" y="2194"/>
                    <a:pt x="1178" y="2194"/>
                  </a:cubicBezTo>
                  <a:cubicBezTo>
                    <a:pt x="1236" y="2194"/>
                    <a:pt x="1296" y="2189"/>
                    <a:pt x="1355" y="2179"/>
                  </a:cubicBezTo>
                  <a:cubicBezTo>
                    <a:pt x="1953" y="2083"/>
                    <a:pt x="2359" y="1520"/>
                    <a:pt x="2262" y="922"/>
                  </a:cubicBezTo>
                  <a:cubicBezTo>
                    <a:pt x="2175" y="383"/>
                    <a:pt x="1708" y="1"/>
                    <a:pt x="1180" y="1"/>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4" name="Google Shape;544;p29"/>
            <p:cNvSpPr/>
            <p:nvPr/>
          </p:nvSpPr>
          <p:spPr>
            <a:xfrm rot="5400000">
              <a:off x="215464" y="2109875"/>
              <a:ext cx="87813" cy="84464"/>
            </a:xfrm>
            <a:custGeom>
              <a:rect b="b" l="l" r="r" t="t"/>
              <a:pathLst>
                <a:path extrusionOk="0" h="2194" w="2281">
                  <a:moveTo>
                    <a:pt x="1183" y="1"/>
                  </a:moveTo>
                  <a:cubicBezTo>
                    <a:pt x="740" y="1"/>
                    <a:pt x="341" y="267"/>
                    <a:pt x="170" y="678"/>
                  </a:cubicBezTo>
                  <a:cubicBezTo>
                    <a:pt x="1" y="1087"/>
                    <a:pt x="95" y="1558"/>
                    <a:pt x="409" y="1872"/>
                  </a:cubicBezTo>
                  <a:cubicBezTo>
                    <a:pt x="619" y="2082"/>
                    <a:pt x="899" y="2194"/>
                    <a:pt x="1185" y="2194"/>
                  </a:cubicBezTo>
                  <a:cubicBezTo>
                    <a:pt x="1326" y="2194"/>
                    <a:pt x="1468" y="2166"/>
                    <a:pt x="1603" y="2110"/>
                  </a:cubicBezTo>
                  <a:cubicBezTo>
                    <a:pt x="2014" y="1940"/>
                    <a:pt x="2280" y="1541"/>
                    <a:pt x="2280" y="1098"/>
                  </a:cubicBezTo>
                  <a:cubicBezTo>
                    <a:pt x="2280" y="491"/>
                    <a:pt x="1790" y="1"/>
                    <a:pt x="1183" y="1"/>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5" name="Google Shape;545;p29"/>
            <p:cNvSpPr/>
            <p:nvPr/>
          </p:nvSpPr>
          <p:spPr>
            <a:xfrm rot="5400000">
              <a:off x="217139" y="2410062"/>
              <a:ext cx="84425" cy="84502"/>
            </a:xfrm>
            <a:custGeom>
              <a:rect b="b" l="l" r="r" t="t"/>
              <a:pathLst>
                <a:path extrusionOk="0" h="2195" w="2193">
                  <a:moveTo>
                    <a:pt x="1097" y="1"/>
                  </a:moveTo>
                  <a:cubicBezTo>
                    <a:pt x="492" y="1"/>
                    <a:pt x="0" y="492"/>
                    <a:pt x="0" y="1098"/>
                  </a:cubicBezTo>
                  <a:cubicBezTo>
                    <a:pt x="0" y="1703"/>
                    <a:pt x="492" y="2194"/>
                    <a:pt x="1097" y="2194"/>
                  </a:cubicBezTo>
                  <a:cubicBezTo>
                    <a:pt x="1702" y="2194"/>
                    <a:pt x="2193" y="1703"/>
                    <a:pt x="2193" y="1098"/>
                  </a:cubicBezTo>
                  <a:cubicBezTo>
                    <a:pt x="2193" y="492"/>
                    <a:pt x="1702" y="1"/>
                    <a:pt x="1097" y="1"/>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46" name="Google Shape;546;p29"/>
          <p:cNvSpPr txBox="1"/>
          <p:nvPr>
            <p:ph idx="1" type="subTitle"/>
          </p:nvPr>
        </p:nvSpPr>
        <p:spPr>
          <a:xfrm>
            <a:off x="765896" y="3549200"/>
            <a:ext cx="2337000" cy="8184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547" name="Google Shape;547;p29"/>
          <p:cNvSpPr txBox="1"/>
          <p:nvPr>
            <p:ph idx="3" type="title"/>
          </p:nvPr>
        </p:nvSpPr>
        <p:spPr>
          <a:xfrm>
            <a:off x="3403492" y="2964375"/>
            <a:ext cx="2337000" cy="6609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1600"/>
              <a:buNone/>
              <a:defRPr sz="1600"/>
            </a:lvl1pPr>
            <a:lvl2pPr lvl="1" rtl="0" algn="ctr">
              <a:spcBef>
                <a:spcPts val="0"/>
              </a:spcBef>
              <a:spcAft>
                <a:spcPts val="0"/>
              </a:spcAft>
              <a:buSzPts val="1400"/>
              <a:buNone/>
              <a:defRPr sz="1400"/>
            </a:lvl2pPr>
            <a:lvl3pPr lvl="2" rtl="0" algn="ctr">
              <a:spcBef>
                <a:spcPts val="0"/>
              </a:spcBef>
              <a:spcAft>
                <a:spcPts val="0"/>
              </a:spcAft>
              <a:buSzPts val="1400"/>
              <a:buNone/>
              <a:defRPr sz="1400"/>
            </a:lvl3pPr>
            <a:lvl4pPr lvl="3" rtl="0" algn="ctr">
              <a:spcBef>
                <a:spcPts val="0"/>
              </a:spcBef>
              <a:spcAft>
                <a:spcPts val="0"/>
              </a:spcAft>
              <a:buSzPts val="1400"/>
              <a:buNone/>
              <a:defRPr sz="1400"/>
            </a:lvl4pPr>
            <a:lvl5pPr lvl="4" rtl="0" algn="ctr">
              <a:spcBef>
                <a:spcPts val="0"/>
              </a:spcBef>
              <a:spcAft>
                <a:spcPts val="0"/>
              </a:spcAft>
              <a:buSzPts val="1400"/>
              <a:buNone/>
              <a:defRPr sz="1400"/>
            </a:lvl5pPr>
            <a:lvl6pPr lvl="5" rtl="0" algn="ctr">
              <a:spcBef>
                <a:spcPts val="0"/>
              </a:spcBef>
              <a:spcAft>
                <a:spcPts val="0"/>
              </a:spcAft>
              <a:buSzPts val="1400"/>
              <a:buNone/>
              <a:defRPr sz="1400"/>
            </a:lvl6pPr>
            <a:lvl7pPr lvl="6" rtl="0" algn="ctr">
              <a:spcBef>
                <a:spcPts val="0"/>
              </a:spcBef>
              <a:spcAft>
                <a:spcPts val="0"/>
              </a:spcAft>
              <a:buSzPts val="1400"/>
              <a:buNone/>
              <a:defRPr sz="1400"/>
            </a:lvl7pPr>
            <a:lvl8pPr lvl="7" rtl="0" algn="ctr">
              <a:spcBef>
                <a:spcPts val="0"/>
              </a:spcBef>
              <a:spcAft>
                <a:spcPts val="0"/>
              </a:spcAft>
              <a:buSzPts val="1400"/>
              <a:buNone/>
              <a:defRPr sz="1400"/>
            </a:lvl8pPr>
            <a:lvl9pPr lvl="8" rtl="0" algn="ctr">
              <a:spcBef>
                <a:spcPts val="0"/>
              </a:spcBef>
              <a:spcAft>
                <a:spcPts val="0"/>
              </a:spcAft>
              <a:buSzPts val="1400"/>
              <a:buNone/>
              <a:defRPr sz="1400"/>
            </a:lvl9pPr>
          </a:lstStyle>
          <a:p/>
        </p:txBody>
      </p:sp>
      <p:sp>
        <p:nvSpPr>
          <p:cNvPr id="548" name="Google Shape;548;p29"/>
          <p:cNvSpPr txBox="1"/>
          <p:nvPr>
            <p:ph idx="4" type="subTitle"/>
          </p:nvPr>
        </p:nvSpPr>
        <p:spPr>
          <a:xfrm>
            <a:off x="3403509" y="3549200"/>
            <a:ext cx="2337000" cy="8184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549" name="Google Shape;549;p29"/>
          <p:cNvSpPr txBox="1"/>
          <p:nvPr>
            <p:ph idx="5" type="title"/>
          </p:nvPr>
        </p:nvSpPr>
        <p:spPr>
          <a:xfrm>
            <a:off x="6041092" y="2964375"/>
            <a:ext cx="2337000" cy="6609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1600"/>
              <a:buNone/>
              <a:defRPr sz="1600"/>
            </a:lvl1pPr>
            <a:lvl2pPr lvl="1" rtl="0" algn="ctr">
              <a:spcBef>
                <a:spcPts val="0"/>
              </a:spcBef>
              <a:spcAft>
                <a:spcPts val="0"/>
              </a:spcAft>
              <a:buSzPts val="1400"/>
              <a:buNone/>
              <a:defRPr sz="1400"/>
            </a:lvl2pPr>
            <a:lvl3pPr lvl="2" rtl="0" algn="ctr">
              <a:spcBef>
                <a:spcPts val="0"/>
              </a:spcBef>
              <a:spcAft>
                <a:spcPts val="0"/>
              </a:spcAft>
              <a:buSzPts val="1400"/>
              <a:buNone/>
              <a:defRPr sz="1400"/>
            </a:lvl3pPr>
            <a:lvl4pPr lvl="3" rtl="0" algn="ctr">
              <a:spcBef>
                <a:spcPts val="0"/>
              </a:spcBef>
              <a:spcAft>
                <a:spcPts val="0"/>
              </a:spcAft>
              <a:buSzPts val="1400"/>
              <a:buNone/>
              <a:defRPr sz="1400"/>
            </a:lvl4pPr>
            <a:lvl5pPr lvl="4" rtl="0" algn="ctr">
              <a:spcBef>
                <a:spcPts val="0"/>
              </a:spcBef>
              <a:spcAft>
                <a:spcPts val="0"/>
              </a:spcAft>
              <a:buSzPts val="1400"/>
              <a:buNone/>
              <a:defRPr sz="1400"/>
            </a:lvl5pPr>
            <a:lvl6pPr lvl="5" rtl="0" algn="ctr">
              <a:spcBef>
                <a:spcPts val="0"/>
              </a:spcBef>
              <a:spcAft>
                <a:spcPts val="0"/>
              </a:spcAft>
              <a:buSzPts val="1400"/>
              <a:buNone/>
              <a:defRPr sz="1400"/>
            </a:lvl6pPr>
            <a:lvl7pPr lvl="6" rtl="0" algn="ctr">
              <a:spcBef>
                <a:spcPts val="0"/>
              </a:spcBef>
              <a:spcAft>
                <a:spcPts val="0"/>
              </a:spcAft>
              <a:buSzPts val="1400"/>
              <a:buNone/>
              <a:defRPr sz="1400"/>
            </a:lvl7pPr>
            <a:lvl8pPr lvl="7" rtl="0" algn="ctr">
              <a:spcBef>
                <a:spcPts val="0"/>
              </a:spcBef>
              <a:spcAft>
                <a:spcPts val="0"/>
              </a:spcAft>
              <a:buSzPts val="1400"/>
              <a:buNone/>
              <a:defRPr sz="1400"/>
            </a:lvl8pPr>
            <a:lvl9pPr lvl="8" rtl="0" algn="ctr">
              <a:spcBef>
                <a:spcPts val="0"/>
              </a:spcBef>
              <a:spcAft>
                <a:spcPts val="0"/>
              </a:spcAft>
              <a:buSzPts val="1400"/>
              <a:buNone/>
              <a:defRPr sz="1400"/>
            </a:lvl9pPr>
          </a:lstStyle>
          <a:p/>
        </p:txBody>
      </p:sp>
      <p:sp>
        <p:nvSpPr>
          <p:cNvPr id="550" name="Google Shape;550;p29"/>
          <p:cNvSpPr txBox="1"/>
          <p:nvPr>
            <p:ph idx="6" type="subTitle"/>
          </p:nvPr>
        </p:nvSpPr>
        <p:spPr>
          <a:xfrm>
            <a:off x="6041109" y="3549200"/>
            <a:ext cx="2337000" cy="8184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
  <p:cSld name="TITLE_1_2">
    <p:spTree>
      <p:nvGrpSpPr>
        <p:cNvPr id="551" name="Shape 551"/>
        <p:cNvGrpSpPr/>
        <p:nvPr/>
      </p:nvGrpSpPr>
      <p:grpSpPr>
        <a:xfrm>
          <a:off x="0" y="0"/>
          <a:ext cx="0" cy="0"/>
          <a:chOff x="0" y="0"/>
          <a:chExt cx="0" cy="0"/>
        </a:xfrm>
      </p:grpSpPr>
      <p:sp>
        <p:nvSpPr>
          <p:cNvPr id="552" name="Google Shape;552;p30"/>
          <p:cNvSpPr/>
          <p:nvPr/>
        </p:nvSpPr>
        <p:spPr>
          <a:xfrm>
            <a:off x="7432875" y="414900"/>
            <a:ext cx="2820097" cy="5639834"/>
          </a:xfrm>
          <a:custGeom>
            <a:rect b="b" l="l" r="r" t="t"/>
            <a:pathLst>
              <a:path extrusionOk="0" h="46981" w="23492">
                <a:moveTo>
                  <a:pt x="23491" y="0"/>
                </a:moveTo>
                <a:cubicBezTo>
                  <a:pt x="10539" y="0"/>
                  <a:pt x="0" y="10536"/>
                  <a:pt x="0" y="23490"/>
                </a:cubicBezTo>
                <a:cubicBezTo>
                  <a:pt x="0" y="36443"/>
                  <a:pt x="10539" y="46980"/>
                  <a:pt x="23491" y="46980"/>
                </a:cubicBezTo>
                <a:lnTo>
                  <a:pt x="23491" y="42791"/>
                </a:lnTo>
                <a:cubicBezTo>
                  <a:pt x="12849" y="42791"/>
                  <a:pt x="4191" y="34133"/>
                  <a:pt x="4191" y="23490"/>
                </a:cubicBezTo>
                <a:cubicBezTo>
                  <a:pt x="4191" y="12848"/>
                  <a:pt x="12849" y="4189"/>
                  <a:pt x="23491" y="4189"/>
                </a:cubicBezTo>
                <a:lnTo>
                  <a:pt x="23491" y="0"/>
                </a:lnTo>
                <a:close/>
              </a:path>
            </a:pathLst>
          </a:custGeom>
          <a:solidFill>
            <a:srgbClr val="E9B72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3" name="Google Shape;553;p30"/>
          <p:cNvSpPr/>
          <p:nvPr/>
        </p:nvSpPr>
        <p:spPr>
          <a:xfrm rot="-5400000">
            <a:off x="6059285" y="2058837"/>
            <a:ext cx="2056529" cy="4112850"/>
          </a:xfrm>
          <a:custGeom>
            <a:rect b="b" l="l" r="r" t="t"/>
            <a:pathLst>
              <a:path extrusionOk="0" h="51609" w="25805">
                <a:moveTo>
                  <a:pt x="1" y="1"/>
                </a:moveTo>
                <a:lnTo>
                  <a:pt x="1" y="51608"/>
                </a:lnTo>
                <a:cubicBezTo>
                  <a:pt x="14251" y="51608"/>
                  <a:pt x="25804" y="40055"/>
                  <a:pt x="25804" y="25805"/>
                </a:cubicBezTo>
                <a:cubicBezTo>
                  <a:pt x="25804" y="11554"/>
                  <a:pt x="14251" y="1"/>
                  <a:pt x="1"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54" name="Google Shape;554;p30"/>
          <p:cNvGrpSpPr/>
          <p:nvPr/>
        </p:nvGrpSpPr>
        <p:grpSpPr>
          <a:xfrm>
            <a:off x="660244" y="4460095"/>
            <a:ext cx="1929101" cy="469809"/>
            <a:chOff x="423350" y="-1313925"/>
            <a:chExt cx="834675" cy="203275"/>
          </a:xfrm>
        </p:grpSpPr>
        <p:sp>
          <p:nvSpPr>
            <p:cNvPr id="555" name="Google Shape;555;p30"/>
            <p:cNvSpPr/>
            <p:nvPr/>
          </p:nvSpPr>
          <p:spPr>
            <a:xfrm>
              <a:off x="423350" y="-1313925"/>
              <a:ext cx="57000" cy="54850"/>
            </a:xfrm>
            <a:custGeom>
              <a:rect b="b" l="l" r="r" t="t"/>
              <a:pathLst>
                <a:path extrusionOk="0" h="2194" w="2280">
                  <a:moveTo>
                    <a:pt x="1184" y="0"/>
                  </a:moveTo>
                  <a:cubicBezTo>
                    <a:pt x="740" y="0"/>
                    <a:pt x="341" y="268"/>
                    <a:pt x="170" y="678"/>
                  </a:cubicBezTo>
                  <a:cubicBezTo>
                    <a:pt x="1" y="1087"/>
                    <a:pt x="95" y="1559"/>
                    <a:pt x="408" y="1873"/>
                  </a:cubicBezTo>
                  <a:cubicBezTo>
                    <a:pt x="618" y="2083"/>
                    <a:pt x="898" y="2194"/>
                    <a:pt x="1183" y="2194"/>
                  </a:cubicBezTo>
                  <a:cubicBezTo>
                    <a:pt x="1325" y="2194"/>
                    <a:pt x="1468" y="2166"/>
                    <a:pt x="1604" y="2110"/>
                  </a:cubicBezTo>
                  <a:cubicBezTo>
                    <a:pt x="2013" y="1941"/>
                    <a:pt x="2280" y="1540"/>
                    <a:pt x="2280" y="1097"/>
                  </a:cubicBezTo>
                  <a:cubicBezTo>
                    <a:pt x="2280" y="491"/>
                    <a:pt x="1789" y="0"/>
                    <a:pt x="1184"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6" name="Google Shape;556;p30"/>
            <p:cNvSpPr/>
            <p:nvPr/>
          </p:nvSpPr>
          <p:spPr>
            <a:xfrm>
              <a:off x="617225" y="-1313925"/>
              <a:ext cx="57025" cy="54850"/>
            </a:xfrm>
            <a:custGeom>
              <a:rect b="b" l="l" r="r" t="t"/>
              <a:pathLst>
                <a:path extrusionOk="0" h="2194" w="2281">
                  <a:moveTo>
                    <a:pt x="1184" y="0"/>
                  </a:moveTo>
                  <a:cubicBezTo>
                    <a:pt x="741" y="0"/>
                    <a:pt x="340" y="268"/>
                    <a:pt x="171" y="678"/>
                  </a:cubicBezTo>
                  <a:cubicBezTo>
                    <a:pt x="0" y="1087"/>
                    <a:pt x="94" y="1559"/>
                    <a:pt x="408" y="1873"/>
                  </a:cubicBezTo>
                  <a:cubicBezTo>
                    <a:pt x="618" y="2083"/>
                    <a:pt x="898" y="2194"/>
                    <a:pt x="1183" y="2194"/>
                  </a:cubicBezTo>
                  <a:cubicBezTo>
                    <a:pt x="1325" y="2194"/>
                    <a:pt x="1468" y="2166"/>
                    <a:pt x="1603" y="2110"/>
                  </a:cubicBezTo>
                  <a:cubicBezTo>
                    <a:pt x="2013" y="1941"/>
                    <a:pt x="2281" y="1540"/>
                    <a:pt x="2279" y="1097"/>
                  </a:cubicBezTo>
                  <a:cubicBezTo>
                    <a:pt x="2279" y="492"/>
                    <a:pt x="1789" y="0"/>
                    <a:pt x="1184"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7" name="Google Shape;557;p30"/>
            <p:cNvSpPr/>
            <p:nvPr/>
          </p:nvSpPr>
          <p:spPr>
            <a:xfrm>
              <a:off x="811125" y="-1313925"/>
              <a:ext cx="57000" cy="54850"/>
            </a:xfrm>
            <a:custGeom>
              <a:rect b="b" l="l" r="r" t="t"/>
              <a:pathLst>
                <a:path extrusionOk="0" h="2194" w="2280">
                  <a:moveTo>
                    <a:pt x="1183" y="0"/>
                  </a:moveTo>
                  <a:cubicBezTo>
                    <a:pt x="739" y="0"/>
                    <a:pt x="339" y="268"/>
                    <a:pt x="170" y="678"/>
                  </a:cubicBezTo>
                  <a:cubicBezTo>
                    <a:pt x="0" y="1087"/>
                    <a:pt x="93" y="1559"/>
                    <a:pt x="407" y="1873"/>
                  </a:cubicBezTo>
                  <a:cubicBezTo>
                    <a:pt x="616" y="2083"/>
                    <a:pt x="897" y="2194"/>
                    <a:pt x="1182" y="2194"/>
                  </a:cubicBezTo>
                  <a:cubicBezTo>
                    <a:pt x="1324" y="2194"/>
                    <a:pt x="1466" y="2166"/>
                    <a:pt x="1602" y="2110"/>
                  </a:cubicBezTo>
                  <a:cubicBezTo>
                    <a:pt x="2011" y="1941"/>
                    <a:pt x="2279" y="1540"/>
                    <a:pt x="2279" y="1097"/>
                  </a:cubicBezTo>
                  <a:cubicBezTo>
                    <a:pt x="2279" y="492"/>
                    <a:pt x="1788" y="0"/>
                    <a:pt x="1183"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8" name="Google Shape;558;p30"/>
            <p:cNvSpPr/>
            <p:nvPr/>
          </p:nvSpPr>
          <p:spPr>
            <a:xfrm>
              <a:off x="1004975" y="-1313925"/>
              <a:ext cx="57025" cy="54850"/>
            </a:xfrm>
            <a:custGeom>
              <a:rect b="b" l="l" r="r" t="t"/>
              <a:pathLst>
                <a:path extrusionOk="0" h="2194" w="2281">
                  <a:moveTo>
                    <a:pt x="1183" y="0"/>
                  </a:moveTo>
                  <a:cubicBezTo>
                    <a:pt x="740" y="0"/>
                    <a:pt x="341" y="268"/>
                    <a:pt x="170" y="678"/>
                  </a:cubicBezTo>
                  <a:cubicBezTo>
                    <a:pt x="1" y="1087"/>
                    <a:pt x="95" y="1559"/>
                    <a:pt x="409" y="1873"/>
                  </a:cubicBezTo>
                  <a:cubicBezTo>
                    <a:pt x="618" y="2083"/>
                    <a:pt x="898" y="2194"/>
                    <a:pt x="1183" y="2194"/>
                  </a:cubicBezTo>
                  <a:cubicBezTo>
                    <a:pt x="1324" y="2194"/>
                    <a:pt x="1467" y="2166"/>
                    <a:pt x="1603" y="2110"/>
                  </a:cubicBezTo>
                  <a:cubicBezTo>
                    <a:pt x="2014" y="1941"/>
                    <a:pt x="2280" y="1540"/>
                    <a:pt x="2280" y="1097"/>
                  </a:cubicBezTo>
                  <a:cubicBezTo>
                    <a:pt x="2280" y="492"/>
                    <a:pt x="1790" y="0"/>
                    <a:pt x="1183"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9" name="Google Shape;559;p30"/>
            <p:cNvSpPr/>
            <p:nvPr/>
          </p:nvSpPr>
          <p:spPr>
            <a:xfrm>
              <a:off x="1201025" y="-1313925"/>
              <a:ext cx="57000" cy="54875"/>
            </a:xfrm>
            <a:custGeom>
              <a:rect b="b" l="l" r="r" t="t"/>
              <a:pathLst>
                <a:path extrusionOk="0" h="2195" w="2280">
                  <a:moveTo>
                    <a:pt x="1097" y="1"/>
                  </a:moveTo>
                  <a:cubicBezTo>
                    <a:pt x="956" y="1"/>
                    <a:pt x="813" y="28"/>
                    <a:pt x="678" y="84"/>
                  </a:cubicBezTo>
                  <a:cubicBezTo>
                    <a:pt x="267" y="254"/>
                    <a:pt x="0" y="654"/>
                    <a:pt x="0" y="1097"/>
                  </a:cubicBezTo>
                  <a:cubicBezTo>
                    <a:pt x="0" y="1702"/>
                    <a:pt x="491" y="2194"/>
                    <a:pt x="1097" y="2194"/>
                  </a:cubicBezTo>
                  <a:cubicBezTo>
                    <a:pt x="1540" y="2194"/>
                    <a:pt x="1941" y="1926"/>
                    <a:pt x="2110" y="1517"/>
                  </a:cubicBezTo>
                  <a:cubicBezTo>
                    <a:pt x="2280" y="1107"/>
                    <a:pt x="2185" y="635"/>
                    <a:pt x="1872" y="321"/>
                  </a:cubicBezTo>
                  <a:cubicBezTo>
                    <a:pt x="1662" y="112"/>
                    <a:pt x="1382" y="1"/>
                    <a:pt x="1097" y="1"/>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0" name="Google Shape;560;p30"/>
            <p:cNvSpPr/>
            <p:nvPr/>
          </p:nvSpPr>
          <p:spPr>
            <a:xfrm>
              <a:off x="425525" y="-1165525"/>
              <a:ext cx="54825" cy="54875"/>
            </a:xfrm>
            <a:custGeom>
              <a:rect b="b" l="l" r="r" t="t"/>
              <a:pathLst>
                <a:path extrusionOk="0" h="2195" w="2193">
                  <a:moveTo>
                    <a:pt x="1096" y="1"/>
                  </a:moveTo>
                  <a:cubicBezTo>
                    <a:pt x="491" y="1"/>
                    <a:pt x="0" y="492"/>
                    <a:pt x="0" y="1098"/>
                  </a:cubicBezTo>
                  <a:cubicBezTo>
                    <a:pt x="0" y="1703"/>
                    <a:pt x="491" y="2194"/>
                    <a:pt x="1096" y="2194"/>
                  </a:cubicBezTo>
                  <a:cubicBezTo>
                    <a:pt x="1702" y="2194"/>
                    <a:pt x="2193" y="1703"/>
                    <a:pt x="2193" y="1098"/>
                  </a:cubicBezTo>
                  <a:cubicBezTo>
                    <a:pt x="2193" y="492"/>
                    <a:pt x="1702" y="1"/>
                    <a:pt x="1096" y="1"/>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1" name="Google Shape;561;p30"/>
            <p:cNvSpPr/>
            <p:nvPr/>
          </p:nvSpPr>
          <p:spPr>
            <a:xfrm>
              <a:off x="619400" y="-1165525"/>
              <a:ext cx="54825" cy="54875"/>
            </a:xfrm>
            <a:custGeom>
              <a:rect b="b" l="l" r="r" t="t"/>
              <a:pathLst>
                <a:path extrusionOk="0" h="2195" w="2193">
                  <a:moveTo>
                    <a:pt x="1097" y="1"/>
                  </a:moveTo>
                  <a:cubicBezTo>
                    <a:pt x="492" y="1"/>
                    <a:pt x="0" y="492"/>
                    <a:pt x="0" y="1098"/>
                  </a:cubicBezTo>
                  <a:cubicBezTo>
                    <a:pt x="0" y="1703"/>
                    <a:pt x="492" y="2194"/>
                    <a:pt x="1097" y="2194"/>
                  </a:cubicBezTo>
                  <a:cubicBezTo>
                    <a:pt x="1702" y="2194"/>
                    <a:pt x="2192" y="1703"/>
                    <a:pt x="2192" y="1098"/>
                  </a:cubicBezTo>
                  <a:cubicBezTo>
                    <a:pt x="2192" y="492"/>
                    <a:pt x="1702" y="1"/>
                    <a:pt x="1097" y="1"/>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2" name="Google Shape;562;p30"/>
            <p:cNvSpPr/>
            <p:nvPr/>
          </p:nvSpPr>
          <p:spPr>
            <a:xfrm>
              <a:off x="811225" y="-1165550"/>
              <a:ext cx="59000" cy="54850"/>
            </a:xfrm>
            <a:custGeom>
              <a:rect b="b" l="l" r="r" t="t"/>
              <a:pathLst>
                <a:path extrusionOk="0" h="2194" w="2360">
                  <a:moveTo>
                    <a:pt x="1180" y="1"/>
                  </a:moveTo>
                  <a:cubicBezTo>
                    <a:pt x="1122" y="1"/>
                    <a:pt x="1064" y="5"/>
                    <a:pt x="1005" y="15"/>
                  </a:cubicBezTo>
                  <a:cubicBezTo>
                    <a:pt x="407" y="112"/>
                    <a:pt x="1" y="676"/>
                    <a:pt x="98" y="1274"/>
                  </a:cubicBezTo>
                  <a:cubicBezTo>
                    <a:pt x="185" y="1812"/>
                    <a:pt x="650" y="2194"/>
                    <a:pt x="1178" y="2194"/>
                  </a:cubicBezTo>
                  <a:cubicBezTo>
                    <a:pt x="1236" y="2194"/>
                    <a:pt x="1296" y="2189"/>
                    <a:pt x="1355" y="2179"/>
                  </a:cubicBezTo>
                  <a:cubicBezTo>
                    <a:pt x="1953" y="2083"/>
                    <a:pt x="2359" y="1520"/>
                    <a:pt x="2262" y="922"/>
                  </a:cubicBezTo>
                  <a:cubicBezTo>
                    <a:pt x="2175" y="383"/>
                    <a:pt x="1708" y="1"/>
                    <a:pt x="1180" y="1"/>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3" name="Google Shape;563;p30"/>
            <p:cNvSpPr/>
            <p:nvPr/>
          </p:nvSpPr>
          <p:spPr>
            <a:xfrm>
              <a:off x="1004975" y="-1165525"/>
              <a:ext cx="57025" cy="54850"/>
            </a:xfrm>
            <a:custGeom>
              <a:rect b="b" l="l" r="r" t="t"/>
              <a:pathLst>
                <a:path extrusionOk="0" h="2194" w="2281">
                  <a:moveTo>
                    <a:pt x="1183" y="1"/>
                  </a:moveTo>
                  <a:cubicBezTo>
                    <a:pt x="740" y="1"/>
                    <a:pt x="341" y="267"/>
                    <a:pt x="170" y="678"/>
                  </a:cubicBezTo>
                  <a:cubicBezTo>
                    <a:pt x="1" y="1087"/>
                    <a:pt x="95" y="1558"/>
                    <a:pt x="409" y="1872"/>
                  </a:cubicBezTo>
                  <a:cubicBezTo>
                    <a:pt x="619" y="2082"/>
                    <a:pt x="899" y="2194"/>
                    <a:pt x="1185" y="2194"/>
                  </a:cubicBezTo>
                  <a:cubicBezTo>
                    <a:pt x="1326" y="2194"/>
                    <a:pt x="1468" y="2166"/>
                    <a:pt x="1603" y="2110"/>
                  </a:cubicBezTo>
                  <a:cubicBezTo>
                    <a:pt x="2014" y="1940"/>
                    <a:pt x="2280" y="1541"/>
                    <a:pt x="2280" y="1098"/>
                  </a:cubicBezTo>
                  <a:cubicBezTo>
                    <a:pt x="2280" y="491"/>
                    <a:pt x="1790" y="1"/>
                    <a:pt x="1183" y="1"/>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4" name="Google Shape;564;p30"/>
            <p:cNvSpPr/>
            <p:nvPr/>
          </p:nvSpPr>
          <p:spPr>
            <a:xfrm>
              <a:off x="1201025" y="-1165525"/>
              <a:ext cx="54825" cy="54875"/>
            </a:xfrm>
            <a:custGeom>
              <a:rect b="b" l="l" r="r" t="t"/>
              <a:pathLst>
                <a:path extrusionOk="0" h="2195" w="2193">
                  <a:moveTo>
                    <a:pt x="1097" y="1"/>
                  </a:moveTo>
                  <a:cubicBezTo>
                    <a:pt x="492" y="1"/>
                    <a:pt x="0" y="492"/>
                    <a:pt x="0" y="1098"/>
                  </a:cubicBezTo>
                  <a:cubicBezTo>
                    <a:pt x="0" y="1703"/>
                    <a:pt x="492" y="2194"/>
                    <a:pt x="1097" y="2194"/>
                  </a:cubicBezTo>
                  <a:cubicBezTo>
                    <a:pt x="1702" y="2194"/>
                    <a:pt x="2193" y="1703"/>
                    <a:pt x="2193" y="1098"/>
                  </a:cubicBezTo>
                  <a:cubicBezTo>
                    <a:pt x="2193" y="492"/>
                    <a:pt x="1702" y="1"/>
                    <a:pt x="1097" y="1"/>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65" name="Google Shape;565;p30"/>
          <p:cNvSpPr/>
          <p:nvPr/>
        </p:nvSpPr>
        <p:spPr>
          <a:xfrm>
            <a:off x="154825" y="0"/>
            <a:ext cx="83450" cy="5143429"/>
          </a:xfrm>
          <a:custGeom>
            <a:rect b="b" l="l" r="r" t="t"/>
            <a:pathLst>
              <a:path extrusionOk="0" h="73559" w="3338">
                <a:moveTo>
                  <a:pt x="1" y="1"/>
                </a:moveTo>
                <a:lnTo>
                  <a:pt x="1" y="73559"/>
                </a:lnTo>
                <a:lnTo>
                  <a:pt x="3337" y="73559"/>
                </a:lnTo>
                <a:lnTo>
                  <a:pt x="3337" y="1"/>
                </a:lnTo>
                <a:close/>
              </a:path>
            </a:pathLst>
          </a:custGeom>
          <a:solidFill>
            <a:srgbClr val="E9B72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6" name="Google Shape;566;p30"/>
          <p:cNvSpPr/>
          <p:nvPr/>
        </p:nvSpPr>
        <p:spPr>
          <a:xfrm>
            <a:off x="275050" y="0"/>
            <a:ext cx="205300" cy="5143429"/>
          </a:xfrm>
          <a:custGeom>
            <a:rect b="b" l="l" r="r" t="t"/>
            <a:pathLst>
              <a:path extrusionOk="0" h="73559" w="8212">
                <a:moveTo>
                  <a:pt x="0" y="1"/>
                </a:moveTo>
                <a:lnTo>
                  <a:pt x="0" y="73559"/>
                </a:lnTo>
                <a:lnTo>
                  <a:pt x="8212" y="73559"/>
                </a:lnTo>
                <a:lnTo>
                  <a:pt x="8212" y="1"/>
                </a:lnTo>
                <a:close/>
              </a:path>
            </a:pathLst>
          </a:custGeom>
          <a:solidFill>
            <a:srgbClr val="5EA5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67" name="Google Shape;567;p30"/>
          <p:cNvGrpSpPr/>
          <p:nvPr/>
        </p:nvGrpSpPr>
        <p:grpSpPr>
          <a:xfrm>
            <a:off x="2871035" y="4460095"/>
            <a:ext cx="1929101" cy="469809"/>
            <a:chOff x="423350" y="-1313925"/>
            <a:chExt cx="834675" cy="203275"/>
          </a:xfrm>
        </p:grpSpPr>
        <p:sp>
          <p:nvSpPr>
            <p:cNvPr id="568" name="Google Shape;568;p30"/>
            <p:cNvSpPr/>
            <p:nvPr/>
          </p:nvSpPr>
          <p:spPr>
            <a:xfrm>
              <a:off x="423350" y="-1313925"/>
              <a:ext cx="57000" cy="54850"/>
            </a:xfrm>
            <a:custGeom>
              <a:rect b="b" l="l" r="r" t="t"/>
              <a:pathLst>
                <a:path extrusionOk="0" h="2194" w="2280">
                  <a:moveTo>
                    <a:pt x="1184" y="0"/>
                  </a:moveTo>
                  <a:cubicBezTo>
                    <a:pt x="740" y="0"/>
                    <a:pt x="341" y="268"/>
                    <a:pt x="170" y="678"/>
                  </a:cubicBezTo>
                  <a:cubicBezTo>
                    <a:pt x="1" y="1087"/>
                    <a:pt x="95" y="1559"/>
                    <a:pt x="408" y="1873"/>
                  </a:cubicBezTo>
                  <a:cubicBezTo>
                    <a:pt x="618" y="2083"/>
                    <a:pt x="898" y="2194"/>
                    <a:pt x="1183" y="2194"/>
                  </a:cubicBezTo>
                  <a:cubicBezTo>
                    <a:pt x="1325" y="2194"/>
                    <a:pt x="1468" y="2166"/>
                    <a:pt x="1604" y="2110"/>
                  </a:cubicBezTo>
                  <a:cubicBezTo>
                    <a:pt x="2013" y="1941"/>
                    <a:pt x="2280" y="1540"/>
                    <a:pt x="2280" y="1097"/>
                  </a:cubicBezTo>
                  <a:cubicBezTo>
                    <a:pt x="2280" y="491"/>
                    <a:pt x="1789" y="0"/>
                    <a:pt x="1184"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9" name="Google Shape;569;p30"/>
            <p:cNvSpPr/>
            <p:nvPr/>
          </p:nvSpPr>
          <p:spPr>
            <a:xfrm>
              <a:off x="617225" y="-1313925"/>
              <a:ext cx="57025" cy="54850"/>
            </a:xfrm>
            <a:custGeom>
              <a:rect b="b" l="l" r="r" t="t"/>
              <a:pathLst>
                <a:path extrusionOk="0" h="2194" w="2281">
                  <a:moveTo>
                    <a:pt x="1184" y="0"/>
                  </a:moveTo>
                  <a:cubicBezTo>
                    <a:pt x="741" y="0"/>
                    <a:pt x="340" y="268"/>
                    <a:pt x="171" y="678"/>
                  </a:cubicBezTo>
                  <a:cubicBezTo>
                    <a:pt x="0" y="1087"/>
                    <a:pt x="94" y="1559"/>
                    <a:pt x="408" y="1873"/>
                  </a:cubicBezTo>
                  <a:cubicBezTo>
                    <a:pt x="618" y="2083"/>
                    <a:pt x="898" y="2194"/>
                    <a:pt x="1183" y="2194"/>
                  </a:cubicBezTo>
                  <a:cubicBezTo>
                    <a:pt x="1325" y="2194"/>
                    <a:pt x="1468" y="2166"/>
                    <a:pt x="1603" y="2110"/>
                  </a:cubicBezTo>
                  <a:cubicBezTo>
                    <a:pt x="2013" y="1941"/>
                    <a:pt x="2281" y="1540"/>
                    <a:pt x="2279" y="1097"/>
                  </a:cubicBezTo>
                  <a:cubicBezTo>
                    <a:pt x="2279" y="492"/>
                    <a:pt x="1789" y="0"/>
                    <a:pt x="1184"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0" name="Google Shape;570;p30"/>
            <p:cNvSpPr/>
            <p:nvPr/>
          </p:nvSpPr>
          <p:spPr>
            <a:xfrm>
              <a:off x="811125" y="-1313925"/>
              <a:ext cx="57000" cy="54850"/>
            </a:xfrm>
            <a:custGeom>
              <a:rect b="b" l="l" r="r" t="t"/>
              <a:pathLst>
                <a:path extrusionOk="0" h="2194" w="2280">
                  <a:moveTo>
                    <a:pt x="1183" y="0"/>
                  </a:moveTo>
                  <a:cubicBezTo>
                    <a:pt x="739" y="0"/>
                    <a:pt x="339" y="268"/>
                    <a:pt x="170" y="678"/>
                  </a:cubicBezTo>
                  <a:cubicBezTo>
                    <a:pt x="0" y="1087"/>
                    <a:pt x="93" y="1559"/>
                    <a:pt x="407" y="1873"/>
                  </a:cubicBezTo>
                  <a:cubicBezTo>
                    <a:pt x="616" y="2083"/>
                    <a:pt x="897" y="2194"/>
                    <a:pt x="1182" y="2194"/>
                  </a:cubicBezTo>
                  <a:cubicBezTo>
                    <a:pt x="1324" y="2194"/>
                    <a:pt x="1466" y="2166"/>
                    <a:pt x="1602" y="2110"/>
                  </a:cubicBezTo>
                  <a:cubicBezTo>
                    <a:pt x="2011" y="1941"/>
                    <a:pt x="2279" y="1540"/>
                    <a:pt x="2279" y="1097"/>
                  </a:cubicBezTo>
                  <a:cubicBezTo>
                    <a:pt x="2279" y="492"/>
                    <a:pt x="1788" y="0"/>
                    <a:pt x="1183"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1" name="Google Shape;571;p30"/>
            <p:cNvSpPr/>
            <p:nvPr/>
          </p:nvSpPr>
          <p:spPr>
            <a:xfrm>
              <a:off x="1004975" y="-1313925"/>
              <a:ext cx="57025" cy="54850"/>
            </a:xfrm>
            <a:custGeom>
              <a:rect b="b" l="l" r="r" t="t"/>
              <a:pathLst>
                <a:path extrusionOk="0" h="2194" w="2281">
                  <a:moveTo>
                    <a:pt x="1183" y="0"/>
                  </a:moveTo>
                  <a:cubicBezTo>
                    <a:pt x="740" y="0"/>
                    <a:pt x="341" y="268"/>
                    <a:pt x="170" y="678"/>
                  </a:cubicBezTo>
                  <a:cubicBezTo>
                    <a:pt x="1" y="1087"/>
                    <a:pt x="95" y="1559"/>
                    <a:pt x="409" y="1873"/>
                  </a:cubicBezTo>
                  <a:cubicBezTo>
                    <a:pt x="618" y="2083"/>
                    <a:pt x="898" y="2194"/>
                    <a:pt x="1183" y="2194"/>
                  </a:cubicBezTo>
                  <a:cubicBezTo>
                    <a:pt x="1324" y="2194"/>
                    <a:pt x="1467" y="2166"/>
                    <a:pt x="1603" y="2110"/>
                  </a:cubicBezTo>
                  <a:cubicBezTo>
                    <a:pt x="2014" y="1941"/>
                    <a:pt x="2280" y="1540"/>
                    <a:pt x="2280" y="1097"/>
                  </a:cubicBezTo>
                  <a:cubicBezTo>
                    <a:pt x="2280" y="492"/>
                    <a:pt x="1790" y="0"/>
                    <a:pt x="1183"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2" name="Google Shape;572;p30"/>
            <p:cNvSpPr/>
            <p:nvPr/>
          </p:nvSpPr>
          <p:spPr>
            <a:xfrm>
              <a:off x="1201025" y="-1313925"/>
              <a:ext cx="57000" cy="54875"/>
            </a:xfrm>
            <a:custGeom>
              <a:rect b="b" l="l" r="r" t="t"/>
              <a:pathLst>
                <a:path extrusionOk="0" h="2195" w="2280">
                  <a:moveTo>
                    <a:pt x="1097" y="1"/>
                  </a:moveTo>
                  <a:cubicBezTo>
                    <a:pt x="956" y="1"/>
                    <a:pt x="813" y="28"/>
                    <a:pt x="678" y="84"/>
                  </a:cubicBezTo>
                  <a:cubicBezTo>
                    <a:pt x="267" y="254"/>
                    <a:pt x="0" y="654"/>
                    <a:pt x="0" y="1097"/>
                  </a:cubicBezTo>
                  <a:cubicBezTo>
                    <a:pt x="0" y="1702"/>
                    <a:pt x="491" y="2194"/>
                    <a:pt x="1097" y="2194"/>
                  </a:cubicBezTo>
                  <a:cubicBezTo>
                    <a:pt x="1540" y="2194"/>
                    <a:pt x="1941" y="1926"/>
                    <a:pt x="2110" y="1517"/>
                  </a:cubicBezTo>
                  <a:cubicBezTo>
                    <a:pt x="2280" y="1107"/>
                    <a:pt x="2185" y="635"/>
                    <a:pt x="1872" y="321"/>
                  </a:cubicBezTo>
                  <a:cubicBezTo>
                    <a:pt x="1662" y="112"/>
                    <a:pt x="1382" y="1"/>
                    <a:pt x="1097" y="1"/>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3" name="Google Shape;573;p30"/>
            <p:cNvSpPr/>
            <p:nvPr/>
          </p:nvSpPr>
          <p:spPr>
            <a:xfrm>
              <a:off x="425525" y="-1165525"/>
              <a:ext cx="54825" cy="54875"/>
            </a:xfrm>
            <a:custGeom>
              <a:rect b="b" l="l" r="r" t="t"/>
              <a:pathLst>
                <a:path extrusionOk="0" h="2195" w="2193">
                  <a:moveTo>
                    <a:pt x="1096" y="1"/>
                  </a:moveTo>
                  <a:cubicBezTo>
                    <a:pt x="491" y="1"/>
                    <a:pt x="0" y="492"/>
                    <a:pt x="0" y="1098"/>
                  </a:cubicBezTo>
                  <a:cubicBezTo>
                    <a:pt x="0" y="1703"/>
                    <a:pt x="491" y="2194"/>
                    <a:pt x="1096" y="2194"/>
                  </a:cubicBezTo>
                  <a:cubicBezTo>
                    <a:pt x="1702" y="2194"/>
                    <a:pt x="2193" y="1703"/>
                    <a:pt x="2193" y="1098"/>
                  </a:cubicBezTo>
                  <a:cubicBezTo>
                    <a:pt x="2193" y="492"/>
                    <a:pt x="1702" y="1"/>
                    <a:pt x="1096" y="1"/>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4" name="Google Shape;574;p30"/>
            <p:cNvSpPr/>
            <p:nvPr/>
          </p:nvSpPr>
          <p:spPr>
            <a:xfrm>
              <a:off x="619400" y="-1165525"/>
              <a:ext cx="54825" cy="54875"/>
            </a:xfrm>
            <a:custGeom>
              <a:rect b="b" l="l" r="r" t="t"/>
              <a:pathLst>
                <a:path extrusionOk="0" h="2195" w="2193">
                  <a:moveTo>
                    <a:pt x="1097" y="1"/>
                  </a:moveTo>
                  <a:cubicBezTo>
                    <a:pt x="492" y="1"/>
                    <a:pt x="0" y="492"/>
                    <a:pt x="0" y="1098"/>
                  </a:cubicBezTo>
                  <a:cubicBezTo>
                    <a:pt x="0" y="1703"/>
                    <a:pt x="492" y="2194"/>
                    <a:pt x="1097" y="2194"/>
                  </a:cubicBezTo>
                  <a:cubicBezTo>
                    <a:pt x="1702" y="2194"/>
                    <a:pt x="2192" y="1703"/>
                    <a:pt x="2192" y="1098"/>
                  </a:cubicBezTo>
                  <a:cubicBezTo>
                    <a:pt x="2192" y="492"/>
                    <a:pt x="1702" y="1"/>
                    <a:pt x="1097" y="1"/>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5" name="Google Shape;575;p30"/>
            <p:cNvSpPr/>
            <p:nvPr/>
          </p:nvSpPr>
          <p:spPr>
            <a:xfrm>
              <a:off x="811225" y="-1165550"/>
              <a:ext cx="59000" cy="54850"/>
            </a:xfrm>
            <a:custGeom>
              <a:rect b="b" l="l" r="r" t="t"/>
              <a:pathLst>
                <a:path extrusionOk="0" h="2194" w="2360">
                  <a:moveTo>
                    <a:pt x="1180" y="1"/>
                  </a:moveTo>
                  <a:cubicBezTo>
                    <a:pt x="1122" y="1"/>
                    <a:pt x="1064" y="5"/>
                    <a:pt x="1005" y="15"/>
                  </a:cubicBezTo>
                  <a:cubicBezTo>
                    <a:pt x="407" y="112"/>
                    <a:pt x="1" y="676"/>
                    <a:pt x="98" y="1274"/>
                  </a:cubicBezTo>
                  <a:cubicBezTo>
                    <a:pt x="185" y="1812"/>
                    <a:pt x="650" y="2194"/>
                    <a:pt x="1178" y="2194"/>
                  </a:cubicBezTo>
                  <a:cubicBezTo>
                    <a:pt x="1236" y="2194"/>
                    <a:pt x="1296" y="2189"/>
                    <a:pt x="1355" y="2179"/>
                  </a:cubicBezTo>
                  <a:cubicBezTo>
                    <a:pt x="1953" y="2083"/>
                    <a:pt x="2359" y="1520"/>
                    <a:pt x="2262" y="922"/>
                  </a:cubicBezTo>
                  <a:cubicBezTo>
                    <a:pt x="2175" y="383"/>
                    <a:pt x="1708" y="1"/>
                    <a:pt x="1180" y="1"/>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6" name="Google Shape;576;p30"/>
            <p:cNvSpPr/>
            <p:nvPr/>
          </p:nvSpPr>
          <p:spPr>
            <a:xfrm>
              <a:off x="1004975" y="-1165525"/>
              <a:ext cx="57025" cy="54850"/>
            </a:xfrm>
            <a:custGeom>
              <a:rect b="b" l="l" r="r" t="t"/>
              <a:pathLst>
                <a:path extrusionOk="0" h="2194" w="2281">
                  <a:moveTo>
                    <a:pt x="1183" y="1"/>
                  </a:moveTo>
                  <a:cubicBezTo>
                    <a:pt x="740" y="1"/>
                    <a:pt x="341" y="267"/>
                    <a:pt x="170" y="678"/>
                  </a:cubicBezTo>
                  <a:cubicBezTo>
                    <a:pt x="1" y="1087"/>
                    <a:pt x="95" y="1558"/>
                    <a:pt x="409" y="1872"/>
                  </a:cubicBezTo>
                  <a:cubicBezTo>
                    <a:pt x="619" y="2082"/>
                    <a:pt x="899" y="2194"/>
                    <a:pt x="1185" y="2194"/>
                  </a:cubicBezTo>
                  <a:cubicBezTo>
                    <a:pt x="1326" y="2194"/>
                    <a:pt x="1468" y="2166"/>
                    <a:pt x="1603" y="2110"/>
                  </a:cubicBezTo>
                  <a:cubicBezTo>
                    <a:pt x="2014" y="1940"/>
                    <a:pt x="2280" y="1541"/>
                    <a:pt x="2280" y="1098"/>
                  </a:cubicBezTo>
                  <a:cubicBezTo>
                    <a:pt x="2280" y="491"/>
                    <a:pt x="1790" y="1"/>
                    <a:pt x="1183" y="1"/>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7" name="Google Shape;577;p30"/>
            <p:cNvSpPr/>
            <p:nvPr/>
          </p:nvSpPr>
          <p:spPr>
            <a:xfrm>
              <a:off x="1201025" y="-1165525"/>
              <a:ext cx="54825" cy="54875"/>
            </a:xfrm>
            <a:custGeom>
              <a:rect b="b" l="l" r="r" t="t"/>
              <a:pathLst>
                <a:path extrusionOk="0" h="2195" w="2193">
                  <a:moveTo>
                    <a:pt x="1097" y="1"/>
                  </a:moveTo>
                  <a:cubicBezTo>
                    <a:pt x="492" y="1"/>
                    <a:pt x="0" y="492"/>
                    <a:pt x="0" y="1098"/>
                  </a:cubicBezTo>
                  <a:cubicBezTo>
                    <a:pt x="0" y="1703"/>
                    <a:pt x="492" y="2194"/>
                    <a:pt x="1097" y="2194"/>
                  </a:cubicBezTo>
                  <a:cubicBezTo>
                    <a:pt x="1702" y="2194"/>
                    <a:pt x="2193" y="1703"/>
                    <a:pt x="2193" y="1098"/>
                  </a:cubicBezTo>
                  <a:cubicBezTo>
                    <a:pt x="2193" y="492"/>
                    <a:pt x="1702" y="1"/>
                    <a:pt x="1097" y="1"/>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78" name="Google Shape;578;p30"/>
          <p:cNvSpPr txBox="1"/>
          <p:nvPr>
            <p:ph idx="1" type="subTitle"/>
          </p:nvPr>
        </p:nvSpPr>
        <p:spPr>
          <a:xfrm>
            <a:off x="918425" y="764350"/>
            <a:ext cx="4142400" cy="21915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accent5"/>
              </a:buClr>
              <a:buSzPts val="2600"/>
              <a:buFont typeface="Montserrat Black"/>
              <a:buNone/>
              <a:defRPr sz="2600">
                <a:solidFill>
                  <a:schemeClr val="accent5"/>
                </a:solidFill>
                <a:latin typeface="Montserrat Black"/>
                <a:ea typeface="Montserrat Black"/>
                <a:cs typeface="Montserrat Black"/>
                <a:sym typeface="Montserrat Black"/>
              </a:defRPr>
            </a:lvl1pPr>
            <a:lvl2pPr lvl="1" rtl="0" algn="ctr">
              <a:lnSpc>
                <a:spcPct val="100000"/>
              </a:lnSpc>
              <a:spcBef>
                <a:spcPts val="0"/>
              </a:spcBef>
              <a:spcAft>
                <a:spcPts val="0"/>
              </a:spcAft>
              <a:buClr>
                <a:schemeClr val="accent5"/>
              </a:buClr>
              <a:buSzPts val="2800"/>
              <a:buNone/>
              <a:defRPr sz="2800">
                <a:solidFill>
                  <a:schemeClr val="accent5"/>
                </a:solidFill>
              </a:defRPr>
            </a:lvl2pPr>
            <a:lvl3pPr lvl="2" rtl="0" algn="ctr">
              <a:lnSpc>
                <a:spcPct val="100000"/>
              </a:lnSpc>
              <a:spcBef>
                <a:spcPts val="0"/>
              </a:spcBef>
              <a:spcAft>
                <a:spcPts val="0"/>
              </a:spcAft>
              <a:buClr>
                <a:schemeClr val="accent5"/>
              </a:buClr>
              <a:buSzPts val="2800"/>
              <a:buNone/>
              <a:defRPr sz="2800">
                <a:solidFill>
                  <a:schemeClr val="accent5"/>
                </a:solidFill>
              </a:defRPr>
            </a:lvl3pPr>
            <a:lvl4pPr lvl="3" rtl="0" algn="ctr">
              <a:lnSpc>
                <a:spcPct val="100000"/>
              </a:lnSpc>
              <a:spcBef>
                <a:spcPts val="0"/>
              </a:spcBef>
              <a:spcAft>
                <a:spcPts val="0"/>
              </a:spcAft>
              <a:buClr>
                <a:schemeClr val="accent5"/>
              </a:buClr>
              <a:buSzPts val="2800"/>
              <a:buNone/>
              <a:defRPr sz="2800">
                <a:solidFill>
                  <a:schemeClr val="accent5"/>
                </a:solidFill>
              </a:defRPr>
            </a:lvl4pPr>
            <a:lvl5pPr lvl="4" rtl="0" algn="ctr">
              <a:lnSpc>
                <a:spcPct val="100000"/>
              </a:lnSpc>
              <a:spcBef>
                <a:spcPts val="0"/>
              </a:spcBef>
              <a:spcAft>
                <a:spcPts val="0"/>
              </a:spcAft>
              <a:buClr>
                <a:schemeClr val="accent5"/>
              </a:buClr>
              <a:buSzPts val="2800"/>
              <a:buNone/>
              <a:defRPr sz="2800">
                <a:solidFill>
                  <a:schemeClr val="accent5"/>
                </a:solidFill>
              </a:defRPr>
            </a:lvl5pPr>
            <a:lvl6pPr lvl="5" rtl="0" algn="ctr">
              <a:lnSpc>
                <a:spcPct val="100000"/>
              </a:lnSpc>
              <a:spcBef>
                <a:spcPts val="0"/>
              </a:spcBef>
              <a:spcAft>
                <a:spcPts val="0"/>
              </a:spcAft>
              <a:buClr>
                <a:schemeClr val="accent5"/>
              </a:buClr>
              <a:buSzPts val="2800"/>
              <a:buNone/>
              <a:defRPr sz="2800">
                <a:solidFill>
                  <a:schemeClr val="accent5"/>
                </a:solidFill>
              </a:defRPr>
            </a:lvl6pPr>
            <a:lvl7pPr lvl="6" rtl="0" algn="ctr">
              <a:lnSpc>
                <a:spcPct val="100000"/>
              </a:lnSpc>
              <a:spcBef>
                <a:spcPts val="0"/>
              </a:spcBef>
              <a:spcAft>
                <a:spcPts val="0"/>
              </a:spcAft>
              <a:buClr>
                <a:schemeClr val="accent5"/>
              </a:buClr>
              <a:buSzPts val="2800"/>
              <a:buNone/>
              <a:defRPr sz="2800">
                <a:solidFill>
                  <a:schemeClr val="accent5"/>
                </a:solidFill>
              </a:defRPr>
            </a:lvl7pPr>
            <a:lvl8pPr lvl="7" rtl="0" algn="ctr">
              <a:lnSpc>
                <a:spcPct val="100000"/>
              </a:lnSpc>
              <a:spcBef>
                <a:spcPts val="0"/>
              </a:spcBef>
              <a:spcAft>
                <a:spcPts val="0"/>
              </a:spcAft>
              <a:buClr>
                <a:schemeClr val="accent5"/>
              </a:buClr>
              <a:buSzPts val="2800"/>
              <a:buNone/>
              <a:defRPr sz="2800">
                <a:solidFill>
                  <a:schemeClr val="accent5"/>
                </a:solidFill>
              </a:defRPr>
            </a:lvl8pPr>
            <a:lvl9pPr lvl="8" rtl="0" algn="ctr">
              <a:lnSpc>
                <a:spcPct val="100000"/>
              </a:lnSpc>
              <a:spcBef>
                <a:spcPts val="0"/>
              </a:spcBef>
              <a:spcAft>
                <a:spcPts val="0"/>
              </a:spcAft>
              <a:buClr>
                <a:schemeClr val="accent5"/>
              </a:buClr>
              <a:buSzPts val="2800"/>
              <a:buNone/>
              <a:defRPr sz="2800">
                <a:solidFill>
                  <a:schemeClr val="accent5"/>
                </a:solidFill>
              </a:defRPr>
            </a:lvl9pPr>
          </a:lstStyle>
          <a:p/>
        </p:txBody>
      </p:sp>
      <p:sp>
        <p:nvSpPr>
          <p:cNvPr id="579" name="Google Shape;579;p30"/>
          <p:cNvSpPr txBox="1"/>
          <p:nvPr>
            <p:ph type="title"/>
          </p:nvPr>
        </p:nvSpPr>
        <p:spPr>
          <a:xfrm>
            <a:off x="5460402" y="4011728"/>
            <a:ext cx="2840100" cy="437100"/>
          </a:xfrm>
          <a:prstGeom prst="rect">
            <a:avLst/>
          </a:prstGeom>
        </p:spPr>
        <p:txBody>
          <a:bodyPr anchorCtr="0" anchor="b" bIns="91425" lIns="91425" spcFirstLastPara="1" rIns="91425" wrap="square" tIns="91425">
            <a:noAutofit/>
          </a:bodyPr>
          <a:lstStyle>
            <a:lvl1pPr lvl="0" rtl="0" algn="r">
              <a:spcBef>
                <a:spcPts val="0"/>
              </a:spcBef>
              <a:spcAft>
                <a:spcPts val="0"/>
              </a:spcAft>
              <a:buClr>
                <a:schemeClr val="lt2"/>
              </a:buClr>
              <a:buSzPts val="1800"/>
              <a:buFont typeface="Montserrat Medium"/>
              <a:buNone/>
              <a:defRPr sz="1800">
                <a:solidFill>
                  <a:schemeClr val="lt2"/>
                </a:solidFill>
                <a:latin typeface="Montserrat Medium"/>
                <a:ea typeface="Montserrat Medium"/>
                <a:cs typeface="Montserrat Medium"/>
                <a:sym typeface="Montserrat Medium"/>
              </a:defRPr>
            </a:lvl1pPr>
            <a:lvl2pPr lvl="1" rtl="0" algn="r">
              <a:spcBef>
                <a:spcPts val="0"/>
              </a:spcBef>
              <a:spcAft>
                <a:spcPts val="0"/>
              </a:spcAft>
              <a:buClr>
                <a:schemeClr val="lt2"/>
              </a:buClr>
              <a:buSzPts val="1800"/>
              <a:buFont typeface="Montserrat Medium"/>
              <a:buNone/>
              <a:defRPr sz="1800">
                <a:solidFill>
                  <a:schemeClr val="lt2"/>
                </a:solidFill>
                <a:latin typeface="Montserrat Medium"/>
                <a:ea typeface="Montserrat Medium"/>
                <a:cs typeface="Montserrat Medium"/>
                <a:sym typeface="Montserrat Medium"/>
              </a:defRPr>
            </a:lvl2pPr>
            <a:lvl3pPr lvl="2" rtl="0" algn="r">
              <a:spcBef>
                <a:spcPts val="0"/>
              </a:spcBef>
              <a:spcAft>
                <a:spcPts val="0"/>
              </a:spcAft>
              <a:buClr>
                <a:schemeClr val="lt2"/>
              </a:buClr>
              <a:buSzPts val="1800"/>
              <a:buFont typeface="Montserrat Medium"/>
              <a:buNone/>
              <a:defRPr sz="1800">
                <a:solidFill>
                  <a:schemeClr val="lt2"/>
                </a:solidFill>
                <a:latin typeface="Montserrat Medium"/>
                <a:ea typeface="Montserrat Medium"/>
                <a:cs typeface="Montserrat Medium"/>
                <a:sym typeface="Montserrat Medium"/>
              </a:defRPr>
            </a:lvl3pPr>
            <a:lvl4pPr lvl="3" rtl="0" algn="r">
              <a:spcBef>
                <a:spcPts val="0"/>
              </a:spcBef>
              <a:spcAft>
                <a:spcPts val="0"/>
              </a:spcAft>
              <a:buClr>
                <a:schemeClr val="lt2"/>
              </a:buClr>
              <a:buSzPts val="1800"/>
              <a:buFont typeface="Montserrat Medium"/>
              <a:buNone/>
              <a:defRPr sz="1800">
                <a:solidFill>
                  <a:schemeClr val="lt2"/>
                </a:solidFill>
                <a:latin typeface="Montserrat Medium"/>
                <a:ea typeface="Montserrat Medium"/>
                <a:cs typeface="Montserrat Medium"/>
                <a:sym typeface="Montserrat Medium"/>
              </a:defRPr>
            </a:lvl4pPr>
            <a:lvl5pPr lvl="4" rtl="0" algn="r">
              <a:spcBef>
                <a:spcPts val="0"/>
              </a:spcBef>
              <a:spcAft>
                <a:spcPts val="0"/>
              </a:spcAft>
              <a:buClr>
                <a:schemeClr val="lt2"/>
              </a:buClr>
              <a:buSzPts val="1800"/>
              <a:buFont typeface="Montserrat Medium"/>
              <a:buNone/>
              <a:defRPr sz="1800">
                <a:solidFill>
                  <a:schemeClr val="lt2"/>
                </a:solidFill>
                <a:latin typeface="Montserrat Medium"/>
                <a:ea typeface="Montserrat Medium"/>
                <a:cs typeface="Montserrat Medium"/>
                <a:sym typeface="Montserrat Medium"/>
              </a:defRPr>
            </a:lvl5pPr>
            <a:lvl6pPr lvl="5" rtl="0" algn="r">
              <a:spcBef>
                <a:spcPts val="0"/>
              </a:spcBef>
              <a:spcAft>
                <a:spcPts val="0"/>
              </a:spcAft>
              <a:buClr>
                <a:schemeClr val="lt2"/>
              </a:buClr>
              <a:buSzPts val="1800"/>
              <a:buFont typeface="Montserrat Medium"/>
              <a:buNone/>
              <a:defRPr sz="1800">
                <a:solidFill>
                  <a:schemeClr val="lt2"/>
                </a:solidFill>
                <a:latin typeface="Montserrat Medium"/>
                <a:ea typeface="Montserrat Medium"/>
                <a:cs typeface="Montserrat Medium"/>
                <a:sym typeface="Montserrat Medium"/>
              </a:defRPr>
            </a:lvl6pPr>
            <a:lvl7pPr lvl="6" rtl="0" algn="r">
              <a:spcBef>
                <a:spcPts val="0"/>
              </a:spcBef>
              <a:spcAft>
                <a:spcPts val="0"/>
              </a:spcAft>
              <a:buClr>
                <a:schemeClr val="lt2"/>
              </a:buClr>
              <a:buSzPts val="1800"/>
              <a:buFont typeface="Montserrat Medium"/>
              <a:buNone/>
              <a:defRPr sz="1800">
                <a:solidFill>
                  <a:schemeClr val="lt2"/>
                </a:solidFill>
                <a:latin typeface="Montserrat Medium"/>
                <a:ea typeface="Montserrat Medium"/>
                <a:cs typeface="Montserrat Medium"/>
                <a:sym typeface="Montserrat Medium"/>
              </a:defRPr>
            </a:lvl7pPr>
            <a:lvl8pPr lvl="7" rtl="0" algn="r">
              <a:spcBef>
                <a:spcPts val="0"/>
              </a:spcBef>
              <a:spcAft>
                <a:spcPts val="0"/>
              </a:spcAft>
              <a:buClr>
                <a:schemeClr val="lt2"/>
              </a:buClr>
              <a:buSzPts val="1800"/>
              <a:buFont typeface="Montserrat Medium"/>
              <a:buNone/>
              <a:defRPr sz="1800">
                <a:solidFill>
                  <a:schemeClr val="lt2"/>
                </a:solidFill>
                <a:latin typeface="Montserrat Medium"/>
                <a:ea typeface="Montserrat Medium"/>
                <a:cs typeface="Montserrat Medium"/>
                <a:sym typeface="Montserrat Medium"/>
              </a:defRPr>
            </a:lvl8pPr>
            <a:lvl9pPr lvl="8" rtl="0" algn="r">
              <a:spcBef>
                <a:spcPts val="0"/>
              </a:spcBef>
              <a:spcAft>
                <a:spcPts val="0"/>
              </a:spcAft>
              <a:buClr>
                <a:schemeClr val="lt2"/>
              </a:buClr>
              <a:buSzPts val="1800"/>
              <a:buFont typeface="Montserrat Medium"/>
              <a:buNone/>
              <a:defRPr sz="1800">
                <a:solidFill>
                  <a:schemeClr val="lt2"/>
                </a:solidFill>
                <a:latin typeface="Montserrat Medium"/>
                <a:ea typeface="Montserrat Medium"/>
                <a:cs typeface="Montserrat Medium"/>
                <a:sym typeface="Montserrat Medium"/>
              </a:defRPr>
            </a:lvl9pPr>
          </a:lstStyl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ercentages">
  <p:cSld name="BIG_NUMBER_1">
    <p:spTree>
      <p:nvGrpSpPr>
        <p:cNvPr id="580" name="Shape 580"/>
        <p:cNvGrpSpPr/>
        <p:nvPr/>
      </p:nvGrpSpPr>
      <p:grpSpPr>
        <a:xfrm>
          <a:off x="0" y="0"/>
          <a:ext cx="0" cy="0"/>
          <a:chOff x="0" y="0"/>
          <a:chExt cx="0" cy="0"/>
        </a:xfrm>
      </p:grpSpPr>
      <p:sp>
        <p:nvSpPr>
          <p:cNvPr id="581" name="Google Shape;581;p31"/>
          <p:cNvSpPr txBox="1"/>
          <p:nvPr>
            <p:ph hasCustomPrompt="1" type="title"/>
          </p:nvPr>
        </p:nvSpPr>
        <p:spPr>
          <a:xfrm>
            <a:off x="1070921" y="886338"/>
            <a:ext cx="2337000" cy="6201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600"/>
              <a:buNone/>
              <a:defRPr sz="36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582" name="Google Shape;582;p31"/>
          <p:cNvSpPr txBox="1"/>
          <p:nvPr>
            <p:ph idx="1" type="subTitle"/>
          </p:nvPr>
        </p:nvSpPr>
        <p:spPr>
          <a:xfrm>
            <a:off x="1070921" y="1658838"/>
            <a:ext cx="2337000" cy="6492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583" name="Google Shape;583;p31"/>
          <p:cNvSpPr txBox="1"/>
          <p:nvPr>
            <p:ph hasCustomPrompt="1" idx="2" type="title"/>
          </p:nvPr>
        </p:nvSpPr>
        <p:spPr>
          <a:xfrm>
            <a:off x="1070921" y="2835463"/>
            <a:ext cx="2337000" cy="6201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600"/>
              <a:buNone/>
              <a:defRPr sz="36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584" name="Google Shape;584;p31"/>
          <p:cNvSpPr txBox="1"/>
          <p:nvPr>
            <p:ph idx="3" type="subTitle"/>
          </p:nvPr>
        </p:nvSpPr>
        <p:spPr>
          <a:xfrm>
            <a:off x="1070921" y="3607963"/>
            <a:ext cx="2337000" cy="6492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585" name="Google Shape;585;p31"/>
          <p:cNvSpPr/>
          <p:nvPr/>
        </p:nvSpPr>
        <p:spPr>
          <a:xfrm rot="10800000">
            <a:off x="0" y="0"/>
            <a:ext cx="956175" cy="956150"/>
          </a:xfrm>
          <a:custGeom>
            <a:rect b="b" l="l" r="r" t="t"/>
            <a:pathLst>
              <a:path extrusionOk="0" h="38246" w="38247">
                <a:moveTo>
                  <a:pt x="38247" y="1"/>
                </a:moveTo>
                <a:cubicBezTo>
                  <a:pt x="17123" y="1"/>
                  <a:pt x="0" y="17124"/>
                  <a:pt x="0" y="38246"/>
                </a:cubicBezTo>
                <a:lnTo>
                  <a:pt x="38247" y="38246"/>
                </a:lnTo>
                <a:lnTo>
                  <a:pt x="38247" y="1"/>
                </a:ln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86" name="Google Shape;586;p31"/>
          <p:cNvGrpSpPr/>
          <p:nvPr/>
        </p:nvGrpSpPr>
        <p:grpSpPr>
          <a:xfrm>
            <a:off x="-192454" y="4384540"/>
            <a:ext cx="1180530" cy="462678"/>
            <a:chOff x="8029221" y="500015"/>
            <a:chExt cx="1180530" cy="462678"/>
          </a:xfrm>
        </p:grpSpPr>
        <p:sp>
          <p:nvSpPr>
            <p:cNvPr id="587" name="Google Shape;587;p31"/>
            <p:cNvSpPr/>
            <p:nvPr/>
          </p:nvSpPr>
          <p:spPr>
            <a:xfrm rot="5400000">
              <a:off x="8501610" y="27626"/>
              <a:ext cx="235751" cy="1180530"/>
            </a:xfrm>
            <a:custGeom>
              <a:rect b="b" l="l" r="r" t="t"/>
              <a:pathLst>
                <a:path extrusionOk="0" h="28638" w="5719">
                  <a:moveTo>
                    <a:pt x="3916" y="1"/>
                  </a:moveTo>
                  <a:lnTo>
                    <a:pt x="0" y="5127"/>
                  </a:lnTo>
                  <a:lnTo>
                    <a:pt x="3510" y="9721"/>
                  </a:lnTo>
                  <a:lnTo>
                    <a:pt x="0" y="14316"/>
                  </a:lnTo>
                  <a:lnTo>
                    <a:pt x="3510" y="18911"/>
                  </a:lnTo>
                  <a:lnTo>
                    <a:pt x="0" y="23508"/>
                  </a:lnTo>
                  <a:lnTo>
                    <a:pt x="3916" y="28637"/>
                  </a:lnTo>
                  <a:lnTo>
                    <a:pt x="5312" y="27573"/>
                  </a:lnTo>
                  <a:lnTo>
                    <a:pt x="2208" y="23508"/>
                  </a:lnTo>
                  <a:lnTo>
                    <a:pt x="5718" y="18910"/>
                  </a:lnTo>
                  <a:lnTo>
                    <a:pt x="2208" y="14316"/>
                  </a:lnTo>
                  <a:lnTo>
                    <a:pt x="5718" y="9721"/>
                  </a:lnTo>
                  <a:lnTo>
                    <a:pt x="2208" y="5127"/>
                  </a:lnTo>
                  <a:lnTo>
                    <a:pt x="5311" y="1067"/>
                  </a:lnTo>
                  <a:lnTo>
                    <a:pt x="3916"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8" name="Google Shape;588;p31"/>
            <p:cNvSpPr/>
            <p:nvPr/>
          </p:nvSpPr>
          <p:spPr>
            <a:xfrm rot="5400000">
              <a:off x="8501590" y="254532"/>
              <a:ext cx="235793" cy="1180530"/>
            </a:xfrm>
            <a:custGeom>
              <a:rect b="b" l="l" r="r" t="t"/>
              <a:pathLst>
                <a:path extrusionOk="0" h="28638" w="5720">
                  <a:moveTo>
                    <a:pt x="3919" y="1"/>
                  </a:moveTo>
                  <a:lnTo>
                    <a:pt x="1" y="5127"/>
                  </a:lnTo>
                  <a:lnTo>
                    <a:pt x="3512" y="9721"/>
                  </a:lnTo>
                  <a:lnTo>
                    <a:pt x="2" y="14316"/>
                  </a:lnTo>
                  <a:lnTo>
                    <a:pt x="3512" y="18911"/>
                  </a:lnTo>
                  <a:lnTo>
                    <a:pt x="2" y="23508"/>
                  </a:lnTo>
                  <a:lnTo>
                    <a:pt x="3919" y="28637"/>
                  </a:lnTo>
                  <a:lnTo>
                    <a:pt x="5313" y="27573"/>
                  </a:lnTo>
                  <a:lnTo>
                    <a:pt x="2209" y="23508"/>
                  </a:lnTo>
                  <a:lnTo>
                    <a:pt x="5719" y="18910"/>
                  </a:lnTo>
                  <a:lnTo>
                    <a:pt x="2209" y="14316"/>
                  </a:lnTo>
                  <a:lnTo>
                    <a:pt x="5719" y="9721"/>
                  </a:lnTo>
                  <a:lnTo>
                    <a:pt x="2211" y="5127"/>
                  </a:lnTo>
                  <a:lnTo>
                    <a:pt x="5313" y="1067"/>
                  </a:lnTo>
                  <a:lnTo>
                    <a:pt x="3919"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89" name="Google Shape;589;p31"/>
          <p:cNvGrpSpPr/>
          <p:nvPr/>
        </p:nvGrpSpPr>
        <p:grpSpPr>
          <a:xfrm>
            <a:off x="8408500" y="4288798"/>
            <a:ext cx="2091256" cy="1045522"/>
            <a:chOff x="7033539" y="4088270"/>
            <a:chExt cx="2110461" cy="1055230"/>
          </a:xfrm>
        </p:grpSpPr>
        <p:sp>
          <p:nvSpPr>
            <p:cNvPr id="590" name="Google Shape;590;p31"/>
            <p:cNvSpPr/>
            <p:nvPr/>
          </p:nvSpPr>
          <p:spPr>
            <a:xfrm rot="10800000">
              <a:off x="7033539" y="4088270"/>
              <a:ext cx="2110461" cy="1055230"/>
            </a:xfrm>
            <a:custGeom>
              <a:rect b="b" l="l" r="r" t="t"/>
              <a:pathLst>
                <a:path extrusionOk="0" h="19308" w="38616">
                  <a:moveTo>
                    <a:pt x="0" y="0"/>
                  </a:moveTo>
                  <a:cubicBezTo>
                    <a:pt x="0" y="10646"/>
                    <a:pt x="8662" y="19308"/>
                    <a:pt x="19308" y="19308"/>
                  </a:cubicBezTo>
                  <a:cubicBezTo>
                    <a:pt x="29954" y="19308"/>
                    <a:pt x="38616" y="10646"/>
                    <a:pt x="38616" y="0"/>
                  </a:cubicBezTo>
                  <a:lnTo>
                    <a:pt x="36591" y="0"/>
                  </a:lnTo>
                  <a:cubicBezTo>
                    <a:pt x="36591" y="9530"/>
                    <a:pt x="28838" y="17284"/>
                    <a:pt x="19308" y="17284"/>
                  </a:cubicBezTo>
                  <a:cubicBezTo>
                    <a:pt x="9778" y="17284"/>
                    <a:pt x="2024" y="9530"/>
                    <a:pt x="202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1" name="Google Shape;591;p31"/>
            <p:cNvSpPr/>
            <p:nvPr/>
          </p:nvSpPr>
          <p:spPr>
            <a:xfrm rot="10800000">
              <a:off x="7211758" y="4266491"/>
              <a:ext cx="1754017" cy="877009"/>
            </a:xfrm>
            <a:custGeom>
              <a:rect b="b" l="l" r="r" t="t"/>
              <a:pathLst>
                <a:path extrusionOk="0" h="16047" w="32094">
                  <a:moveTo>
                    <a:pt x="0" y="0"/>
                  </a:moveTo>
                  <a:cubicBezTo>
                    <a:pt x="0" y="8849"/>
                    <a:pt x="7198" y="16047"/>
                    <a:pt x="16047" y="16047"/>
                  </a:cubicBezTo>
                  <a:cubicBezTo>
                    <a:pt x="24894" y="16047"/>
                    <a:pt x="32094" y="8849"/>
                    <a:pt x="32094" y="0"/>
                  </a:cubicBezTo>
                  <a:lnTo>
                    <a:pt x="30069" y="0"/>
                  </a:lnTo>
                  <a:cubicBezTo>
                    <a:pt x="30069" y="7733"/>
                    <a:pt x="23778" y="14022"/>
                    <a:pt x="16047" y="14022"/>
                  </a:cubicBezTo>
                  <a:cubicBezTo>
                    <a:pt x="8314" y="14022"/>
                    <a:pt x="2025" y="7733"/>
                    <a:pt x="202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2" name="Google Shape;592;p31"/>
            <p:cNvSpPr/>
            <p:nvPr/>
          </p:nvSpPr>
          <p:spPr>
            <a:xfrm rot="10800000">
              <a:off x="7389976" y="4444713"/>
              <a:ext cx="1397574" cy="698787"/>
            </a:xfrm>
            <a:custGeom>
              <a:rect b="b" l="l" r="r" t="t"/>
              <a:pathLst>
                <a:path extrusionOk="0" h="12786" w="25572">
                  <a:moveTo>
                    <a:pt x="0" y="0"/>
                  </a:moveTo>
                  <a:cubicBezTo>
                    <a:pt x="0" y="7050"/>
                    <a:pt x="5736" y="12786"/>
                    <a:pt x="12786" y="12786"/>
                  </a:cubicBezTo>
                  <a:cubicBezTo>
                    <a:pt x="19835" y="12786"/>
                    <a:pt x="25570" y="7050"/>
                    <a:pt x="25571" y="0"/>
                  </a:cubicBezTo>
                  <a:lnTo>
                    <a:pt x="23547" y="0"/>
                  </a:lnTo>
                  <a:cubicBezTo>
                    <a:pt x="23547" y="5933"/>
                    <a:pt x="18719" y="10761"/>
                    <a:pt x="12786" y="10761"/>
                  </a:cubicBezTo>
                  <a:cubicBezTo>
                    <a:pt x="6852" y="10761"/>
                    <a:pt x="2025" y="5933"/>
                    <a:pt x="202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3" name="Google Shape;593;p31"/>
            <p:cNvSpPr/>
            <p:nvPr/>
          </p:nvSpPr>
          <p:spPr>
            <a:xfrm rot="10800000">
              <a:off x="7568304" y="4622935"/>
              <a:ext cx="1041021" cy="520565"/>
            </a:xfrm>
            <a:custGeom>
              <a:rect b="b" l="l" r="r" t="t"/>
              <a:pathLst>
                <a:path extrusionOk="0" h="9525" w="19048">
                  <a:moveTo>
                    <a:pt x="0" y="0"/>
                  </a:moveTo>
                  <a:cubicBezTo>
                    <a:pt x="0" y="5252"/>
                    <a:pt x="4273" y="9524"/>
                    <a:pt x="9525" y="9524"/>
                  </a:cubicBezTo>
                  <a:cubicBezTo>
                    <a:pt x="14775" y="9524"/>
                    <a:pt x="19048" y="5252"/>
                    <a:pt x="19048" y="0"/>
                  </a:cubicBezTo>
                  <a:lnTo>
                    <a:pt x="17023" y="0"/>
                  </a:lnTo>
                  <a:cubicBezTo>
                    <a:pt x="17023" y="4136"/>
                    <a:pt x="13659" y="7500"/>
                    <a:pt x="9525" y="7500"/>
                  </a:cubicBezTo>
                  <a:cubicBezTo>
                    <a:pt x="5389" y="7500"/>
                    <a:pt x="2025" y="4136"/>
                    <a:pt x="202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4" name="Google Shape;594;p31"/>
            <p:cNvSpPr/>
            <p:nvPr/>
          </p:nvSpPr>
          <p:spPr>
            <a:xfrm rot="10800000">
              <a:off x="7746522" y="4801266"/>
              <a:ext cx="684468" cy="342234"/>
            </a:xfrm>
            <a:custGeom>
              <a:rect b="b" l="l" r="r" t="t"/>
              <a:pathLst>
                <a:path extrusionOk="0" h="6262" w="12524">
                  <a:moveTo>
                    <a:pt x="0" y="0"/>
                  </a:moveTo>
                  <a:cubicBezTo>
                    <a:pt x="0" y="3453"/>
                    <a:pt x="2809" y="6262"/>
                    <a:pt x="6262" y="6262"/>
                  </a:cubicBezTo>
                  <a:cubicBezTo>
                    <a:pt x="9714" y="6262"/>
                    <a:pt x="12524" y="3453"/>
                    <a:pt x="12524" y="0"/>
                  </a:cubicBezTo>
                  <a:lnTo>
                    <a:pt x="10499" y="0"/>
                  </a:lnTo>
                  <a:cubicBezTo>
                    <a:pt x="10499" y="2337"/>
                    <a:pt x="8598" y="4237"/>
                    <a:pt x="6262" y="4237"/>
                  </a:cubicBezTo>
                  <a:cubicBezTo>
                    <a:pt x="3925" y="4237"/>
                    <a:pt x="2025" y="2338"/>
                    <a:pt x="202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Text">
  <p:cSld name="TITLE_ONLY_2">
    <p:spTree>
      <p:nvGrpSpPr>
        <p:cNvPr id="595" name="Shape 595"/>
        <p:cNvGrpSpPr/>
        <p:nvPr/>
      </p:nvGrpSpPr>
      <p:grpSpPr>
        <a:xfrm>
          <a:off x="0" y="0"/>
          <a:ext cx="0" cy="0"/>
          <a:chOff x="0" y="0"/>
          <a:chExt cx="0" cy="0"/>
        </a:xfrm>
      </p:grpSpPr>
      <p:sp>
        <p:nvSpPr>
          <p:cNvPr id="596" name="Google Shape;596;p32"/>
          <p:cNvSpPr txBox="1"/>
          <p:nvPr>
            <p:ph type="title"/>
          </p:nvPr>
        </p:nvSpPr>
        <p:spPr>
          <a:xfrm>
            <a:off x="1191600" y="445000"/>
            <a:ext cx="67608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5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grpSp>
        <p:nvGrpSpPr>
          <p:cNvPr id="597" name="Google Shape;597;p32"/>
          <p:cNvGrpSpPr/>
          <p:nvPr/>
        </p:nvGrpSpPr>
        <p:grpSpPr>
          <a:xfrm rot="10800000">
            <a:off x="-60888" y="500005"/>
            <a:ext cx="1180530" cy="462678"/>
            <a:chOff x="8029221" y="500015"/>
            <a:chExt cx="1180530" cy="462678"/>
          </a:xfrm>
        </p:grpSpPr>
        <p:sp>
          <p:nvSpPr>
            <p:cNvPr id="598" name="Google Shape;598;p32"/>
            <p:cNvSpPr/>
            <p:nvPr/>
          </p:nvSpPr>
          <p:spPr>
            <a:xfrm rot="5400000">
              <a:off x="8501610" y="27626"/>
              <a:ext cx="235751" cy="1180530"/>
            </a:xfrm>
            <a:custGeom>
              <a:rect b="b" l="l" r="r" t="t"/>
              <a:pathLst>
                <a:path extrusionOk="0" h="28638" w="5719">
                  <a:moveTo>
                    <a:pt x="3916" y="1"/>
                  </a:moveTo>
                  <a:lnTo>
                    <a:pt x="0" y="5127"/>
                  </a:lnTo>
                  <a:lnTo>
                    <a:pt x="3510" y="9721"/>
                  </a:lnTo>
                  <a:lnTo>
                    <a:pt x="0" y="14316"/>
                  </a:lnTo>
                  <a:lnTo>
                    <a:pt x="3510" y="18911"/>
                  </a:lnTo>
                  <a:lnTo>
                    <a:pt x="0" y="23508"/>
                  </a:lnTo>
                  <a:lnTo>
                    <a:pt x="3916" y="28637"/>
                  </a:lnTo>
                  <a:lnTo>
                    <a:pt x="5312" y="27573"/>
                  </a:lnTo>
                  <a:lnTo>
                    <a:pt x="2208" y="23508"/>
                  </a:lnTo>
                  <a:lnTo>
                    <a:pt x="5718" y="18910"/>
                  </a:lnTo>
                  <a:lnTo>
                    <a:pt x="2208" y="14316"/>
                  </a:lnTo>
                  <a:lnTo>
                    <a:pt x="5718" y="9721"/>
                  </a:lnTo>
                  <a:lnTo>
                    <a:pt x="2208" y="5127"/>
                  </a:lnTo>
                  <a:lnTo>
                    <a:pt x="5311" y="1067"/>
                  </a:lnTo>
                  <a:lnTo>
                    <a:pt x="3916"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9" name="Google Shape;599;p32"/>
            <p:cNvSpPr/>
            <p:nvPr/>
          </p:nvSpPr>
          <p:spPr>
            <a:xfrm rot="5400000">
              <a:off x="8501590" y="254532"/>
              <a:ext cx="235793" cy="1180530"/>
            </a:xfrm>
            <a:custGeom>
              <a:rect b="b" l="l" r="r" t="t"/>
              <a:pathLst>
                <a:path extrusionOk="0" h="28638" w="5720">
                  <a:moveTo>
                    <a:pt x="3919" y="1"/>
                  </a:moveTo>
                  <a:lnTo>
                    <a:pt x="1" y="5127"/>
                  </a:lnTo>
                  <a:lnTo>
                    <a:pt x="3512" y="9721"/>
                  </a:lnTo>
                  <a:lnTo>
                    <a:pt x="2" y="14316"/>
                  </a:lnTo>
                  <a:lnTo>
                    <a:pt x="3512" y="18911"/>
                  </a:lnTo>
                  <a:lnTo>
                    <a:pt x="2" y="23508"/>
                  </a:lnTo>
                  <a:lnTo>
                    <a:pt x="3919" y="28637"/>
                  </a:lnTo>
                  <a:lnTo>
                    <a:pt x="5313" y="27573"/>
                  </a:lnTo>
                  <a:lnTo>
                    <a:pt x="2209" y="23508"/>
                  </a:lnTo>
                  <a:lnTo>
                    <a:pt x="5719" y="18910"/>
                  </a:lnTo>
                  <a:lnTo>
                    <a:pt x="2209" y="14316"/>
                  </a:lnTo>
                  <a:lnTo>
                    <a:pt x="5719" y="9721"/>
                  </a:lnTo>
                  <a:lnTo>
                    <a:pt x="2211" y="5127"/>
                  </a:lnTo>
                  <a:lnTo>
                    <a:pt x="5313" y="1067"/>
                  </a:lnTo>
                  <a:lnTo>
                    <a:pt x="3919"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00" name="Google Shape;600;p32"/>
          <p:cNvSpPr/>
          <p:nvPr/>
        </p:nvSpPr>
        <p:spPr>
          <a:xfrm>
            <a:off x="2962960" y="1565700"/>
            <a:ext cx="4895400" cy="29157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01" name="Google Shape;601;p32"/>
          <p:cNvGrpSpPr/>
          <p:nvPr/>
        </p:nvGrpSpPr>
        <p:grpSpPr>
          <a:xfrm rot="10800000">
            <a:off x="7975732" y="498215"/>
            <a:ext cx="1173136" cy="466267"/>
            <a:chOff x="8031270" y="500028"/>
            <a:chExt cx="1173136" cy="466267"/>
          </a:xfrm>
        </p:grpSpPr>
        <p:grpSp>
          <p:nvGrpSpPr>
            <p:cNvPr id="602" name="Google Shape;602;p32"/>
            <p:cNvGrpSpPr/>
            <p:nvPr/>
          </p:nvGrpSpPr>
          <p:grpSpPr>
            <a:xfrm>
              <a:off x="8031270" y="680572"/>
              <a:ext cx="1173136" cy="285723"/>
              <a:chOff x="423350" y="-1313925"/>
              <a:chExt cx="834675" cy="203275"/>
            </a:xfrm>
          </p:grpSpPr>
          <p:sp>
            <p:nvSpPr>
              <p:cNvPr id="603" name="Google Shape;603;p32"/>
              <p:cNvSpPr/>
              <p:nvPr/>
            </p:nvSpPr>
            <p:spPr>
              <a:xfrm>
                <a:off x="423350" y="-1313925"/>
                <a:ext cx="57000" cy="54850"/>
              </a:xfrm>
              <a:custGeom>
                <a:rect b="b" l="l" r="r" t="t"/>
                <a:pathLst>
                  <a:path extrusionOk="0" h="2194" w="2280">
                    <a:moveTo>
                      <a:pt x="1184" y="0"/>
                    </a:moveTo>
                    <a:cubicBezTo>
                      <a:pt x="740" y="0"/>
                      <a:pt x="341" y="268"/>
                      <a:pt x="170" y="678"/>
                    </a:cubicBezTo>
                    <a:cubicBezTo>
                      <a:pt x="1" y="1087"/>
                      <a:pt x="95" y="1559"/>
                      <a:pt x="408" y="1873"/>
                    </a:cubicBezTo>
                    <a:cubicBezTo>
                      <a:pt x="618" y="2083"/>
                      <a:pt x="898" y="2194"/>
                      <a:pt x="1183" y="2194"/>
                    </a:cubicBezTo>
                    <a:cubicBezTo>
                      <a:pt x="1325" y="2194"/>
                      <a:pt x="1468" y="2166"/>
                      <a:pt x="1604" y="2110"/>
                    </a:cubicBezTo>
                    <a:cubicBezTo>
                      <a:pt x="2013" y="1941"/>
                      <a:pt x="2280" y="1540"/>
                      <a:pt x="2280" y="1097"/>
                    </a:cubicBezTo>
                    <a:cubicBezTo>
                      <a:pt x="2280" y="491"/>
                      <a:pt x="1789" y="0"/>
                      <a:pt x="1184"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4" name="Google Shape;604;p32"/>
              <p:cNvSpPr/>
              <p:nvPr/>
            </p:nvSpPr>
            <p:spPr>
              <a:xfrm>
                <a:off x="617225" y="-1313925"/>
                <a:ext cx="57025" cy="54850"/>
              </a:xfrm>
              <a:custGeom>
                <a:rect b="b" l="l" r="r" t="t"/>
                <a:pathLst>
                  <a:path extrusionOk="0" h="2194" w="2281">
                    <a:moveTo>
                      <a:pt x="1184" y="0"/>
                    </a:moveTo>
                    <a:cubicBezTo>
                      <a:pt x="741" y="0"/>
                      <a:pt x="340" y="268"/>
                      <a:pt x="171" y="678"/>
                    </a:cubicBezTo>
                    <a:cubicBezTo>
                      <a:pt x="0" y="1087"/>
                      <a:pt x="94" y="1559"/>
                      <a:pt x="408" y="1873"/>
                    </a:cubicBezTo>
                    <a:cubicBezTo>
                      <a:pt x="618" y="2083"/>
                      <a:pt x="898" y="2194"/>
                      <a:pt x="1183" y="2194"/>
                    </a:cubicBezTo>
                    <a:cubicBezTo>
                      <a:pt x="1325" y="2194"/>
                      <a:pt x="1468" y="2166"/>
                      <a:pt x="1603" y="2110"/>
                    </a:cubicBezTo>
                    <a:cubicBezTo>
                      <a:pt x="2013" y="1941"/>
                      <a:pt x="2281" y="1540"/>
                      <a:pt x="2279" y="1097"/>
                    </a:cubicBezTo>
                    <a:cubicBezTo>
                      <a:pt x="2279" y="492"/>
                      <a:pt x="1789" y="0"/>
                      <a:pt x="1184"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5" name="Google Shape;605;p32"/>
              <p:cNvSpPr/>
              <p:nvPr/>
            </p:nvSpPr>
            <p:spPr>
              <a:xfrm>
                <a:off x="811125" y="-1313925"/>
                <a:ext cx="57000" cy="54850"/>
              </a:xfrm>
              <a:custGeom>
                <a:rect b="b" l="l" r="r" t="t"/>
                <a:pathLst>
                  <a:path extrusionOk="0" h="2194" w="2280">
                    <a:moveTo>
                      <a:pt x="1183" y="0"/>
                    </a:moveTo>
                    <a:cubicBezTo>
                      <a:pt x="739" y="0"/>
                      <a:pt x="339" y="268"/>
                      <a:pt x="170" y="678"/>
                    </a:cubicBezTo>
                    <a:cubicBezTo>
                      <a:pt x="0" y="1087"/>
                      <a:pt x="93" y="1559"/>
                      <a:pt x="407" y="1873"/>
                    </a:cubicBezTo>
                    <a:cubicBezTo>
                      <a:pt x="616" y="2083"/>
                      <a:pt x="897" y="2194"/>
                      <a:pt x="1182" y="2194"/>
                    </a:cubicBezTo>
                    <a:cubicBezTo>
                      <a:pt x="1324" y="2194"/>
                      <a:pt x="1466" y="2166"/>
                      <a:pt x="1602" y="2110"/>
                    </a:cubicBezTo>
                    <a:cubicBezTo>
                      <a:pt x="2011" y="1941"/>
                      <a:pt x="2279" y="1540"/>
                      <a:pt x="2279" y="1097"/>
                    </a:cubicBezTo>
                    <a:cubicBezTo>
                      <a:pt x="2279" y="492"/>
                      <a:pt x="1788" y="0"/>
                      <a:pt x="1183"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6" name="Google Shape;606;p32"/>
              <p:cNvSpPr/>
              <p:nvPr/>
            </p:nvSpPr>
            <p:spPr>
              <a:xfrm>
                <a:off x="1004975" y="-1313925"/>
                <a:ext cx="57025" cy="54850"/>
              </a:xfrm>
              <a:custGeom>
                <a:rect b="b" l="l" r="r" t="t"/>
                <a:pathLst>
                  <a:path extrusionOk="0" h="2194" w="2281">
                    <a:moveTo>
                      <a:pt x="1183" y="0"/>
                    </a:moveTo>
                    <a:cubicBezTo>
                      <a:pt x="740" y="0"/>
                      <a:pt x="341" y="268"/>
                      <a:pt x="170" y="678"/>
                    </a:cubicBezTo>
                    <a:cubicBezTo>
                      <a:pt x="1" y="1087"/>
                      <a:pt x="95" y="1559"/>
                      <a:pt x="409" y="1873"/>
                    </a:cubicBezTo>
                    <a:cubicBezTo>
                      <a:pt x="618" y="2083"/>
                      <a:pt x="898" y="2194"/>
                      <a:pt x="1183" y="2194"/>
                    </a:cubicBezTo>
                    <a:cubicBezTo>
                      <a:pt x="1324" y="2194"/>
                      <a:pt x="1467" y="2166"/>
                      <a:pt x="1603" y="2110"/>
                    </a:cubicBezTo>
                    <a:cubicBezTo>
                      <a:pt x="2014" y="1941"/>
                      <a:pt x="2280" y="1540"/>
                      <a:pt x="2280" y="1097"/>
                    </a:cubicBezTo>
                    <a:cubicBezTo>
                      <a:pt x="2280" y="492"/>
                      <a:pt x="1790" y="0"/>
                      <a:pt x="1183"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7" name="Google Shape;607;p32"/>
              <p:cNvSpPr/>
              <p:nvPr/>
            </p:nvSpPr>
            <p:spPr>
              <a:xfrm>
                <a:off x="1201025" y="-1313925"/>
                <a:ext cx="57000" cy="54875"/>
              </a:xfrm>
              <a:custGeom>
                <a:rect b="b" l="l" r="r" t="t"/>
                <a:pathLst>
                  <a:path extrusionOk="0" h="2195" w="2280">
                    <a:moveTo>
                      <a:pt x="1097" y="1"/>
                    </a:moveTo>
                    <a:cubicBezTo>
                      <a:pt x="956" y="1"/>
                      <a:pt x="813" y="28"/>
                      <a:pt x="678" y="84"/>
                    </a:cubicBezTo>
                    <a:cubicBezTo>
                      <a:pt x="267" y="254"/>
                      <a:pt x="0" y="654"/>
                      <a:pt x="0" y="1097"/>
                    </a:cubicBezTo>
                    <a:cubicBezTo>
                      <a:pt x="0" y="1702"/>
                      <a:pt x="491" y="2194"/>
                      <a:pt x="1097" y="2194"/>
                    </a:cubicBezTo>
                    <a:cubicBezTo>
                      <a:pt x="1540" y="2194"/>
                      <a:pt x="1941" y="1926"/>
                      <a:pt x="2110" y="1517"/>
                    </a:cubicBezTo>
                    <a:cubicBezTo>
                      <a:pt x="2280" y="1107"/>
                      <a:pt x="2185" y="635"/>
                      <a:pt x="1872" y="321"/>
                    </a:cubicBezTo>
                    <a:cubicBezTo>
                      <a:pt x="1662" y="112"/>
                      <a:pt x="1382" y="1"/>
                      <a:pt x="1097"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8" name="Google Shape;608;p32"/>
              <p:cNvSpPr/>
              <p:nvPr/>
            </p:nvSpPr>
            <p:spPr>
              <a:xfrm>
                <a:off x="425525" y="-1165525"/>
                <a:ext cx="54825" cy="54875"/>
              </a:xfrm>
              <a:custGeom>
                <a:rect b="b" l="l" r="r" t="t"/>
                <a:pathLst>
                  <a:path extrusionOk="0" h="2195" w="2193">
                    <a:moveTo>
                      <a:pt x="1096" y="1"/>
                    </a:moveTo>
                    <a:cubicBezTo>
                      <a:pt x="491" y="1"/>
                      <a:pt x="0" y="492"/>
                      <a:pt x="0" y="1098"/>
                    </a:cubicBezTo>
                    <a:cubicBezTo>
                      <a:pt x="0" y="1703"/>
                      <a:pt x="491" y="2194"/>
                      <a:pt x="1096" y="2194"/>
                    </a:cubicBezTo>
                    <a:cubicBezTo>
                      <a:pt x="1702" y="2194"/>
                      <a:pt x="2193" y="1703"/>
                      <a:pt x="2193" y="1098"/>
                    </a:cubicBezTo>
                    <a:cubicBezTo>
                      <a:pt x="2193" y="492"/>
                      <a:pt x="1702" y="1"/>
                      <a:pt x="109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9" name="Google Shape;609;p32"/>
              <p:cNvSpPr/>
              <p:nvPr/>
            </p:nvSpPr>
            <p:spPr>
              <a:xfrm>
                <a:off x="619400" y="-1165525"/>
                <a:ext cx="54825" cy="54875"/>
              </a:xfrm>
              <a:custGeom>
                <a:rect b="b" l="l" r="r" t="t"/>
                <a:pathLst>
                  <a:path extrusionOk="0" h="2195" w="2193">
                    <a:moveTo>
                      <a:pt x="1097" y="1"/>
                    </a:moveTo>
                    <a:cubicBezTo>
                      <a:pt x="492" y="1"/>
                      <a:pt x="0" y="492"/>
                      <a:pt x="0" y="1098"/>
                    </a:cubicBezTo>
                    <a:cubicBezTo>
                      <a:pt x="0" y="1703"/>
                      <a:pt x="492" y="2194"/>
                      <a:pt x="1097" y="2194"/>
                    </a:cubicBezTo>
                    <a:cubicBezTo>
                      <a:pt x="1702" y="2194"/>
                      <a:pt x="2192" y="1703"/>
                      <a:pt x="2192" y="1098"/>
                    </a:cubicBezTo>
                    <a:cubicBezTo>
                      <a:pt x="2192" y="492"/>
                      <a:pt x="1702" y="1"/>
                      <a:pt x="1097"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0" name="Google Shape;610;p32"/>
              <p:cNvSpPr/>
              <p:nvPr/>
            </p:nvSpPr>
            <p:spPr>
              <a:xfrm>
                <a:off x="811225" y="-1165550"/>
                <a:ext cx="59000" cy="54850"/>
              </a:xfrm>
              <a:custGeom>
                <a:rect b="b" l="l" r="r" t="t"/>
                <a:pathLst>
                  <a:path extrusionOk="0" h="2194" w="2360">
                    <a:moveTo>
                      <a:pt x="1180" y="1"/>
                    </a:moveTo>
                    <a:cubicBezTo>
                      <a:pt x="1122" y="1"/>
                      <a:pt x="1064" y="5"/>
                      <a:pt x="1005" y="15"/>
                    </a:cubicBezTo>
                    <a:cubicBezTo>
                      <a:pt x="407" y="112"/>
                      <a:pt x="1" y="676"/>
                      <a:pt x="98" y="1274"/>
                    </a:cubicBezTo>
                    <a:cubicBezTo>
                      <a:pt x="185" y="1812"/>
                      <a:pt x="650" y="2194"/>
                      <a:pt x="1178" y="2194"/>
                    </a:cubicBezTo>
                    <a:cubicBezTo>
                      <a:pt x="1236" y="2194"/>
                      <a:pt x="1296" y="2189"/>
                      <a:pt x="1355" y="2179"/>
                    </a:cubicBezTo>
                    <a:cubicBezTo>
                      <a:pt x="1953" y="2083"/>
                      <a:pt x="2359" y="1520"/>
                      <a:pt x="2262" y="922"/>
                    </a:cubicBezTo>
                    <a:cubicBezTo>
                      <a:pt x="2175" y="383"/>
                      <a:pt x="1708" y="1"/>
                      <a:pt x="1180"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1" name="Google Shape;611;p32"/>
              <p:cNvSpPr/>
              <p:nvPr/>
            </p:nvSpPr>
            <p:spPr>
              <a:xfrm>
                <a:off x="1004975" y="-1165525"/>
                <a:ext cx="57025" cy="54850"/>
              </a:xfrm>
              <a:custGeom>
                <a:rect b="b" l="l" r="r" t="t"/>
                <a:pathLst>
                  <a:path extrusionOk="0" h="2194" w="2281">
                    <a:moveTo>
                      <a:pt x="1183" y="1"/>
                    </a:moveTo>
                    <a:cubicBezTo>
                      <a:pt x="740" y="1"/>
                      <a:pt x="341" y="267"/>
                      <a:pt x="170" y="678"/>
                    </a:cubicBezTo>
                    <a:cubicBezTo>
                      <a:pt x="1" y="1087"/>
                      <a:pt x="95" y="1558"/>
                      <a:pt x="409" y="1872"/>
                    </a:cubicBezTo>
                    <a:cubicBezTo>
                      <a:pt x="619" y="2082"/>
                      <a:pt x="899" y="2194"/>
                      <a:pt x="1185" y="2194"/>
                    </a:cubicBezTo>
                    <a:cubicBezTo>
                      <a:pt x="1326" y="2194"/>
                      <a:pt x="1468" y="2166"/>
                      <a:pt x="1603" y="2110"/>
                    </a:cubicBezTo>
                    <a:cubicBezTo>
                      <a:pt x="2014" y="1940"/>
                      <a:pt x="2280" y="1541"/>
                      <a:pt x="2280" y="1098"/>
                    </a:cubicBezTo>
                    <a:cubicBezTo>
                      <a:pt x="2280" y="491"/>
                      <a:pt x="1790" y="1"/>
                      <a:pt x="118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2" name="Google Shape;612;p32"/>
              <p:cNvSpPr/>
              <p:nvPr/>
            </p:nvSpPr>
            <p:spPr>
              <a:xfrm>
                <a:off x="1201025" y="-1165525"/>
                <a:ext cx="54825" cy="54875"/>
              </a:xfrm>
              <a:custGeom>
                <a:rect b="b" l="l" r="r" t="t"/>
                <a:pathLst>
                  <a:path extrusionOk="0" h="2195" w="2193">
                    <a:moveTo>
                      <a:pt x="1097" y="1"/>
                    </a:moveTo>
                    <a:cubicBezTo>
                      <a:pt x="492" y="1"/>
                      <a:pt x="0" y="492"/>
                      <a:pt x="0" y="1098"/>
                    </a:cubicBezTo>
                    <a:cubicBezTo>
                      <a:pt x="0" y="1703"/>
                      <a:pt x="492" y="2194"/>
                      <a:pt x="1097" y="2194"/>
                    </a:cubicBezTo>
                    <a:cubicBezTo>
                      <a:pt x="1702" y="2194"/>
                      <a:pt x="2193" y="1703"/>
                      <a:pt x="2193" y="1098"/>
                    </a:cubicBezTo>
                    <a:cubicBezTo>
                      <a:pt x="2193" y="492"/>
                      <a:pt x="1702" y="1"/>
                      <a:pt x="1097"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13" name="Google Shape;613;p32"/>
            <p:cNvGrpSpPr/>
            <p:nvPr/>
          </p:nvGrpSpPr>
          <p:grpSpPr>
            <a:xfrm>
              <a:off x="8032839" y="500028"/>
              <a:ext cx="1167022" cy="77167"/>
              <a:chOff x="425525" y="-1165550"/>
              <a:chExt cx="830325" cy="54900"/>
            </a:xfrm>
          </p:grpSpPr>
          <p:sp>
            <p:nvSpPr>
              <p:cNvPr id="614" name="Google Shape;614;p32"/>
              <p:cNvSpPr/>
              <p:nvPr/>
            </p:nvSpPr>
            <p:spPr>
              <a:xfrm>
                <a:off x="425525" y="-1165525"/>
                <a:ext cx="54825" cy="54875"/>
              </a:xfrm>
              <a:custGeom>
                <a:rect b="b" l="l" r="r" t="t"/>
                <a:pathLst>
                  <a:path extrusionOk="0" h="2195" w="2193">
                    <a:moveTo>
                      <a:pt x="1096" y="1"/>
                    </a:moveTo>
                    <a:cubicBezTo>
                      <a:pt x="491" y="1"/>
                      <a:pt x="0" y="492"/>
                      <a:pt x="0" y="1098"/>
                    </a:cubicBezTo>
                    <a:cubicBezTo>
                      <a:pt x="0" y="1703"/>
                      <a:pt x="491" y="2194"/>
                      <a:pt x="1096" y="2194"/>
                    </a:cubicBezTo>
                    <a:cubicBezTo>
                      <a:pt x="1702" y="2194"/>
                      <a:pt x="2193" y="1703"/>
                      <a:pt x="2193" y="1098"/>
                    </a:cubicBezTo>
                    <a:cubicBezTo>
                      <a:pt x="2193" y="492"/>
                      <a:pt x="1702" y="1"/>
                      <a:pt x="109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5" name="Google Shape;615;p32"/>
              <p:cNvSpPr/>
              <p:nvPr/>
            </p:nvSpPr>
            <p:spPr>
              <a:xfrm>
                <a:off x="619400" y="-1165525"/>
                <a:ext cx="54825" cy="54875"/>
              </a:xfrm>
              <a:custGeom>
                <a:rect b="b" l="l" r="r" t="t"/>
                <a:pathLst>
                  <a:path extrusionOk="0" h="2195" w="2193">
                    <a:moveTo>
                      <a:pt x="1097" y="1"/>
                    </a:moveTo>
                    <a:cubicBezTo>
                      <a:pt x="492" y="1"/>
                      <a:pt x="0" y="492"/>
                      <a:pt x="0" y="1098"/>
                    </a:cubicBezTo>
                    <a:cubicBezTo>
                      <a:pt x="0" y="1703"/>
                      <a:pt x="492" y="2194"/>
                      <a:pt x="1097" y="2194"/>
                    </a:cubicBezTo>
                    <a:cubicBezTo>
                      <a:pt x="1702" y="2194"/>
                      <a:pt x="2192" y="1703"/>
                      <a:pt x="2192" y="1098"/>
                    </a:cubicBezTo>
                    <a:cubicBezTo>
                      <a:pt x="2192" y="492"/>
                      <a:pt x="1702" y="1"/>
                      <a:pt x="1097"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6" name="Google Shape;616;p32"/>
              <p:cNvSpPr/>
              <p:nvPr/>
            </p:nvSpPr>
            <p:spPr>
              <a:xfrm>
                <a:off x="811225" y="-1165550"/>
                <a:ext cx="59000" cy="54850"/>
              </a:xfrm>
              <a:custGeom>
                <a:rect b="b" l="l" r="r" t="t"/>
                <a:pathLst>
                  <a:path extrusionOk="0" h="2194" w="2360">
                    <a:moveTo>
                      <a:pt x="1180" y="1"/>
                    </a:moveTo>
                    <a:cubicBezTo>
                      <a:pt x="1122" y="1"/>
                      <a:pt x="1064" y="5"/>
                      <a:pt x="1005" y="15"/>
                    </a:cubicBezTo>
                    <a:cubicBezTo>
                      <a:pt x="407" y="112"/>
                      <a:pt x="1" y="676"/>
                      <a:pt x="98" y="1274"/>
                    </a:cubicBezTo>
                    <a:cubicBezTo>
                      <a:pt x="185" y="1812"/>
                      <a:pt x="650" y="2194"/>
                      <a:pt x="1178" y="2194"/>
                    </a:cubicBezTo>
                    <a:cubicBezTo>
                      <a:pt x="1236" y="2194"/>
                      <a:pt x="1296" y="2189"/>
                      <a:pt x="1355" y="2179"/>
                    </a:cubicBezTo>
                    <a:cubicBezTo>
                      <a:pt x="1953" y="2083"/>
                      <a:pt x="2359" y="1520"/>
                      <a:pt x="2262" y="922"/>
                    </a:cubicBezTo>
                    <a:cubicBezTo>
                      <a:pt x="2175" y="383"/>
                      <a:pt x="1708" y="1"/>
                      <a:pt x="1180"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7" name="Google Shape;617;p32"/>
              <p:cNvSpPr/>
              <p:nvPr/>
            </p:nvSpPr>
            <p:spPr>
              <a:xfrm>
                <a:off x="1004975" y="-1165525"/>
                <a:ext cx="57025" cy="54850"/>
              </a:xfrm>
              <a:custGeom>
                <a:rect b="b" l="l" r="r" t="t"/>
                <a:pathLst>
                  <a:path extrusionOk="0" h="2194" w="2281">
                    <a:moveTo>
                      <a:pt x="1183" y="1"/>
                    </a:moveTo>
                    <a:cubicBezTo>
                      <a:pt x="740" y="1"/>
                      <a:pt x="341" y="267"/>
                      <a:pt x="170" y="678"/>
                    </a:cubicBezTo>
                    <a:cubicBezTo>
                      <a:pt x="1" y="1087"/>
                      <a:pt x="95" y="1558"/>
                      <a:pt x="409" y="1872"/>
                    </a:cubicBezTo>
                    <a:cubicBezTo>
                      <a:pt x="619" y="2082"/>
                      <a:pt x="899" y="2194"/>
                      <a:pt x="1185" y="2194"/>
                    </a:cubicBezTo>
                    <a:cubicBezTo>
                      <a:pt x="1326" y="2194"/>
                      <a:pt x="1468" y="2166"/>
                      <a:pt x="1603" y="2110"/>
                    </a:cubicBezTo>
                    <a:cubicBezTo>
                      <a:pt x="2014" y="1940"/>
                      <a:pt x="2280" y="1541"/>
                      <a:pt x="2280" y="1098"/>
                    </a:cubicBezTo>
                    <a:cubicBezTo>
                      <a:pt x="2280" y="491"/>
                      <a:pt x="1790" y="1"/>
                      <a:pt x="118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8" name="Google Shape;618;p32"/>
              <p:cNvSpPr/>
              <p:nvPr/>
            </p:nvSpPr>
            <p:spPr>
              <a:xfrm>
                <a:off x="1201025" y="-1165525"/>
                <a:ext cx="54825" cy="54875"/>
              </a:xfrm>
              <a:custGeom>
                <a:rect b="b" l="l" r="r" t="t"/>
                <a:pathLst>
                  <a:path extrusionOk="0" h="2195" w="2193">
                    <a:moveTo>
                      <a:pt x="1097" y="1"/>
                    </a:moveTo>
                    <a:cubicBezTo>
                      <a:pt x="492" y="1"/>
                      <a:pt x="0" y="492"/>
                      <a:pt x="0" y="1098"/>
                    </a:cubicBezTo>
                    <a:cubicBezTo>
                      <a:pt x="0" y="1703"/>
                      <a:pt x="492" y="2194"/>
                      <a:pt x="1097" y="2194"/>
                    </a:cubicBezTo>
                    <a:cubicBezTo>
                      <a:pt x="1702" y="2194"/>
                      <a:pt x="2193" y="1703"/>
                      <a:pt x="2193" y="1098"/>
                    </a:cubicBezTo>
                    <a:cubicBezTo>
                      <a:pt x="2193" y="492"/>
                      <a:pt x="1702" y="1"/>
                      <a:pt x="1097"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619" name="Google Shape;619;p32"/>
          <p:cNvSpPr txBox="1"/>
          <p:nvPr>
            <p:ph idx="2" type="title"/>
          </p:nvPr>
        </p:nvSpPr>
        <p:spPr>
          <a:xfrm>
            <a:off x="5284225" y="2173491"/>
            <a:ext cx="1996500" cy="416400"/>
          </a:xfrm>
          <a:prstGeom prst="rect">
            <a:avLst/>
          </a:prstGeom>
        </p:spPr>
        <p:txBody>
          <a:bodyPr anchorCtr="0" anchor="b" bIns="91425" lIns="91425" spcFirstLastPara="1" rIns="91425" wrap="square" tIns="91425">
            <a:noAutofit/>
          </a:bodyPr>
          <a:lstStyle>
            <a:lvl1pPr lvl="0" rtl="0">
              <a:spcBef>
                <a:spcPts val="0"/>
              </a:spcBef>
              <a:spcAft>
                <a:spcPts val="0"/>
              </a:spcAft>
              <a:buClr>
                <a:schemeClr val="lt2"/>
              </a:buClr>
              <a:buSzPts val="1600"/>
              <a:buNone/>
              <a:defRPr sz="1600">
                <a:solidFill>
                  <a:schemeClr val="lt2"/>
                </a:solidFill>
              </a:defRPr>
            </a:lvl1pPr>
            <a:lvl2pPr lvl="1" rtl="0">
              <a:spcBef>
                <a:spcPts val="0"/>
              </a:spcBef>
              <a:spcAft>
                <a:spcPts val="0"/>
              </a:spcAft>
              <a:buClr>
                <a:schemeClr val="lt2"/>
              </a:buClr>
              <a:buSzPts val="1400"/>
              <a:buNone/>
              <a:defRPr sz="1400">
                <a:solidFill>
                  <a:schemeClr val="lt2"/>
                </a:solidFill>
              </a:defRPr>
            </a:lvl2pPr>
            <a:lvl3pPr lvl="2" rtl="0">
              <a:spcBef>
                <a:spcPts val="0"/>
              </a:spcBef>
              <a:spcAft>
                <a:spcPts val="0"/>
              </a:spcAft>
              <a:buClr>
                <a:schemeClr val="lt2"/>
              </a:buClr>
              <a:buSzPts val="1400"/>
              <a:buNone/>
              <a:defRPr sz="1400">
                <a:solidFill>
                  <a:schemeClr val="lt2"/>
                </a:solidFill>
              </a:defRPr>
            </a:lvl3pPr>
            <a:lvl4pPr lvl="3" rtl="0">
              <a:spcBef>
                <a:spcPts val="0"/>
              </a:spcBef>
              <a:spcAft>
                <a:spcPts val="0"/>
              </a:spcAft>
              <a:buClr>
                <a:schemeClr val="lt2"/>
              </a:buClr>
              <a:buSzPts val="1400"/>
              <a:buNone/>
              <a:defRPr sz="1400">
                <a:solidFill>
                  <a:schemeClr val="lt2"/>
                </a:solidFill>
              </a:defRPr>
            </a:lvl4pPr>
            <a:lvl5pPr lvl="4" rtl="0">
              <a:spcBef>
                <a:spcPts val="0"/>
              </a:spcBef>
              <a:spcAft>
                <a:spcPts val="0"/>
              </a:spcAft>
              <a:buClr>
                <a:schemeClr val="lt2"/>
              </a:buClr>
              <a:buSzPts val="1400"/>
              <a:buNone/>
              <a:defRPr sz="1400">
                <a:solidFill>
                  <a:schemeClr val="lt2"/>
                </a:solidFill>
              </a:defRPr>
            </a:lvl5pPr>
            <a:lvl6pPr lvl="5" rtl="0">
              <a:spcBef>
                <a:spcPts val="0"/>
              </a:spcBef>
              <a:spcAft>
                <a:spcPts val="0"/>
              </a:spcAft>
              <a:buClr>
                <a:schemeClr val="lt2"/>
              </a:buClr>
              <a:buSzPts val="1400"/>
              <a:buNone/>
              <a:defRPr sz="1400">
                <a:solidFill>
                  <a:schemeClr val="lt2"/>
                </a:solidFill>
              </a:defRPr>
            </a:lvl6pPr>
            <a:lvl7pPr lvl="6" rtl="0">
              <a:spcBef>
                <a:spcPts val="0"/>
              </a:spcBef>
              <a:spcAft>
                <a:spcPts val="0"/>
              </a:spcAft>
              <a:buClr>
                <a:schemeClr val="lt2"/>
              </a:buClr>
              <a:buSzPts val="1400"/>
              <a:buNone/>
              <a:defRPr sz="1400">
                <a:solidFill>
                  <a:schemeClr val="lt2"/>
                </a:solidFill>
              </a:defRPr>
            </a:lvl7pPr>
            <a:lvl8pPr lvl="7" rtl="0">
              <a:spcBef>
                <a:spcPts val="0"/>
              </a:spcBef>
              <a:spcAft>
                <a:spcPts val="0"/>
              </a:spcAft>
              <a:buClr>
                <a:schemeClr val="lt2"/>
              </a:buClr>
              <a:buSzPts val="1400"/>
              <a:buNone/>
              <a:defRPr sz="1400">
                <a:solidFill>
                  <a:schemeClr val="lt2"/>
                </a:solidFill>
              </a:defRPr>
            </a:lvl8pPr>
            <a:lvl9pPr lvl="8" rtl="0">
              <a:spcBef>
                <a:spcPts val="0"/>
              </a:spcBef>
              <a:spcAft>
                <a:spcPts val="0"/>
              </a:spcAft>
              <a:buClr>
                <a:schemeClr val="lt2"/>
              </a:buClr>
              <a:buSzPts val="1400"/>
              <a:buNone/>
              <a:defRPr sz="1400">
                <a:solidFill>
                  <a:schemeClr val="lt2"/>
                </a:solidFill>
              </a:defRPr>
            </a:lvl9pPr>
          </a:lstStyle>
          <a:p/>
        </p:txBody>
      </p:sp>
      <p:sp>
        <p:nvSpPr>
          <p:cNvPr id="620" name="Google Shape;620;p32"/>
          <p:cNvSpPr txBox="1"/>
          <p:nvPr>
            <p:ph idx="1" type="subTitle"/>
          </p:nvPr>
        </p:nvSpPr>
        <p:spPr>
          <a:xfrm>
            <a:off x="5284250" y="2590503"/>
            <a:ext cx="1996500" cy="12831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lt2"/>
              </a:buClr>
              <a:buSzPts val="1200"/>
              <a:buNone/>
              <a:defRPr sz="1200">
                <a:solidFill>
                  <a:schemeClr val="lt2"/>
                </a:solidFill>
              </a:defRPr>
            </a:lvl1pPr>
            <a:lvl2pPr lvl="1" rtl="0">
              <a:lnSpc>
                <a:spcPct val="100000"/>
              </a:lnSpc>
              <a:spcBef>
                <a:spcPts val="0"/>
              </a:spcBef>
              <a:spcAft>
                <a:spcPts val="0"/>
              </a:spcAft>
              <a:buClr>
                <a:schemeClr val="lt2"/>
              </a:buClr>
              <a:buSzPts val="1400"/>
              <a:buNone/>
              <a:defRPr>
                <a:solidFill>
                  <a:schemeClr val="lt2"/>
                </a:solidFill>
              </a:defRPr>
            </a:lvl2pPr>
            <a:lvl3pPr lvl="2" rtl="0">
              <a:lnSpc>
                <a:spcPct val="100000"/>
              </a:lnSpc>
              <a:spcBef>
                <a:spcPts val="0"/>
              </a:spcBef>
              <a:spcAft>
                <a:spcPts val="0"/>
              </a:spcAft>
              <a:buClr>
                <a:schemeClr val="lt2"/>
              </a:buClr>
              <a:buSzPts val="1400"/>
              <a:buNone/>
              <a:defRPr>
                <a:solidFill>
                  <a:schemeClr val="lt2"/>
                </a:solidFill>
              </a:defRPr>
            </a:lvl3pPr>
            <a:lvl4pPr lvl="3" rtl="0">
              <a:lnSpc>
                <a:spcPct val="100000"/>
              </a:lnSpc>
              <a:spcBef>
                <a:spcPts val="0"/>
              </a:spcBef>
              <a:spcAft>
                <a:spcPts val="0"/>
              </a:spcAft>
              <a:buClr>
                <a:schemeClr val="lt2"/>
              </a:buClr>
              <a:buSzPts val="1400"/>
              <a:buNone/>
              <a:defRPr>
                <a:solidFill>
                  <a:schemeClr val="lt2"/>
                </a:solidFill>
              </a:defRPr>
            </a:lvl4pPr>
            <a:lvl5pPr lvl="4" rtl="0">
              <a:lnSpc>
                <a:spcPct val="100000"/>
              </a:lnSpc>
              <a:spcBef>
                <a:spcPts val="0"/>
              </a:spcBef>
              <a:spcAft>
                <a:spcPts val="0"/>
              </a:spcAft>
              <a:buClr>
                <a:schemeClr val="lt2"/>
              </a:buClr>
              <a:buSzPts val="1400"/>
              <a:buNone/>
              <a:defRPr>
                <a:solidFill>
                  <a:schemeClr val="lt2"/>
                </a:solidFill>
              </a:defRPr>
            </a:lvl5pPr>
            <a:lvl6pPr lvl="5" rtl="0">
              <a:lnSpc>
                <a:spcPct val="100000"/>
              </a:lnSpc>
              <a:spcBef>
                <a:spcPts val="0"/>
              </a:spcBef>
              <a:spcAft>
                <a:spcPts val="0"/>
              </a:spcAft>
              <a:buClr>
                <a:schemeClr val="lt2"/>
              </a:buClr>
              <a:buSzPts val="1400"/>
              <a:buNone/>
              <a:defRPr>
                <a:solidFill>
                  <a:schemeClr val="lt2"/>
                </a:solidFill>
              </a:defRPr>
            </a:lvl6pPr>
            <a:lvl7pPr lvl="6" rtl="0">
              <a:lnSpc>
                <a:spcPct val="100000"/>
              </a:lnSpc>
              <a:spcBef>
                <a:spcPts val="0"/>
              </a:spcBef>
              <a:spcAft>
                <a:spcPts val="0"/>
              </a:spcAft>
              <a:buClr>
                <a:schemeClr val="lt2"/>
              </a:buClr>
              <a:buSzPts val="1400"/>
              <a:buNone/>
              <a:defRPr>
                <a:solidFill>
                  <a:schemeClr val="lt2"/>
                </a:solidFill>
              </a:defRPr>
            </a:lvl7pPr>
            <a:lvl8pPr lvl="7" rtl="0">
              <a:lnSpc>
                <a:spcPct val="100000"/>
              </a:lnSpc>
              <a:spcBef>
                <a:spcPts val="0"/>
              </a:spcBef>
              <a:spcAft>
                <a:spcPts val="0"/>
              </a:spcAft>
              <a:buClr>
                <a:schemeClr val="lt2"/>
              </a:buClr>
              <a:buSzPts val="1400"/>
              <a:buNone/>
              <a:defRPr>
                <a:solidFill>
                  <a:schemeClr val="lt2"/>
                </a:solidFill>
              </a:defRPr>
            </a:lvl8pPr>
            <a:lvl9pPr lvl="8" rtl="0">
              <a:lnSpc>
                <a:spcPct val="100000"/>
              </a:lnSpc>
              <a:spcBef>
                <a:spcPts val="0"/>
              </a:spcBef>
              <a:spcAft>
                <a:spcPts val="0"/>
              </a:spcAft>
              <a:buClr>
                <a:schemeClr val="lt2"/>
              </a:buClr>
              <a:buSzPts val="1400"/>
              <a:buNone/>
              <a:defRPr>
                <a:solidFill>
                  <a:schemeClr val="lt2"/>
                </a:solidFill>
              </a:defRPr>
            </a:lvl9pPr>
          </a:lstStyle>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Two Columns ">
  <p:cSld name="TITLE_ONLY_1_1_2">
    <p:spTree>
      <p:nvGrpSpPr>
        <p:cNvPr id="621" name="Shape 621"/>
        <p:cNvGrpSpPr/>
        <p:nvPr/>
      </p:nvGrpSpPr>
      <p:grpSpPr>
        <a:xfrm>
          <a:off x="0" y="0"/>
          <a:ext cx="0" cy="0"/>
          <a:chOff x="0" y="0"/>
          <a:chExt cx="0" cy="0"/>
        </a:xfrm>
      </p:grpSpPr>
      <p:sp>
        <p:nvSpPr>
          <p:cNvPr id="622" name="Google Shape;622;p33"/>
          <p:cNvSpPr/>
          <p:nvPr/>
        </p:nvSpPr>
        <p:spPr>
          <a:xfrm>
            <a:off x="0" y="2169400"/>
            <a:ext cx="4168800" cy="20502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2"/>
              </a:solidFill>
            </a:endParaRPr>
          </a:p>
        </p:txBody>
      </p:sp>
      <p:sp>
        <p:nvSpPr>
          <p:cNvPr id="623" name="Google Shape;623;p33"/>
          <p:cNvSpPr/>
          <p:nvPr/>
        </p:nvSpPr>
        <p:spPr>
          <a:xfrm>
            <a:off x="4975200" y="2169400"/>
            <a:ext cx="4168800" cy="20502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2"/>
              </a:solidFill>
            </a:endParaRPr>
          </a:p>
        </p:txBody>
      </p:sp>
      <p:sp>
        <p:nvSpPr>
          <p:cNvPr id="624" name="Google Shape;624;p33"/>
          <p:cNvSpPr txBox="1"/>
          <p:nvPr>
            <p:ph type="title"/>
          </p:nvPr>
        </p:nvSpPr>
        <p:spPr>
          <a:xfrm>
            <a:off x="1191600" y="445000"/>
            <a:ext cx="67608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5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625" name="Google Shape;625;p33"/>
          <p:cNvSpPr txBox="1"/>
          <p:nvPr>
            <p:ph idx="2" type="title"/>
          </p:nvPr>
        </p:nvSpPr>
        <p:spPr>
          <a:xfrm>
            <a:off x="1196412" y="2344825"/>
            <a:ext cx="2573400" cy="6609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lt2"/>
              </a:buClr>
              <a:buSzPts val="1600"/>
              <a:buNone/>
              <a:defRPr sz="1600">
                <a:solidFill>
                  <a:schemeClr val="lt2"/>
                </a:solidFill>
              </a:defRPr>
            </a:lvl1pPr>
            <a:lvl2pPr lvl="1" rtl="0" algn="ctr">
              <a:spcBef>
                <a:spcPts val="0"/>
              </a:spcBef>
              <a:spcAft>
                <a:spcPts val="0"/>
              </a:spcAft>
              <a:buClr>
                <a:schemeClr val="lt2"/>
              </a:buClr>
              <a:buSzPts val="1400"/>
              <a:buNone/>
              <a:defRPr sz="1400">
                <a:solidFill>
                  <a:schemeClr val="lt2"/>
                </a:solidFill>
              </a:defRPr>
            </a:lvl2pPr>
            <a:lvl3pPr lvl="2" rtl="0" algn="ctr">
              <a:spcBef>
                <a:spcPts val="0"/>
              </a:spcBef>
              <a:spcAft>
                <a:spcPts val="0"/>
              </a:spcAft>
              <a:buClr>
                <a:schemeClr val="lt2"/>
              </a:buClr>
              <a:buSzPts val="1400"/>
              <a:buNone/>
              <a:defRPr sz="1400">
                <a:solidFill>
                  <a:schemeClr val="lt2"/>
                </a:solidFill>
              </a:defRPr>
            </a:lvl3pPr>
            <a:lvl4pPr lvl="3" rtl="0" algn="ctr">
              <a:spcBef>
                <a:spcPts val="0"/>
              </a:spcBef>
              <a:spcAft>
                <a:spcPts val="0"/>
              </a:spcAft>
              <a:buClr>
                <a:schemeClr val="lt2"/>
              </a:buClr>
              <a:buSzPts val="1400"/>
              <a:buNone/>
              <a:defRPr sz="1400">
                <a:solidFill>
                  <a:schemeClr val="lt2"/>
                </a:solidFill>
              </a:defRPr>
            </a:lvl4pPr>
            <a:lvl5pPr lvl="4" rtl="0" algn="ctr">
              <a:spcBef>
                <a:spcPts val="0"/>
              </a:spcBef>
              <a:spcAft>
                <a:spcPts val="0"/>
              </a:spcAft>
              <a:buClr>
                <a:schemeClr val="lt2"/>
              </a:buClr>
              <a:buSzPts val="1400"/>
              <a:buNone/>
              <a:defRPr sz="1400">
                <a:solidFill>
                  <a:schemeClr val="lt2"/>
                </a:solidFill>
              </a:defRPr>
            </a:lvl5pPr>
            <a:lvl6pPr lvl="5" rtl="0" algn="ctr">
              <a:spcBef>
                <a:spcPts val="0"/>
              </a:spcBef>
              <a:spcAft>
                <a:spcPts val="0"/>
              </a:spcAft>
              <a:buClr>
                <a:schemeClr val="lt2"/>
              </a:buClr>
              <a:buSzPts val="1400"/>
              <a:buNone/>
              <a:defRPr sz="1400">
                <a:solidFill>
                  <a:schemeClr val="lt2"/>
                </a:solidFill>
              </a:defRPr>
            </a:lvl6pPr>
            <a:lvl7pPr lvl="6" rtl="0" algn="ctr">
              <a:spcBef>
                <a:spcPts val="0"/>
              </a:spcBef>
              <a:spcAft>
                <a:spcPts val="0"/>
              </a:spcAft>
              <a:buClr>
                <a:schemeClr val="lt2"/>
              </a:buClr>
              <a:buSzPts val="1400"/>
              <a:buNone/>
              <a:defRPr sz="1400">
                <a:solidFill>
                  <a:schemeClr val="lt2"/>
                </a:solidFill>
              </a:defRPr>
            </a:lvl7pPr>
            <a:lvl8pPr lvl="7" rtl="0" algn="ctr">
              <a:spcBef>
                <a:spcPts val="0"/>
              </a:spcBef>
              <a:spcAft>
                <a:spcPts val="0"/>
              </a:spcAft>
              <a:buClr>
                <a:schemeClr val="lt2"/>
              </a:buClr>
              <a:buSzPts val="1400"/>
              <a:buNone/>
              <a:defRPr sz="1400">
                <a:solidFill>
                  <a:schemeClr val="lt2"/>
                </a:solidFill>
              </a:defRPr>
            </a:lvl8pPr>
            <a:lvl9pPr lvl="8" rtl="0" algn="ctr">
              <a:spcBef>
                <a:spcPts val="0"/>
              </a:spcBef>
              <a:spcAft>
                <a:spcPts val="0"/>
              </a:spcAft>
              <a:buClr>
                <a:schemeClr val="lt2"/>
              </a:buClr>
              <a:buSzPts val="1400"/>
              <a:buNone/>
              <a:defRPr sz="1400">
                <a:solidFill>
                  <a:schemeClr val="lt2"/>
                </a:solidFill>
              </a:defRPr>
            </a:lvl9pPr>
          </a:lstStyle>
          <a:p/>
        </p:txBody>
      </p:sp>
      <p:sp>
        <p:nvSpPr>
          <p:cNvPr id="626" name="Google Shape;626;p33"/>
          <p:cNvSpPr txBox="1"/>
          <p:nvPr>
            <p:ph idx="1" type="subTitle"/>
          </p:nvPr>
        </p:nvSpPr>
        <p:spPr>
          <a:xfrm>
            <a:off x="1196431" y="3005850"/>
            <a:ext cx="2573400" cy="8184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lt2"/>
              </a:buClr>
              <a:buSzPts val="1400"/>
              <a:buNone/>
              <a:defRPr sz="1400">
                <a:solidFill>
                  <a:schemeClr val="lt2"/>
                </a:solidFill>
              </a:defRPr>
            </a:lvl1pPr>
            <a:lvl2pPr lvl="1" rtl="0" algn="ctr">
              <a:lnSpc>
                <a:spcPct val="100000"/>
              </a:lnSpc>
              <a:spcBef>
                <a:spcPts val="0"/>
              </a:spcBef>
              <a:spcAft>
                <a:spcPts val="0"/>
              </a:spcAft>
              <a:buClr>
                <a:schemeClr val="lt2"/>
              </a:buClr>
              <a:buSzPts val="1400"/>
              <a:buNone/>
              <a:defRPr>
                <a:solidFill>
                  <a:schemeClr val="lt2"/>
                </a:solidFill>
              </a:defRPr>
            </a:lvl2pPr>
            <a:lvl3pPr lvl="2" rtl="0" algn="ctr">
              <a:lnSpc>
                <a:spcPct val="100000"/>
              </a:lnSpc>
              <a:spcBef>
                <a:spcPts val="0"/>
              </a:spcBef>
              <a:spcAft>
                <a:spcPts val="0"/>
              </a:spcAft>
              <a:buClr>
                <a:schemeClr val="lt2"/>
              </a:buClr>
              <a:buSzPts val="1400"/>
              <a:buNone/>
              <a:defRPr>
                <a:solidFill>
                  <a:schemeClr val="lt2"/>
                </a:solidFill>
              </a:defRPr>
            </a:lvl3pPr>
            <a:lvl4pPr lvl="3" rtl="0" algn="ctr">
              <a:lnSpc>
                <a:spcPct val="100000"/>
              </a:lnSpc>
              <a:spcBef>
                <a:spcPts val="0"/>
              </a:spcBef>
              <a:spcAft>
                <a:spcPts val="0"/>
              </a:spcAft>
              <a:buClr>
                <a:schemeClr val="lt2"/>
              </a:buClr>
              <a:buSzPts val="1400"/>
              <a:buNone/>
              <a:defRPr>
                <a:solidFill>
                  <a:schemeClr val="lt2"/>
                </a:solidFill>
              </a:defRPr>
            </a:lvl4pPr>
            <a:lvl5pPr lvl="4" rtl="0" algn="ctr">
              <a:lnSpc>
                <a:spcPct val="100000"/>
              </a:lnSpc>
              <a:spcBef>
                <a:spcPts val="0"/>
              </a:spcBef>
              <a:spcAft>
                <a:spcPts val="0"/>
              </a:spcAft>
              <a:buClr>
                <a:schemeClr val="lt2"/>
              </a:buClr>
              <a:buSzPts val="1400"/>
              <a:buNone/>
              <a:defRPr>
                <a:solidFill>
                  <a:schemeClr val="lt2"/>
                </a:solidFill>
              </a:defRPr>
            </a:lvl5pPr>
            <a:lvl6pPr lvl="5" rtl="0" algn="ctr">
              <a:lnSpc>
                <a:spcPct val="100000"/>
              </a:lnSpc>
              <a:spcBef>
                <a:spcPts val="0"/>
              </a:spcBef>
              <a:spcAft>
                <a:spcPts val="0"/>
              </a:spcAft>
              <a:buClr>
                <a:schemeClr val="lt2"/>
              </a:buClr>
              <a:buSzPts val="1400"/>
              <a:buNone/>
              <a:defRPr>
                <a:solidFill>
                  <a:schemeClr val="lt2"/>
                </a:solidFill>
              </a:defRPr>
            </a:lvl6pPr>
            <a:lvl7pPr lvl="6" rtl="0" algn="ctr">
              <a:lnSpc>
                <a:spcPct val="100000"/>
              </a:lnSpc>
              <a:spcBef>
                <a:spcPts val="0"/>
              </a:spcBef>
              <a:spcAft>
                <a:spcPts val="0"/>
              </a:spcAft>
              <a:buClr>
                <a:schemeClr val="lt2"/>
              </a:buClr>
              <a:buSzPts val="1400"/>
              <a:buNone/>
              <a:defRPr>
                <a:solidFill>
                  <a:schemeClr val="lt2"/>
                </a:solidFill>
              </a:defRPr>
            </a:lvl7pPr>
            <a:lvl8pPr lvl="7" rtl="0" algn="ctr">
              <a:lnSpc>
                <a:spcPct val="100000"/>
              </a:lnSpc>
              <a:spcBef>
                <a:spcPts val="0"/>
              </a:spcBef>
              <a:spcAft>
                <a:spcPts val="0"/>
              </a:spcAft>
              <a:buClr>
                <a:schemeClr val="lt2"/>
              </a:buClr>
              <a:buSzPts val="1400"/>
              <a:buNone/>
              <a:defRPr>
                <a:solidFill>
                  <a:schemeClr val="lt2"/>
                </a:solidFill>
              </a:defRPr>
            </a:lvl8pPr>
            <a:lvl9pPr lvl="8" rtl="0" algn="ctr">
              <a:lnSpc>
                <a:spcPct val="100000"/>
              </a:lnSpc>
              <a:spcBef>
                <a:spcPts val="0"/>
              </a:spcBef>
              <a:spcAft>
                <a:spcPts val="0"/>
              </a:spcAft>
              <a:buClr>
                <a:schemeClr val="lt2"/>
              </a:buClr>
              <a:buSzPts val="1400"/>
              <a:buNone/>
              <a:defRPr>
                <a:solidFill>
                  <a:schemeClr val="lt2"/>
                </a:solidFill>
              </a:defRPr>
            </a:lvl9pPr>
          </a:lstStyle>
          <a:p/>
        </p:txBody>
      </p:sp>
      <p:sp>
        <p:nvSpPr>
          <p:cNvPr id="627" name="Google Shape;627;p33"/>
          <p:cNvSpPr txBox="1"/>
          <p:nvPr>
            <p:ph idx="3" type="title"/>
          </p:nvPr>
        </p:nvSpPr>
        <p:spPr>
          <a:xfrm>
            <a:off x="5374179" y="2344825"/>
            <a:ext cx="2573400" cy="6609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lt2"/>
              </a:buClr>
              <a:buSzPts val="1600"/>
              <a:buNone/>
              <a:defRPr sz="1600">
                <a:solidFill>
                  <a:schemeClr val="lt2"/>
                </a:solidFill>
              </a:defRPr>
            </a:lvl1pPr>
            <a:lvl2pPr lvl="1" rtl="0" algn="ctr">
              <a:spcBef>
                <a:spcPts val="0"/>
              </a:spcBef>
              <a:spcAft>
                <a:spcPts val="0"/>
              </a:spcAft>
              <a:buClr>
                <a:schemeClr val="lt2"/>
              </a:buClr>
              <a:buSzPts val="1400"/>
              <a:buNone/>
              <a:defRPr sz="1400">
                <a:solidFill>
                  <a:schemeClr val="lt2"/>
                </a:solidFill>
              </a:defRPr>
            </a:lvl2pPr>
            <a:lvl3pPr lvl="2" rtl="0" algn="ctr">
              <a:spcBef>
                <a:spcPts val="0"/>
              </a:spcBef>
              <a:spcAft>
                <a:spcPts val="0"/>
              </a:spcAft>
              <a:buClr>
                <a:schemeClr val="lt2"/>
              </a:buClr>
              <a:buSzPts val="1400"/>
              <a:buNone/>
              <a:defRPr sz="1400">
                <a:solidFill>
                  <a:schemeClr val="lt2"/>
                </a:solidFill>
              </a:defRPr>
            </a:lvl3pPr>
            <a:lvl4pPr lvl="3" rtl="0" algn="ctr">
              <a:spcBef>
                <a:spcPts val="0"/>
              </a:spcBef>
              <a:spcAft>
                <a:spcPts val="0"/>
              </a:spcAft>
              <a:buClr>
                <a:schemeClr val="lt2"/>
              </a:buClr>
              <a:buSzPts val="1400"/>
              <a:buNone/>
              <a:defRPr sz="1400">
                <a:solidFill>
                  <a:schemeClr val="lt2"/>
                </a:solidFill>
              </a:defRPr>
            </a:lvl4pPr>
            <a:lvl5pPr lvl="4" rtl="0" algn="ctr">
              <a:spcBef>
                <a:spcPts val="0"/>
              </a:spcBef>
              <a:spcAft>
                <a:spcPts val="0"/>
              </a:spcAft>
              <a:buClr>
                <a:schemeClr val="lt2"/>
              </a:buClr>
              <a:buSzPts val="1400"/>
              <a:buNone/>
              <a:defRPr sz="1400">
                <a:solidFill>
                  <a:schemeClr val="lt2"/>
                </a:solidFill>
              </a:defRPr>
            </a:lvl5pPr>
            <a:lvl6pPr lvl="5" rtl="0" algn="ctr">
              <a:spcBef>
                <a:spcPts val="0"/>
              </a:spcBef>
              <a:spcAft>
                <a:spcPts val="0"/>
              </a:spcAft>
              <a:buClr>
                <a:schemeClr val="lt2"/>
              </a:buClr>
              <a:buSzPts val="1400"/>
              <a:buNone/>
              <a:defRPr sz="1400">
                <a:solidFill>
                  <a:schemeClr val="lt2"/>
                </a:solidFill>
              </a:defRPr>
            </a:lvl6pPr>
            <a:lvl7pPr lvl="6" rtl="0" algn="ctr">
              <a:spcBef>
                <a:spcPts val="0"/>
              </a:spcBef>
              <a:spcAft>
                <a:spcPts val="0"/>
              </a:spcAft>
              <a:buClr>
                <a:schemeClr val="lt2"/>
              </a:buClr>
              <a:buSzPts val="1400"/>
              <a:buNone/>
              <a:defRPr sz="1400">
                <a:solidFill>
                  <a:schemeClr val="lt2"/>
                </a:solidFill>
              </a:defRPr>
            </a:lvl7pPr>
            <a:lvl8pPr lvl="7" rtl="0" algn="ctr">
              <a:spcBef>
                <a:spcPts val="0"/>
              </a:spcBef>
              <a:spcAft>
                <a:spcPts val="0"/>
              </a:spcAft>
              <a:buClr>
                <a:schemeClr val="lt2"/>
              </a:buClr>
              <a:buSzPts val="1400"/>
              <a:buNone/>
              <a:defRPr sz="1400">
                <a:solidFill>
                  <a:schemeClr val="lt2"/>
                </a:solidFill>
              </a:defRPr>
            </a:lvl8pPr>
            <a:lvl9pPr lvl="8" rtl="0" algn="ctr">
              <a:spcBef>
                <a:spcPts val="0"/>
              </a:spcBef>
              <a:spcAft>
                <a:spcPts val="0"/>
              </a:spcAft>
              <a:buClr>
                <a:schemeClr val="lt2"/>
              </a:buClr>
              <a:buSzPts val="1400"/>
              <a:buNone/>
              <a:defRPr sz="1400">
                <a:solidFill>
                  <a:schemeClr val="lt2"/>
                </a:solidFill>
              </a:defRPr>
            </a:lvl9pPr>
          </a:lstStyle>
          <a:p/>
        </p:txBody>
      </p:sp>
      <p:sp>
        <p:nvSpPr>
          <p:cNvPr id="628" name="Google Shape;628;p33"/>
          <p:cNvSpPr txBox="1"/>
          <p:nvPr>
            <p:ph idx="4" type="subTitle"/>
          </p:nvPr>
        </p:nvSpPr>
        <p:spPr>
          <a:xfrm>
            <a:off x="5374197" y="3005850"/>
            <a:ext cx="2573400" cy="8184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lt2"/>
              </a:buClr>
              <a:buSzPts val="1400"/>
              <a:buNone/>
              <a:defRPr sz="1400">
                <a:solidFill>
                  <a:schemeClr val="lt2"/>
                </a:solidFill>
              </a:defRPr>
            </a:lvl1pPr>
            <a:lvl2pPr lvl="1" rtl="0" algn="ctr">
              <a:lnSpc>
                <a:spcPct val="100000"/>
              </a:lnSpc>
              <a:spcBef>
                <a:spcPts val="0"/>
              </a:spcBef>
              <a:spcAft>
                <a:spcPts val="0"/>
              </a:spcAft>
              <a:buClr>
                <a:schemeClr val="lt2"/>
              </a:buClr>
              <a:buSzPts val="1400"/>
              <a:buNone/>
              <a:defRPr>
                <a:solidFill>
                  <a:schemeClr val="lt2"/>
                </a:solidFill>
              </a:defRPr>
            </a:lvl2pPr>
            <a:lvl3pPr lvl="2" rtl="0" algn="ctr">
              <a:lnSpc>
                <a:spcPct val="100000"/>
              </a:lnSpc>
              <a:spcBef>
                <a:spcPts val="0"/>
              </a:spcBef>
              <a:spcAft>
                <a:spcPts val="0"/>
              </a:spcAft>
              <a:buClr>
                <a:schemeClr val="lt2"/>
              </a:buClr>
              <a:buSzPts val="1400"/>
              <a:buNone/>
              <a:defRPr>
                <a:solidFill>
                  <a:schemeClr val="lt2"/>
                </a:solidFill>
              </a:defRPr>
            </a:lvl3pPr>
            <a:lvl4pPr lvl="3" rtl="0" algn="ctr">
              <a:lnSpc>
                <a:spcPct val="100000"/>
              </a:lnSpc>
              <a:spcBef>
                <a:spcPts val="0"/>
              </a:spcBef>
              <a:spcAft>
                <a:spcPts val="0"/>
              </a:spcAft>
              <a:buClr>
                <a:schemeClr val="lt2"/>
              </a:buClr>
              <a:buSzPts val="1400"/>
              <a:buNone/>
              <a:defRPr>
                <a:solidFill>
                  <a:schemeClr val="lt2"/>
                </a:solidFill>
              </a:defRPr>
            </a:lvl4pPr>
            <a:lvl5pPr lvl="4" rtl="0" algn="ctr">
              <a:lnSpc>
                <a:spcPct val="100000"/>
              </a:lnSpc>
              <a:spcBef>
                <a:spcPts val="0"/>
              </a:spcBef>
              <a:spcAft>
                <a:spcPts val="0"/>
              </a:spcAft>
              <a:buClr>
                <a:schemeClr val="lt2"/>
              </a:buClr>
              <a:buSzPts val="1400"/>
              <a:buNone/>
              <a:defRPr>
                <a:solidFill>
                  <a:schemeClr val="lt2"/>
                </a:solidFill>
              </a:defRPr>
            </a:lvl5pPr>
            <a:lvl6pPr lvl="5" rtl="0" algn="ctr">
              <a:lnSpc>
                <a:spcPct val="100000"/>
              </a:lnSpc>
              <a:spcBef>
                <a:spcPts val="0"/>
              </a:spcBef>
              <a:spcAft>
                <a:spcPts val="0"/>
              </a:spcAft>
              <a:buClr>
                <a:schemeClr val="lt2"/>
              </a:buClr>
              <a:buSzPts val="1400"/>
              <a:buNone/>
              <a:defRPr>
                <a:solidFill>
                  <a:schemeClr val="lt2"/>
                </a:solidFill>
              </a:defRPr>
            </a:lvl6pPr>
            <a:lvl7pPr lvl="6" rtl="0" algn="ctr">
              <a:lnSpc>
                <a:spcPct val="100000"/>
              </a:lnSpc>
              <a:spcBef>
                <a:spcPts val="0"/>
              </a:spcBef>
              <a:spcAft>
                <a:spcPts val="0"/>
              </a:spcAft>
              <a:buClr>
                <a:schemeClr val="lt2"/>
              </a:buClr>
              <a:buSzPts val="1400"/>
              <a:buNone/>
              <a:defRPr>
                <a:solidFill>
                  <a:schemeClr val="lt2"/>
                </a:solidFill>
              </a:defRPr>
            </a:lvl7pPr>
            <a:lvl8pPr lvl="7" rtl="0" algn="ctr">
              <a:lnSpc>
                <a:spcPct val="100000"/>
              </a:lnSpc>
              <a:spcBef>
                <a:spcPts val="0"/>
              </a:spcBef>
              <a:spcAft>
                <a:spcPts val="0"/>
              </a:spcAft>
              <a:buClr>
                <a:schemeClr val="lt2"/>
              </a:buClr>
              <a:buSzPts val="1400"/>
              <a:buNone/>
              <a:defRPr>
                <a:solidFill>
                  <a:schemeClr val="lt2"/>
                </a:solidFill>
              </a:defRPr>
            </a:lvl8pPr>
            <a:lvl9pPr lvl="8" rtl="0" algn="ctr">
              <a:lnSpc>
                <a:spcPct val="100000"/>
              </a:lnSpc>
              <a:spcBef>
                <a:spcPts val="0"/>
              </a:spcBef>
              <a:spcAft>
                <a:spcPts val="0"/>
              </a:spcAft>
              <a:buClr>
                <a:schemeClr val="lt2"/>
              </a:buClr>
              <a:buSzPts val="1400"/>
              <a:buNone/>
              <a:defRPr>
                <a:solidFill>
                  <a:schemeClr val="lt2"/>
                </a:solidFill>
              </a:defRPr>
            </a:lvl9pPr>
          </a:lstStyle>
          <a:p/>
        </p:txBody>
      </p:sp>
      <p:sp>
        <p:nvSpPr>
          <p:cNvPr id="629" name="Google Shape;629;p33"/>
          <p:cNvSpPr/>
          <p:nvPr/>
        </p:nvSpPr>
        <p:spPr>
          <a:xfrm rot="5400000">
            <a:off x="2543225" y="1992425"/>
            <a:ext cx="386400" cy="5382600"/>
          </a:xfrm>
          <a:prstGeom prst="round2SameRect">
            <a:avLst>
              <a:gd fmla="val 50000" name="adj1"/>
              <a:gd fmla="val 0" name="adj2"/>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0" name="Google Shape;630;p33"/>
          <p:cNvSpPr/>
          <p:nvPr/>
        </p:nvSpPr>
        <p:spPr>
          <a:xfrm>
            <a:off x="8637075" y="0"/>
            <a:ext cx="83450" cy="1815988"/>
          </a:xfrm>
          <a:custGeom>
            <a:rect b="b" l="l" r="r" t="t"/>
            <a:pathLst>
              <a:path extrusionOk="0" h="73559" w="3338">
                <a:moveTo>
                  <a:pt x="1" y="1"/>
                </a:moveTo>
                <a:lnTo>
                  <a:pt x="1" y="73559"/>
                </a:lnTo>
                <a:lnTo>
                  <a:pt x="3337" y="73559"/>
                </a:lnTo>
                <a:lnTo>
                  <a:pt x="3337" y="1"/>
                </a:lnTo>
                <a:close/>
              </a:path>
            </a:pathLst>
          </a:custGeom>
          <a:solidFill>
            <a:srgbClr val="E9B72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1" name="Google Shape;631;p33"/>
          <p:cNvSpPr/>
          <p:nvPr/>
        </p:nvSpPr>
        <p:spPr>
          <a:xfrm>
            <a:off x="8757300" y="0"/>
            <a:ext cx="205300" cy="1815988"/>
          </a:xfrm>
          <a:custGeom>
            <a:rect b="b" l="l" r="r" t="t"/>
            <a:pathLst>
              <a:path extrusionOk="0" h="73559" w="8212">
                <a:moveTo>
                  <a:pt x="0" y="1"/>
                </a:moveTo>
                <a:lnTo>
                  <a:pt x="0" y="73559"/>
                </a:lnTo>
                <a:lnTo>
                  <a:pt x="8212" y="73559"/>
                </a:lnTo>
                <a:lnTo>
                  <a:pt x="8212" y="1"/>
                </a:lnTo>
                <a:close/>
              </a:path>
            </a:pathLst>
          </a:custGeom>
          <a:solidFill>
            <a:srgbClr val="5EA5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32" name="Google Shape;632;p33"/>
          <p:cNvGrpSpPr/>
          <p:nvPr/>
        </p:nvGrpSpPr>
        <p:grpSpPr>
          <a:xfrm>
            <a:off x="7214894" y="4448820"/>
            <a:ext cx="1929101" cy="469809"/>
            <a:chOff x="423350" y="-1313925"/>
            <a:chExt cx="834675" cy="203275"/>
          </a:xfrm>
        </p:grpSpPr>
        <p:sp>
          <p:nvSpPr>
            <p:cNvPr id="633" name="Google Shape;633;p33"/>
            <p:cNvSpPr/>
            <p:nvPr/>
          </p:nvSpPr>
          <p:spPr>
            <a:xfrm>
              <a:off x="423350" y="-1313925"/>
              <a:ext cx="57000" cy="54850"/>
            </a:xfrm>
            <a:custGeom>
              <a:rect b="b" l="l" r="r" t="t"/>
              <a:pathLst>
                <a:path extrusionOk="0" h="2194" w="2280">
                  <a:moveTo>
                    <a:pt x="1184" y="0"/>
                  </a:moveTo>
                  <a:cubicBezTo>
                    <a:pt x="740" y="0"/>
                    <a:pt x="341" y="268"/>
                    <a:pt x="170" y="678"/>
                  </a:cubicBezTo>
                  <a:cubicBezTo>
                    <a:pt x="1" y="1087"/>
                    <a:pt x="95" y="1559"/>
                    <a:pt x="408" y="1873"/>
                  </a:cubicBezTo>
                  <a:cubicBezTo>
                    <a:pt x="618" y="2083"/>
                    <a:pt x="898" y="2194"/>
                    <a:pt x="1183" y="2194"/>
                  </a:cubicBezTo>
                  <a:cubicBezTo>
                    <a:pt x="1325" y="2194"/>
                    <a:pt x="1468" y="2166"/>
                    <a:pt x="1604" y="2110"/>
                  </a:cubicBezTo>
                  <a:cubicBezTo>
                    <a:pt x="2013" y="1941"/>
                    <a:pt x="2280" y="1540"/>
                    <a:pt x="2280" y="1097"/>
                  </a:cubicBezTo>
                  <a:cubicBezTo>
                    <a:pt x="2280" y="491"/>
                    <a:pt x="1789" y="0"/>
                    <a:pt x="1184"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4" name="Google Shape;634;p33"/>
            <p:cNvSpPr/>
            <p:nvPr/>
          </p:nvSpPr>
          <p:spPr>
            <a:xfrm>
              <a:off x="617225" y="-1313925"/>
              <a:ext cx="57025" cy="54850"/>
            </a:xfrm>
            <a:custGeom>
              <a:rect b="b" l="l" r="r" t="t"/>
              <a:pathLst>
                <a:path extrusionOk="0" h="2194" w="2281">
                  <a:moveTo>
                    <a:pt x="1184" y="0"/>
                  </a:moveTo>
                  <a:cubicBezTo>
                    <a:pt x="741" y="0"/>
                    <a:pt x="340" y="268"/>
                    <a:pt x="171" y="678"/>
                  </a:cubicBezTo>
                  <a:cubicBezTo>
                    <a:pt x="0" y="1087"/>
                    <a:pt x="94" y="1559"/>
                    <a:pt x="408" y="1873"/>
                  </a:cubicBezTo>
                  <a:cubicBezTo>
                    <a:pt x="618" y="2083"/>
                    <a:pt x="898" y="2194"/>
                    <a:pt x="1183" y="2194"/>
                  </a:cubicBezTo>
                  <a:cubicBezTo>
                    <a:pt x="1325" y="2194"/>
                    <a:pt x="1468" y="2166"/>
                    <a:pt x="1603" y="2110"/>
                  </a:cubicBezTo>
                  <a:cubicBezTo>
                    <a:pt x="2013" y="1941"/>
                    <a:pt x="2281" y="1540"/>
                    <a:pt x="2279" y="1097"/>
                  </a:cubicBezTo>
                  <a:cubicBezTo>
                    <a:pt x="2279" y="492"/>
                    <a:pt x="1789" y="0"/>
                    <a:pt x="1184"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5" name="Google Shape;635;p33"/>
            <p:cNvSpPr/>
            <p:nvPr/>
          </p:nvSpPr>
          <p:spPr>
            <a:xfrm>
              <a:off x="811125" y="-1313925"/>
              <a:ext cx="57000" cy="54850"/>
            </a:xfrm>
            <a:custGeom>
              <a:rect b="b" l="l" r="r" t="t"/>
              <a:pathLst>
                <a:path extrusionOk="0" h="2194" w="2280">
                  <a:moveTo>
                    <a:pt x="1183" y="0"/>
                  </a:moveTo>
                  <a:cubicBezTo>
                    <a:pt x="739" y="0"/>
                    <a:pt x="339" y="268"/>
                    <a:pt x="170" y="678"/>
                  </a:cubicBezTo>
                  <a:cubicBezTo>
                    <a:pt x="0" y="1087"/>
                    <a:pt x="93" y="1559"/>
                    <a:pt x="407" y="1873"/>
                  </a:cubicBezTo>
                  <a:cubicBezTo>
                    <a:pt x="616" y="2083"/>
                    <a:pt x="897" y="2194"/>
                    <a:pt x="1182" y="2194"/>
                  </a:cubicBezTo>
                  <a:cubicBezTo>
                    <a:pt x="1324" y="2194"/>
                    <a:pt x="1466" y="2166"/>
                    <a:pt x="1602" y="2110"/>
                  </a:cubicBezTo>
                  <a:cubicBezTo>
                    <a:pt x="2011" y="1941"/>
                    <a:pt x="2279" y="1540"/>
                    <a:pt x="2279" y="1097"/>
                  </a:cubicBezTo>
                  <a:cubicBezTo>
                    <a:pt x="2279" y="492"/>
                    <a:pt x="1788" y="0"/>
                    <a:pt x="1183"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6" name="Google Shape;636;p33"/>
            <p:cNvSpPr/>
            <p:nvPr/>
          </p:nvSpPr>
          <p:spPr>
            <a:xfrm>
              <a:off x="1004975" y="-1313925"/>
              <a:ext cx="57025" cy="54850"/>
            </a:xfrm>
            <a:custGeom>
              <a:rect b="b" l="l" r="r" t="t"/>
              <a:pathLst>
                <a:path extrusionOk="0" h="2194" w="2281">
                  <a:moveTo>
                    <a:pt x="1183" y="0"/>
                  </a:moveTo>
                  <a:cubicBezTo>
                    <a:pt x="740" y="0"/>
                    <a:pt x="341" y="268"/>
                    <a:pt x="170" y="678"/>
                  </a:cubicBezTo>
                  <a:cubicBezTo>
                    <a:pt x="1" y="1087"/>
                    <a:pt x="95" y="1559"/>
                    <a:pt x="409" y="1873"/>
                  </a:cubicBezTo>
                  <a:cubicBezTo>
                    <a:pt x="618" y="2083"/>
                    <a:pt x="898" y="2194"/>
                    <a:pt x="1183" y="2194"/>
                  </a:cubicBezTo>
                  <a:cubicBezTo>
                    <a:pt x="1324" y="2194"/>
                    <a:pt x="1467" y="2166"/>
                    <a:pt x="1603" y="2110"/>
                  </a:cubicBezTo>
                  <a:cubicBezTo>
                    <a:pt x="2014" y="1941"/>
                    <a:pt x="2280" y="1540"/>
                    <a:pt x="2280" y="1097"/>
                  </a:cubicBezTo>
                  <a:cubicBezTo>
                    <a:pt x="2280" y="492"/>
                    <a:pt x="1790" y="0"/>
                    <a:pt x="1183"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7" name="Google Shape;637;p33"/>
            <p:cNvSpPr/>
            <p:nvPr/>
          </p:nvSpPr>
          <p:spPr>
            <a:xfrm>
              <a:off x="1201025" y="-1313925"/>
              <a:ext cx="57000" cy="54875"/>
            </a:xfrm>
            <a:custGeom>
              <a:rect b="b" l="l" r="r" t="t"/>
              <a:pathLst>
                <a:path extrusionOk="0" h="2195" w="2280">
                  <a:moveTo>
                    <a:pt x="1097" y="1"/>
                  </a:moveTo>
                  <a:cubicBezTo>
                    <a:pt x="956" y="1"/>
                    <a:pt x="813" y="28"/>
                    <a:pt x="678" y="84"/>
                  </a:cubicBezTo>
                  <a:cubicBezTo>
                    <a:pt x="267" y="254"/>
                    <a:pt x="0" y="654"/>
                    <a:pt x="0" y="1097"/>
                  </a:cubicBezTo>
                  <a:cubicBezTo>
                    <a:pt x="0" y="1702"/>
                    <a:pt x="491" y="2194"/>
                    <a:pt x="1097" y="2194"/>
                  </a:cubicBezTo>
                  <a:cubicBezTo>
                    <a:pt x="1540" y="2194"/>
                    <a:pt x="1941" y="1926"/>
                    <a:pt x="2110" y="1517"/>
                  </a:cubicBezTo>
                  <a:cubicBezTo>
                    <a:pt x="2280" y="1107"/>
                    <a:pt x="2185" y="635"/>
                    <a:pt x="1872" y="321"/>
                  </a:cubicBezTo>
                  <a:cubicBezTo>
                    <a:pt x="1662" y="112"/>
                    <a:pt x="1382" y="1"/>
                    <a:pt x="1097" y="1"/>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8" name="Google Shape;638;p33"/>
            <p:cNvSpPr/>
            <p:nvPr/>
          </p:nvSpPr>
          <p:spPr>
            <a:xfrm>
              <a:off x="425525" y="-1165525"/>
              <a:ext cx="54825" cy="54875"/>
            </a:xfrm>
            <a:custGeom>
              <a:rect b="b" l="l" r="r" t="t"/>
              <a:pathLst>
                <a:path extrusionOk="0" h="2195" w="2193">
                  <a:moveTo>
                    <a:pt x="1096" y="1"/>
                  </a:moveTo>
                  <a:cubicBezTo>
                    <a:pt x="491" y="1"/>
                    <a:pt x="0" y="492"/>
                    <a:pt x="0" y="1098"/>
                  </a:cubicBezTo>
                  <a:cubicBezTo>
                    <a:pt x="0" y="1703"/>
                    <a:pt x="491" y="2194"/>
                    <a:pt x="1096" y="2194"/>
                  </a:cubicBezTo>
                  <a:cubicBezTo>
                    <a:pt x="1702" y="2194"/>
                    <a:pt x="2193" y="1703"/>
                    <a:pt x="2193" y="1098"/>
                  </a:cubicBezTo>
                  <a:cubicBezTo>
                    <a:pt x="2193" y="492"/>
                    <a:pt x="1702" y="1"/>
                    <a:pt x="1096" y="1"/>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9" name="Google Shape;639;p33"/>
            <p:cNvSpPr/>
            <p:nvPr/>
          </p:nvSpPr>
          <p:spPr>
            <a:xfrm>
              <a:off x="619400" y="-1165525"/>
              <a:ext cx="54825" cy="54875"/>
            </a:xfrm>
            <a:custGeom>
              <a:rect b="b" l="l" r="r" t="t"/>
              <a:pathLst>
                <a:path extrusionOk="0" h="2195" w="2193">
                  <a:moveTo>
                    <a:pt x="1097" y="1"/>
                  </a:moveTo>
                  <a:cubicBezTo>
                    <a:pt x="492" y="1"/>
                    <a:pt x="0" y="492"/>
                    <a:pt x="0" y="1098"/>
                  </a:cubicBezTo>
                  <a:cubicBezTo>
                    <a:pt x="0" y="1703"/>
                    <a:pt x="492" y="2194"/>
                    <a:pt x="1097" y="2194"/>
                  </a:cubicBezTo>
                  <a:cubicBezTo>
                    <a:pt x="1702" y="2194"/>
                    <a:pt x="2192" y="1703"/>
                    <a:pt x="2192" y="1098"/>
                  </a:cubicBezTo>
                  <a:cubicBezTo>
                    <a:pt x="2192" y="492"/>
                    <a:pt x="1702" y="1"/>
                    <a:pt x="1097" y="1"/>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0" name="Google Shape;640;p33"/>
            <p:cNvSpPr/>
            <p:nvPr/>
          </p:nvSpPr>
          <p:spPr>
            <a:xfrm>
              <a:off x="811225" y="-1165550"/>
              <a:ext cx="59000" cy="54850"/>
            </a:xfrm>
            <a:custGeom>
              <a:rect b="b" l="l" r="r" t="t"/>
              <a:pathLst>
                <a:path extrusionOk="0" h="2194" w="2360">
                  <a:moveTo>
                    <a:pt x="1180" y="1"/>
                  </a:moveTo>
                  <a:cubicBezTo>
                    <a:pt x="1122" y="1"/>
                    <a:pt x="1064" y="5"/>
                    <a:pt x="1005" y="15"/>
                  </a:cubicBezTo>
                  <a:cubicBezTo>
                    <a:pt x="407" y="112"/>
                    <a:pt x="1" y="676"/>
                    <a:pt x="98" y="1274"/>
                  </a:cubicBezTo>
                  <a:cubicBezTo>
                    <a:pt x="185" y="1812"/>
                    <a:pt x="650" y="2194"/>
                    <a:pt x="1178" y="2194"/>
                  </a:cubicBezTo>
                  <a:cubicBezTo>
                    <a:pt x="1236" y="2194"/>
                    <a:pt x="1296" y="2189"/>
                    <a:pt x="1355" y="2179"/>
                  </a:cubicBezTo>
                  <a:cubicBezTo>
                    <a:pt x="1953" y="2083"/>
                    <a:pt x="2359" y="1520"/>
                    <a:pt x="2262" y="922"/>
                  </a:cubicBezTo>
                  <a:cubicBezTo>
                    <a:pt x="2175" y="383"/>
                    <a:pt x="1708" y="1"/>
                    <a:pt x="1180" y="1"/>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1" name="Google Shape;641;p33"/>
            <p:cNvSpPr/>
            <p:nvPr/>
          </p:nvSpPr>
          <p:spPr>
            <a:xfrm>
              <a:off x="1004975" y="-1165525"/>
              <a:ext cx="57025" cy="54850"/>
            </a:xfrm>
            <a:custGeom>
              <a:rect b="b" l="l" r="r" t="t"/>
              <a:pathLst>
                <a:path extrusionOk="0" h="2194" w="2281">
                  <a:moveTo>
                    <a:pt x="1183" y="1"/>
                  </a:moveTo>
                  <a:cubicBezTo>
                    <a:pt x="740" y="1"/>
                    <a:pt x="341" y="267"/>
                    <a:pt x="170" y="678"/>
                  </a:cubicBezTo>
                  <a:cubicBezTo>
                    <a:pt x="1" y="1087"/>
                    <a:pt x="95" y="1558"/>
                    <a:pt x="409" y="1872"/>
                  </a:cubicBezTo>
                  <a:cubicBezTo>
                    <a:pt x="619" y="2082"/>
                    <a:pt x="899" y="2194"/>
                    <a:pt x="1185" y="2194"/>
                  </a:cubicBezTo>
                  <a:cubicBezTo>
                    <a:pt x="1326" y="2194"/>
                    <a:pt x="1468" y="2166"/>
                    <a:pt x="1603" y="2110"/>
                  </a:cubicBezTo>
                  <a:cubicBezTo>
                    <a:pt x="2014" y="1940"/>
                    <a:pt x="2280" y="1541"/>
                    <a:pt x="2280" y="1098"/>
                  </a:cubicBezTo>
                  <a:cubicBezTo>
                    <a:pt x="2280" y="491"/>
                    <a:pt x="1790" y="1"/>
                    <a:pt x="1183" y="1"/>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2" name="Google Shape;642;p33"/>
            <p:cNvSpPr/>
            <p:nvPr/>
          </p:nvSpPr>
          <p:spPr>
            <a:xfrm>
              <a:off x="1201025" y="-1165525"/>
              <a:ext cx="54825" cy="54875"/>
            </a:xfrm>
            <a:custGeom>
              <a:rect b="b" l="l" r="r" t="t"/>
              <a:pathLst>
                <a:path extrusionOk="0" h="2195" w="2193">
                  <a:moveTo>
                    <a:pt x="1097" y="1"/>
                  </a:moveTo>
                  <a:cubicBezTo>
                    <a:pt x="492" y="1"/>
                    <a:pt x="0" y="492"/>
                    <a:pt x="0" y="1098"/>
                  </a:cubicBezTo>
                  <a:cubicBezTo>
                    <a:pt x="0" y="1703"/>
                    <a:pt x="492" y="2194"/>
                    <a:pt x="1097" y="2194"/>
                  </a:cubicBezTo>
                  <a:cubicBezTo>
                    <a:pt x="1702" y="2194"/>
                    <a:pt x="2193" y="1703"/>
                    <a:pt x="2193" y="1098"/>
                  </a:cubicBezTo>
                  <a:cubicBezTo>
                    <a:pt x="2193" y="492"/>
                    <a:pt x="1702" y="1"/>
                    <a:pt x="1097" y="1"/>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43" name="Google Shape;643;p33"/>
          <p:cNvGrpSpPr/>
          <p:nvPr/>
        </p:nvGrpSpPr>
        <p:grpSpPr>
          <a:xfrm>
            <a:off x="-219711" y="1017696"/>
            <a:ext cx="1461260" cy="572703"/>
            <a:chOff x="8029221" y="500015"/>
            <a:chExt cx="1180530" cy="462678"/>
          </a:xfrm>
        </p:grpSpPr>
        <p:sp>
          <p:nvSpPr>
            <p:cNvPr id="644" name="Google Shape;644;p33"/>
            <p:cNvSpPr/>
            <p:nvPr/>
          </p:nvSpPr>
          <p:spPr>
            <a:xfrm rot="5400000">
              <a:off x="8501610" y="27626"/>
              <a:ext cx="235751" cy="1180530"/>
            </a:xfrm>
            <a:custGeom>
              <a:rect b="b" l="l" r="r" t="t"/>
              <a:pathLst>
                <a:path extrusionOk="0" h="28638" w="5719">
                  <a:moveTo>
                    <a:pt x="3916" y="1"/>
                  </a:moveTo>
                  <a:lnTo>
                    <a:pt x="0" y="5127"/>
                  </a:lnTo>
                  <a:lnTo>
                    <a:pt x="3510" y="9721"/>
                  </a:lnTo>
                  <a:lnTo>
                    <a:pt x="0" y="14316"/>
                  </a:lnTo>
                  <a:lnTo>
                    <a:pt x="3510" y="18911"/>
                  </a:lnTo>
                  <a:lnTo>
                    <a:pt x="0" y="23508"/>
                  </a:lnTo>
                  <a:lnTo>
                    <a:pt x="3916" y="28637"/>
                  </a:lnTo>
                  <a:lnTo>
                    <a:pt x="5312" y="27573"/>
                  </a:lnTo>
                  <a:lnTo>
                    <a:pt x="2208" y="23508"/>
                  </a:lnTo>
                  <a:lnTo>
                    <a:pt x="5718" y="18910"/>
                  </a:lnTo>
                  <a:lnTo>
                    <a:pt x="2208" y="14316"/>
                  </a:lnTo>
                  <a:lnTo>
                    <a:pt x="5718" y="9721"/>
                  </a:lnTo>
                  <a:lnTo>
                    <a:pt x="2208" y="5127"/>
                  </a:lnTo>
                  <a:lnTo>
                    <a:pt x="5311" y="1067"/>
                  </a:lnTo>
                  <a:lnTo>
                    <a:pt x="3916"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5" name="Google Shape;645;p33"/>
            <p:cNvSpPr/>
            <p:nvPr/>
          </p:nvSpPr>
          <p:spPr>
            <a:xfrm rot="5400000">
              <a:off x="8501590" y="254532"/>
              <a:ext cx="235793" cy="1180530"/>
            </a:xfrm>
            <a:custGeom>
              <a:rect b="b" l="l" r="r" t="t"/>
              <a:pathLst>
                <a:path extrusionOk="0" h="28638" w="5720">
                  <a:moveTo>
                    <a:pt x="3919" y="1"/>
                  </a:moveTo>
                  <a:lnTo>
                    <a:pt x="1" y="5127"/>
                  </a:lnTo>
                  <a:lnTo>
                    <a:pt x="3512" y="9721"/>
                  </a:lnTo>
                  <a:lnTo>
                    <a:pt x="2" y="14316"/>
                  </a:lnTo>
                  <a:lnTo>
                    <a:pt x="3512" y="18911"/>
                  </a:lnTo>
                  <a:lnTo>
                    <a:pt x="2" y="23508"/>
                  </a:lnTo>
                  <a:lnTo>
                    <a:pt x="3919" y="28637"/>
                  </a:lnTo>
                  <a:lnTo>
                    <a:pt x="5313" y="27573"/>
                  </a:lnTo>
                  <a:lnTo>
                    <a:pt x="2209" y="23508"/>
                  </a:lnTo>
                  <a:lnTo>
                    <a:pt x="5719" y="18910"/>
                  </a:lnTo>
                  <a:lnTo>
                    <a:pt x="2209" y="14316"/>
                  </a:lnTo>
                  <a:lnTo>
                    <a:pt x="5719" y="9721"/>
                  </a:lnTo>
                  <a:lnTo>
                    <a:pt x="2211" y="5127"/>
                  </a:lnTo>
                  <a:lnTo>
                    <a:pt x="5313" y="1067"/>
                  </a:lnTo>
                  <a:lnTo>
                    <a:pt x="3919"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Six Columns ">
  <p:cSld name="TITLE_ONLY_1_1_3">
    <p:spTree>
      <p:nvGrpSpPr>
        <p:cNvPr id="646" name="Shape 646"/>
        <p:cNvGrpSpPr/>
        <p:nvPr/>
      </p:nvGrpSpPr>
      <p:grpSpPr>
        <a:xfrm>
          <a:off x="0" y="0"/>
          <a:ext cx="0" cy="0"/>
          <a:chOff x="0" y="0"/>
          <a:chExt cx="0" cy="0"/>
        </a:xfrm>
      </p:grpSpPr>
      <p:sp>
        <p:nvSpPr>
          <p:cNvPr id="647" name="Google Shape;647;p34"/>
          <p:cNvSpPr/>
          <p:nvPr/>
        </p:nvSpPr>
        <p:spPr>
          <a:xfrm>
            <a:off x="287800" y="-142975"/>
            <a:ext cx="386429" cy="2622968"/>
          </a:xfrm>
          <a:custGeom>
            <a:rect b="b" l="l" r="r" t="t"/>
            <a:pathLst>
              <a:path extrusionOk="0" h="52279" w="7702">
                <a:moveTo>
                  <a:pt x="0" y="0"/>
                </a:moveTo>
                <a:lnTo>
                  <a:pt x="0" y="52279"/>
                </a:lnTo>
                <a:lnTo>
                  <a:pt x="7702" y="52279"/>
                </a:lnTo>
                <a:lnTo>
                  <a:pt x="7702"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48" name="Google Shape;648;p34"/>
          <p:cNvGrpSpPr/>
          <p:nvPr/>
        </p:nvGrpSpPr>
        <p:grpSpPr>
          <a:xfrm>
            <a:off x="750423" y="0"/>
            <a:ext cx="276427" cy="1135052"/>
            <a:chOff x="674223" y="0"/>
            <a:chExt cx="276427" cy="1135052"/>
          </a:xfrm>
        </p:grpSpPr>
        <p:sp>
          <p:nvSpPr>
            <p:cNvPr id="649" name="Google Shape;649;p34"/>
            <p:cNvSpPr/>
            <p:nvPr/>
          </p:nvSpPr>
          <p:spPr>
            <a:xfrm rot="5400000">
              <a:off x="874598" y="1462"/>
              <a:ext cx="77514" cy="74591"/>
            </a:xfrm>
            <a:custGeom>
              <a:rect b="b" l="l" r="r" t="t"/>
              <a:pathLst>
                <a:path extrusionOk="0" h="2194" w="2280">
                  <a:moveTo>
                    <a:pt x="1184" y="0"/>
                  </a:moveTo>
                  <a:cubicBezTo>
                    <a:pt x="740" y="0"/>
                    <a:pt x="341" y="268"/>
                    <a:pt x="170" y="678"/>
                  </a:cubicBezTo>
                  <a:cubicBezTo>
                    <a:pt x="1" y="1087"/>
                    <a:pt x="95" y="1559"/>
                    <a:pt x="408" y="1873"/>
                  </a:cubicBezTo>
                  <a:cubicBezTo>
                    <a:pt x="618" y="2083"/>
                    <a:pt x="898" y="2194"/>
                    <a:pt x="1183" y="2194"/>
                  </a:cubicBezTo>
                  <a:cubicBezTo>
                    <a:pt x="1325" y="2194"/>
                    <a:pt x="1468" y="2166"/>
                    <a:pt x="1604" y="2110"/>
                  </a:cubicBezTo>
                  <a:cubicBezTo>
                    <a:pt x="2013" y="1941"/>
                    <a:pt x="2280" y="1540"/>
                    <a:pt x="2280" y="1097"/>
                  </a:cubicBezTo>
                  <a:cubicBezTo>
                    <a:pt x="2280" y="491"/>
                    <a:pt x="1789" y="0"/>
                    <a:pt x="1184"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0" name="Google Shape;650;p34"/>
            <p:cNvSpPr/>
            <p:nvPr/>
          </p:nvSpPr>
          <p:spPr>
            <a:xfrm rot="5400000">
              <a:off x="874581" y="265124"/>
              <a:ext cx="77548" cy="74591"/>
            </a:xfrm>
            <a:custGeom>
              <a:rect b="b" l="l" r="r" t="t"/>
              <a:pathLst>
                <a:path extrusionOk="0" h="2194" w="2281">
                  <a:moveTo>
                    <a:pt x="1184" y="0"/>
                  </a:moveTo>
                  <a:cubicBezTo>
                    <a:pt x="741" y="0"/>
                    <a:pt x="340" y="268"/>
                    <a:pt x="171" y="678"/>
                  </a:cubicBezTo>
                  <a:cubicBezTo>
                    <a:pt x="0" y="1087"/>
                    <a:pt x="94" y="1559"/>
                    <a:pt x="408" y="1873"/>
                  </a:cubicBezTo>
                  <a:cubicBezTo>
                    <a:pt x="618" y="2083"/>
                    <a:pt x="898" y="2194"/>
                    <a:pt x="1183" y="2194"/>
                  </a:cubicBezTo>
                  <a:cubicBezTo>
                    <a:pt x="1325" y="2194"/>
                    <a:pt x="1468" y="2166"/>
                    <a:pt x="1603" y="2110"/>
                  </a:cubicBezTo>
                  <a:cubicBezTo>
                    <a:pt x="2013" y="1941"/>
                    <a:pt x="2281" y="1540"/>
                    <a:pt x="2279" y="1097"/>
                  </a:cubicBezTo>
                  <a:cubicBezTo>
                    <a:pt x="2279" y="492"/>
                    <a:pt x="1789" y="0"/>
                    <a:pt x="1184"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1" name="Google Shape;651;p34"/>
            <p:cNvSpPr/>
            <p:nvPr/>
          </p:nvSpPr>
          <p:spPr>
            <a:xfrm rot="5400000">
              <a:off x="874598" y="528786"/>
              <a:ext cx="77514" cy="74591"/>
            </a:xfrm>
            <a:custGeom>
              <a:rect b="b" l="l" r="r" t="t"/>
              <a:pathLst>
                <a:path extrusionOk="0" h="2194" w="2280">
                  <a:moveTo>
                    <a:pt x="1183" y="0"/>
                  </a:moveTo>
                  <a:cubicBezTo>
                    <a:pt x="739" y="0"/>
                    <a:pt x="339" y="268"/>
                    <a:pt x="170" y="678"/>
                  </a:cubicBezTo>
                  <a:cubicBezTo>
                    <a:pt x="0" y="1087"/>
                    <a:pt x="93" y="1559"/>
                    <a:pt x="407" y="1873"/>
                  </a:cubicBezTo>
                  <a:cubicBezTo>
                    <a:pt x="616" y="2083"/>
                    <a:pt x="897" y="2194"/>
                    <a:pt x="1182" y="2194"/>
                  </a:cubicBezTo>
                  <a:cubicBezTo>
                    <a:pt x="1324" y="2194"/>
                    <a:pt x="1466" y="2166"/>
                    <a:pt x="1602" y="2110"/>
                  </a:cubicBezTo>
                  <a:cubicBezTo>
                    <a:pt x="2011" y="1941"/>
                    <a:pt x="2279" y="1540"/>
                    <a:pt x="2279" y="1097"/>
                  </a:cubicBezTo>
                  <a:cubicBezTo>
                    <a:pt x="2279" y="492"/>
                    <a:pt x="1788" y="0"/>
                    <a:pt x="1183"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2" name="Google Shape;652;p34"/>
            <p:cNvSpPr/>
            <p:nvPr/>
          </p:nvSpPr>
          <p:spPr>
            <a:xfrm rot="5400000">
              <a:off x="874581" y="792414"/>
              <a:ext cx="77548" cy="74591"/>
            </a:xfrm>
            <a:custGeom>
              <a:rect b="b" l="l" r="r" t="t"/>
              <a:pathLst>
                <a:path extrusionOk="0" h="2194" w="2281">
                  <a:moveTo>
                    <a:pt x="1183" y="0"/>
                  </a:moveTo>
                  <a:cubicBezTo>
                    <a:pt x="740" y="0"/>
                    <a:pt x="341" y="268"/>
                    <a:pt x="170" y="678"/>
                  </a:cubicBezTo>
                  <a:cubicBezTo>
                    <a:pt x="1" y="1087"/>
                    <a:pt x="95" y="1559"/>
                    <a:pt x="409" y="1873"/>
                  </a:cubicBezTo>
                  <a:cubicBezTo>
                    <a:pt x="618" y="2083"/>
                    <a:pt x="898" y="2194"/>
                    <a:pt x="1183" y="2194"/>
                  </a:cubicBezTo>
                  <a:cubicBezTo>
                    <a:pt x="1324" y="2194"/>
                    <a:pt x="1467" y="2166"/>
                    <a:pt x="1603" y="2110"/>
                  </a:cubicBezTo>
                  <a:cubicBezTo>
                    <a:pt x="2014" y="1941"/>
                    <a:pt x="2280" y="1540"/>
                    <a:pt x="2280" y="1097"/>
                  </a:cubicBezTo>
                  <a:cubicBezTo>
                    <a:pt x="2280" y="492"/>
                    <a:pt x="1790" y="0"/>
                    <a:pt x="1183"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3" name="Google Shape;653;p34"/>
            <p:cNvSpPr/>
            <p:nvPr/>
          </p:nvSpPr>
          <p:spPr>
            <a:xfrm rot="5400000">
              <a:off x="874581" y="1058982"/>
              <a:ext cx="77514" cy="74625"/>
            </a:xfrm>
            <a:custGeom>
              <a:rect b="b" l="l" r="r" t="t"/>
              <a:pathLst>
                <a:path extrusionOk="0" h="2195" w="2280">
                  <a:moveTo>
                    <a:pt x="1097" y="1"/>
                  </a:moveTo>
                  <a:cubicBezTo>
                    <a:pt x="956" y="1"/>
                    <a:pt x="813" y="28"/>
                    <a:pt x="678" y="84"/>
                  </a:cubicBezTo>
                  <a:cubicBezTo>
                    <a:pt x="267" y="254"/>
                    <a:pt x="0" y="654"/>
                    <a:pt x="0" y="1097"/>
                  </a:cubicBezTo>
                  <a:cubicBezTo>
                    <a:pt x="0" y="1702"/>
                    <a:pt x="491" y="2194"/>
                    <a:pt x="1097" y="2194"/>
                  </a:cubicBezTo>
                  <a:cubicBezTo>
                    <a:pt x="1540" y="2194"/>
                    <a:pt x="1941" y="1926"/>
                    <a:pt x="2110" y="1517"/>
                  </a:cubicBezTo>
                  <a:cubicBezTo>
                    <a:pt x="2280" y="1107"/>
                    <a:pt x="2185" y="635"/>
                    <a:pt x="1872" y="321"/>
                  </a:cubicBezTo>
                  <a:cubicBezTo>
                    <a:pt x="1662" y="112"/>
                    <a:pt x="1382" y="1"/>
                    <a:pt x="1097" y="1"/>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4" name="Google Shape;654;p34"/>
            <p:cNvSpPr/>
            <p:nvPr/>
          </p:nvSpPr>
          <p:spPr>
            <a:xfrm rot="5400000">
              <a:off x="674257" y="2924"/>
              <a:ext cx="74557" cy="74625"/>
            </a:xfrm>
            <a:custGeom>
              <a:rect b="b" l="l" r="r" t="t"/>
              <a:pathLst>
                <a:path extrusionOk="0" h="2195" w="2193">
                  <a:moveTo>
                    <a:pt x="1096" y="1"/>
                  </a:moveTo>
                  <a:cubicBezTo>
                    <a:pt x="491" y="1"/>
                    <a:pt x="0" y="492"/>
                    <a:pt x="0" y="1098"/>
                  </a:cubicBezTo>
                  <a:cubicBezTo>
                    <a:pt x="0" y="1703"/>
                    <a:pt x="491" y="2194"/>
                    <a:pt x="1096" y="2194"/>
                  </a:cubicBezTo>
                  <a:cubicBezTo>
                    <a:pt x="1702" y="2194"/>
                    <a:pt x="2193" y="1703"/>
                    <a:pt x="2193" y="1098"/>
                  </a:cubicBezTo>
                  <a:cubicBezTo>
                    <a:pt x="2193" y="492"/>
                    <a:pt x="1702" y="1"/>
                    <a:pt x="1096" y="1"/>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5" name="Google Shape;655;p34"/>
            <p:cNvSpPr/>
            <p:nvPr/>
          </p:nvSpPr>
          <p:spPr>
            <a:xfrm rot="5400000">
              <a:off x="674257" y="266569"/>
              <a:ext cx="74557" cy="74625"/>
            </a:xfrm>
            <a:custGeom>
              <a:rect b="b" l="l" r="r" t="t"/>
              <a:pathLst>
                <a:path extrusionOk="0" h="2195" w="2193">
                  <a:moveTo>
                    <a:pt x="1097" y="1"/>
                  </a:moveTo>
                  <a:cubicBezTo>
                    <a:pt x="492" y="1"/>
                    <a:pt x="0" y="492"/>
                    <a:pt x="0" y="1098"/>
                  </a:cubicBezTo>
                  <a:cubicBezTo>
                    <a:pt x="0" y="1703"/>
                    <a:pt x="492" y="2194"/>
                    <a:pt x="1097" y="2194"/>
                  </a:cubicBezTo>
                  <a:cubicBezTo>
                    <a:pt x="1702" y="2194"/>
                    <a:pt x="2192" y="1703"/>
                    <a:pt x="2192" y="1098"/>
                  </a:cubicBezTo>
                  <a:cubicBezTo>
                    <a:pt x="2192" y="492"/>
                    <a:pt x="1702" y="1"/>
                    <a:pt x="1097" y="1"/>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6" name="Google Shape;656;p34"/>
            <p:cNvSpPr/>
            <p:nvPr/>
          </p:nvSpPr>
          <p:spPr>
            <a:xfrm rot="5400000">
              <a:off x="671469" y="530282"/>
              <a:ext cx="80234" cy="74591"/>
            </a:xfrm>
            <a:custGeom>
              <a:rect b="b" l="l" r="r" t="t"/>
              <a:pathLst>
                <a:path extrusionOk="0" h="2194" w="2360">
                  <a:moveTo>
                    <a:pt x="1180" y="1"/>
                  </a:moveTo>
                  <a:cubicBezTo>
                    <a:pt x="1122" y="1"/>
                    <a:pt x="1064" y="5"/>
                    <a:pt x="1005" y="15"/>
                  </a:cubicBezTo>
                  <a:cubicBezTo>
                    <a:pt x="407" y="112"/>
                    <a:pt x="1" y="676"/>
                    <a:pt x="98" y="1274"/>
                  </a:cubicBezTo>
                  <a:cubicBezTo>
                    <a:pt x="185" y="1812"/>
                    <a:pt x="650" y="2194"/>
                    <a:pt x="1178" y="2194"/>
                  </a:cubicBezTo>
                  <a:cubicBezTo>
                    <a:pt x="1236" y="2194"/>
                    <a:pt x="1296" y="2189"/>
                    <a:pt x="1355" y="2179"/>
                  </a:cubicBezTo>
                  <a:cubicBezTo>
                    <a:pt x="1953" y="2083"/>
                    <a:pt x="2359" y="1520"/>
                    <a:pt x="2262" y="922"/>
                  </a:cubicBezTo>
                  <a:cubicBezTo>
                    <a:pt x="2175" y="383"/>
                    <a:pt x="1708" y="1"/>
                    <a:pt x="1180" y="1"/>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7" name="Google Shape;657;p34"/>
            <p:cNvSpPr/>
            <p:nvPr/>
          </p:nvSpPr>
          <p:spPr>
            <a:xfrm rot="5400000">
              <a:off x="672778" y="792414"/>
              <a:ext cx="77548" cy="74591"/>
            </a:xfrm>
            <a:custGeom>
              <a:rect b="b" l="l" r="r" t="t"/>
              <a:pathLst>
                <a:path extrusionOk="0" h="2194" w="2281">
                  <a:moveTo>
                    <a:pt x="1183" y="1"/>
                  </a:moveTo>
                  <a:cubicBezTo>
                    <a:pt x="740" y="1"/>
                    <a:pt x="341" y="267"/>
                    <a:pt x="170" y="678"/>
                  </a:cubicBezTo>
                  <a:cubicBezTo>
                    <a:pt x="1" y="1087"/>
                    <a:pt x="95" y="1558"/>
                    <a:pt x="409" y="1872"/>
                  </a:cubicBezTo>
                  <a:cubicBezTo>
                    <a:pt x="619" y="2082"/>
                    <a:pt x="899" y="2194"/>
                    <a:pt x="1185" y="2194"/>
                  </a:cubicBezTo>
                  <a:cubicBezTo>
                    <a:pt x="1326" y="2194"/>
                    <a:pt x="1468" y="2166"/>
                    <a:pt x="1603" y="2110"/>
                  </a:cubicBezTo>
                  <a:cubicBezTo>
                    <a:pt x="2014" y="1940"/>
                    <a:pt x="2280" y="1541"/>
                    <a:pt x="2280" y="1098"/>
                  </a:cubicBezTo>
                  <a:cubicBezTo>
                    <a:pt x="2280" y="491"/>
                    <a:pt x="1790" y="1"/>
                    <a:pt x="1183" y="1"/>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8" name="Google Shape;658;p34"/>
            <p:cNvSpPr/>
            <p:nvPr/>
          </p:nvSpPr>
          <p:spPr>
            <a:xfrm rot="5400000">
              <a:off x="674257" y="1057503"/>
              <a:ext cx="74557" cy="74625"/>
            </a:xfrm>
            <a:custGeom>
              <a:rect b="b" l="l" r="r" t="t"/>
              <a:pathLst>
                <a:path extrusionOk="0" h="2195" w="2193">
                  <a:moveTo>
                    <a:pt x="1097" y="1"/>
                  </a:moveTo>
                  <a:cubicBezTo>
                    <a:pt x="492" y="1"/>
                    <a:pt x="0" y="492"/>
                    <a:pt x="0" y="1098"/>
                  </a:cubicBezTo>
                  <a:cubicBezTo>
                    <a:pt x="0" y="1703"/>
                    <a:pt x="492" y="2194"/>
                    <a:pt x="1097" y="2194"/>
                  </a:cubicBezTo>
                  <a:cubicBezTo>
                    <a:pt x="1702" y="2194"/>
                    <a:pt x="2193" y="1703"/>
                    <a:pt x="2193" y="1098"/>
                  </a:cubicBezTo>
                  <a:cubicBezTo>
                    <a:pt x="2193" y="492"/>
                    <a:pt x="1702" y="1"/>
                    <a:pt x="1097" y="1"/>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59" name="Google Shape;659;p34"/>
          <p:cNvSpPr/>
          <p:nvPr/>
        </p:nvSpPr>
        <p:spPr>
          <a:xfrm>
            <a:off x="7869850" y="188900"/>
            <a:ext cx="976150" cy="29425"/>
          </a:xfrm>
          <a:custGeom>
            <a:rect b="b" l="l" r="r" t="t"/>
            <a:pathLst>
              <a:path extrusionOk="0" h="1177" w="39046">
                <a:moveTo>
                  <a:pt x="1" y="0"/>
                </a:moveTo>
                <a:lnTo>
                  <a:pt x="1" y="1176"/>
                </a:lnTo>
                <a:lnTo>
                  <a:pt x="39045" y="1176"/>
                </a:lnTo>
                <a:lnTo>
                  <a:pt x="39045" y="0"/>
                </a:ln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0" name="Google Shape;660;p34"/>
          <p:cNvSpPr/>
          <p:nvPr/>
        </p:nvSpPr>
        <p:spPr>
          <a:xfrm>
            <a:off x="7663950" y="277150"/>
            <a:ext cx="976100" cy="29425"/>
          </a:xfrm>
          <a:custGeom>
            <a:rect b="b" l="l" r="r" t="t"/>
            <a:pathLst>
              <a:path extrusionOk="0" h="1177" w="39044">
                <a:moveTo>
                  <a:pt x="1" y="1"/>
                </a:moveTo>
                <a:lnTo>
                  <a:pt x="1" y="1177"/>
                </a:lnTo>
                <a:lnTo>
                  <a:pt x="39044" y="1177"/>
                </a:lnTo>
                <a:lnTo>
                  <a:pt x="39044" y="1"/>
                </a:ln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61" name="Google Shape;661;p34"/>
          <p:cNvGrpSpPr/>
          <p:nvPr/>
        </p:nvGrpSpPr>
        <p:grpSpPr>
          <a:xfrm>
            <a:off x="0" y="1447275"/>
            <a:ext cx="9144075" cy="3557400"/>
            <a:chOff x="0" y="1447275"/>
            <a:chExt cx="9144075" cy="3557400"/>
          </a:xfrm>
        </p:grpSpPr>
        <p:sp>
          <p:nvSpPr>
            <p:cNvPr id="662" name="Google Shape;662;p34"/>
            <p:cNvSpPr/>
            <p:nvPr/>
          </p:nvSpPr>
          <p:spPr>
            <a:xfrm>
              <a:off x="0" y="1447275"/>
              <a:ext cx="8082019" cy="3549670"/>
            </a:xfrm>
            <a:custGeom>
              <a:rect b="b" l="l" r="r" t="t"/>
              <a:pathLst>
                <a:path extrusionOk="0" h="29766" w="65108">
                  <a:moveTo>
                    <a:pt x="14884" y="0"/>
                  </a:moveTo>
                  <a:cubicBezTo>
                    <a:pt x="6664" y="0"/>
                    <a:pt x="1" y="6664"/>
                    <a:pt x="1" y="14882"/>
                  </a:cubicBezTo>
                  <a:cubicBezTo>
                    <a:pt x="1" y="23102"/>
                    <a:pt x="6664" y="29766"/>
                    <a:pt x="14884" y="29766"/>
                  </a:cubicBezTo>
                  <a:lnTo>
                    <a:pt x="65107" y="29766"/>
                  </a:lnTo>
                  <a:lnTo>
                    <a:pt x="65107"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3" name="Google Shape;663;p34"/>
            <p:cNvSpPr/>
            <p:nvPr/>
          </p:nvSpPr>
          <p:spPr>
            <a:xfrm>
              <a:off x="6993675" y="1447275"/>
              <a:ext cx="2150400" cy="35574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64" name="Google Shape;664;p34"/>
          <p:cNvSpPr txBox="1"/>
          <p:nvPr>
            <p:ph type="title"/>
          </p:nvPr>
        </p:nvSpPr>
        <p:spPr>
          <a:xfrm>
            <a:off x="1191600" y="445000"/>
            <a:ext cx="67608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5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665" name="Google Shape;665;p34"/>
          <p:cNvSpPr txBox="1"/>
          <p:nvPr>
            <p:ph idx="2" type="title"/>
          </p:nvPr>
        </p:nvSpPr>
        <p:spPr>
          <a:xfrm>
            <a:off x="765888" y="2145150"/>
            <a:ext cx="2337000" cy="4155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lt2"/>
              </a:buClr>
              <a:buSzPts val="1600"/>
              <a:buNone/>
              <a:defRPr sz="1600">
                <a:solidFill>
                  <a:schemeClr val="lt2"/>
                </a:solidFill>
              </a:defRPr>
            </a:lvl1pPr>
            <a:lvl2pPr lvl="1" rtl="0" algn="ctr">
              <a:spcBef>
                <a:spcPts val="0"/>
              </a:spcBef>
              <a:spcAft>
                <a:spcPts val="0"/>
              </a:spcAft>
              <a:buClr>
                <a:schemeClr val="lt2"/>
              </a:buClr>
              <a:buSzPts val="1400"/>
              <a:buNone/>
              <a:defRPr sz="1400">
                <a:solidFill>
                  <a:schemeClr val="lt2"/>
                </a:solidFill>
              </a:defRPr>
            </a:lvl2pPr>
            <a:lvl3pPr lvl="2" rtl="0" algn="ctr">
              <a:spcBef>
                <a:spcPts val="0"/>
              </a:spcBef>
              <a:spcAft>
                <a:spcPts val="0"/>
              </a:spcAft>
              <a:buClr>
                <a:schemeClr val="lt2"/>
              </a:buClr>
              <a:buSzPts val="1400"/>
              <a:buNone/>
              <a:defRPr sz="1400">
                <a:solidFill>
                  <a:schemeClr val="lt2"/>
                </a:solidFill>
              </a:defRPr>
            </a:lvl3pPr>
            <a:lvl4pPr lvl="3" rtl="0" algn="ctr">
              <a:spcBef>
                <a:spcPts val="0"/>
              </a:spcBef>
              <a:spcAft>
                <a:spcPts val="0"/>
              </a:spcAft>
              <a:buClr>
                <a:schemeClr val="lt2"/>
              </a:buClr>
              <a:buSzPts val="1400"/>
              <a:buNone/>
              <a:defRPr sz="1400">
                <a:solidFill>
                  <a:schemeClr val="lt2"/>
                </a:solidFill>
              </a:defRPr>
            </a:lvl4pPr>
            <a:lvl5pPr lvl="4" rtl="0" algn="ctr">
              <a:spcBef>
                <a:spcPts val="0"/>
              </a:spcBef>
              <a:spcAft>
                <a:spcPts val="0"/>
              </a:spcAft>
              <a:buClr>
                <a:schemeClr val="lt2"/>
              </a:buClr>
              <a:buSzPts val="1400"/>
              <a:buNone/>
              <a:defRPr sz="1400">
                <a:solidFill>
                  <a:schemeClr val="lt2"/>
                </a:solidFill>
              </a:defRPr>
            </a:lvl5pPr>
            <a:lvl6pPr lvl="5" rtl="0" algn="ctr">
              <a:spcBef>
                <a:spcPts val="0"/>
              </a:spcBef>
              <a:spcAft>
                <a:spcPts val="0"/>
              </a:spcAft>
              <a:buClr>
                <a:schemeClr val="lt2"/>
              </a:buClr>
              <a:buSzPts val="1400"/>
              <a:buNone/>
              <a:defRPr sz="1400">
                <a:solidFill>
                  <a:schemeClr val="lt2"/>
                </a:solidFill>
              </a:defRPr>
            </a:lvl6pPr>
            <a:lvl7pPr lvl="6" rtl="0" algn="ctr">
              <a:spcBef>
                <a:spcPts val="0"/>
              </a:spcBef>
              <a:spcAft>
                <a:spcPts val="0"/>
              </a:spcAft>
              <a:buClr>
                <a:schemeClr val="lt2"/>
              </a:buClr>
              <a:buSzPts val="1400"/>
              <a:buNone/>
              <a:defRPr sz="1400">
                <a:solidFill>
                  <a:schemeClr val="lt2"/>
                </a:solidFill>
              </a:defRPr>
            </a:lvl7pPr>
            <a:lvl8pPr lvl="7" rtl="0" algn="ctr">
              <a:spcBef>
                <a:spcPts val="0"/>
              </a:spcBef>
              <a:spcAft>
                <a:spcPts val="0"/>
              </a:spcAft>
              <a:buClr>
                <a:schemeClr val="lt2"/>
              </a:buClr>
              <a:buSzPts val="1400"/>
              <a:buNone/>
              <a:defRPr sz="1400">
                <a:solidFill>
                  <a:schemeClr val="lt2"/>
                </a:solidFill>
              </a:defRPr>
            </a:lvl8pPr>
            <a:lvl9pPr lvl="8" rtl="0" algn="ctr">
              <a:spcBef>
                <a:spcPts val="0"/>
              </a:spcBef>
              <a:spcAft>
                <a:spcPts val="0"/>
              </a:spcAft>
              <a:buClr>
                <a:schemeClr val="lt2"/>
              </a:buClr>
              <a:buSzPts val="1400"/>
              <a:buNone/>
              <a:defRPr sz="1400">
                <a:solidFill>
                  <a:schemeClr val="lt2"/>
                </a:solidFill>
              </a:defRPr>
            </a:lvl9pPr>
          </a:lstStyle>
          <a:p/>
        </p:txBody>
      </p:sp>
      <p:sp>
        <p:nvSpPr>
          <p:cNvPr id="666" name="Google Shape;666;p34"/>
          <p:cNvSpPr/>
          <p:nvPr/>
        </p:nvSpPr>
        <p:spPr>
          <a:xfrm>
            <a:off x="8104800" y="523950"/>
            <a:ext cx="1893891" cy="1893891"/>
          </a:xfrm>
          <a:custGeom>
            <a:rect b="b" l="l" r="r" t="t"/>
            <a:pathLst>
              <a:path extrusionOk="0" h="45398" w="45398">
                <a:moveTo>
                  <a:pt x="22699" y="0"/>
                </a:moveTo>
                <a:cubicBezTo>
                  <a:pt x="16679" y="0"/>
                  <a:pt x="10906" y="2393"/>
                  <a:pt x="6649" y="6649"/>
                </a:cubicBezTo>
                <a:cubicBezTo>
                  <a:pt x="2391" y="10905"/>
                  <a:pt x="0" y="16678"/>
                  <a:pt x="0" y="22699"/>
                </a:cubicBezTo>
                <a:cubicBezTo>
                  <a:pt x="0" y="28719"/>
                  <a:pt x="2391" y="34492"/>
                  <a:pt x="6649" y="38750"/>
                </a:cubicBezTo>
                <a:cubicBezTo>
                  <a:pt x="10906" y="43006"/>
                  <a:pt x="16679" y="45397"/>
                  <a:pt x="22699" y="45397"/>
                </a:cubicBezTo>
                <a:cubicBezTo>
                  <a:pt x="28719" y="45397"/>
                  <a:pt x="34492" y="43006"/>
                  <a:pt x="38748" y="38750"/>
                </a:cubicBezTo>
                <a:cubicBezTo>
                  <a:pt x="43006" y="34492"/>
                  <a:pt x="45397" y="28719"/>
                  <a:pt x="45397" y="22699"/>
                </a:cubicBezTo>
                <a:cubicBezTo>
                  <a:pt x="45397" y="16678"/>
                  <a:pt x="43006" y="10905"/>
                  <a:pt x="38748" y="6649"/>
                </a:cubicBezTo>
                <a:cubicBezTo>
                  <a:pt x="34492" y="2393"/>
                  <a:pt x="28719" y="0"/>
                  <a:pt x="2269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7" name="Google Shape;667;p34"/>
          <p:cNvSpPr txBox="1"/>
          <p:nvPr>
            <p:ph idx="1" type="subTitle"/>
          </p:nvPr>
        </p:nvSpPr>
        <p:spPr>
          <a:xfrm>
            <a:off x="765913" y="2484700"/>
            <a:ext cx="2337000" cy="686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lt2"/>
              </a:buClr>
              <a:buSzPts val="1400"/>
              <a:buNone/>
              <a:defRPr sz="1400">
                <a:solidFill>
                  <a:schemeClr val="lt2"/>
                </a:solidFill>
              </a:defRPr>
            </a:lvl1pPr>
            <a:lvl2pPr lvl="1" rtl="0" algn="ctr">
              <a:lnSpc>
                <a:spcPct val="100000"/>
              </a:lnSpc>
              <a:spcBef>
                <a:spcPts val="0"/>
              </a:spcBef>
              <a:spcAft>
                <a:spcPts val="0"/>
              </a:spcAft>
              <a:buClr>
                <a:schemeClr val="lt2"/>
              </a:buClr>
              <a:buSzPts val="1400"/>
              <a:buNone/>
              <a:defRPr>
                <a:solidFill>
                  <a:schemeClr val="lt2"/>
                </a:solidFill>
              </a:defRPr>
            </a:lvl2pPr>
            <a:lvl3pPr lvl="2" rtl="0" algn="ctr">
              <a:lnSpc>
                <a:spcPct val="100000"/>
              </a:lnSpc>
              <a:spcBef>
                <a:spcPts val="0"/>
              </a:spcBef>
              <a:spcAft>
                <a:spcPts val="0"/>
              </a:spcAft>
              <a:buClr>
                <a:schemeClr val="lt2"/>
              </a:buClr>
              <a:buSzPts val="1400"/>
              <a:buNone/>
              <a:defRPr>
                <a:solidFill>
                  <a:schemeClr val="lt2"/>
                </a:solidFill>
              </a:defRPr>
            </a:lvl3pPr>
            <a:lvl4pPr lvl="3" rtl="0" algn="ctr">
              <a:lnSpc>
                <a:spcPct val="100000"/>
              </a:lnSpc>
              <a:spcBef>
                <a:spcPts val="0"/>
              </a:spcBef>
              <a:spcAft>
                <a:spcPts val="0"/>
              </a:spcAft>
              <a:buClr>
                <a:schemeClr val="lt2"/>
              </a:buClr>
              <a:buSzPts val="1400"/>
              <a:buNone/>
              <a:defRPr>
                <a:solidFill>
                  <a:schemeClr val="lt2"/>
                </a:solidFill>
              </a:defRPr>
            </a:lvl4pPr>
            <a:lvl5pPr lvl="4" rtl="0" algn="ctr">
              <a:lnSpc>
                <a:spcPct val="100000"/>
              </a:lnSpc>
              <a:spcBef>
                <a:spcPts val="0"/>
              </a:spcBef>
              <a:spcAft>
                <a:spcPts val="0"/>
              </a:spcAft>
              <a:buClr>
                <a:schemeClr val="lt2"/>
              </a:buClr>
              <a:buSzPts val="1400"/>
              <a:buNone/>
              <a:defRPr>
                <a:solidFill>
                  <a:schemeClr val="lt2"/>
                </a:solidFill>
              </a:defRPr>
            </a:lvl5pPr>
            <a:lvl6pPr lvl="5" rtl="0" algn="ctr">
              <a:lnSpc>
                <a:spcPct val="100000"/>
              </a:lnSpc>
              <a:spcBef>
                <a:spcPts val="0"/>
              </a:spcBef>
              <a:spcAft>
                <a:spcPts val="0"/>
              </a:spcAft>
              <a:buClr>
                <a:schemeClr val="lt2"/>
              </a:buClr>
              <a:buSzPts val="1400"/>
              <a:buNone/>
              <a:defRPr>
                <a:solidFill>
                  <a:schemeClr val="lt2"/>
                </a:solidFill>
              </a:defRPr>
            </a:lvl6pPr>
            <a:lvl7pPr lvl="6" rtl="0" algn="ctr">
              <a:lnSpc>
                <a:spcPct val="100000"/>
              </a:lnSpc>
              <a:spcBef>
                <a:spcPts val="0"/>
              </a:spcBef>
              <a:spcAft>
                <a:spcPts val="0"/>
              </a:spcAft>
              <a:buClr>
                <a:schemeClr val="lt2"/>
              </a:buClr>
              <a:buSzPts val="1400"/>
              <a:buNone/>
              <a:defRPr>
                <a:solidFill>
                  <a:schemeClr val="lt2"/>
                </a:solidFill>
              </a:defRPr>
            </a:lvl7pPr>
            <a:lvl8pPr lvl="7" rtl="0" algn="ctr">
              <a:lnSpc>
                <a:spcPct val="100000"/>
              </a:lnSpc>
              <a:spcBef>
                <a:spcPts val="0"/>
              </a:spcBef>
              <a:spcAft>
                <a:spcPts val="0"/>
              </a:spcAft>
              <a:buClr>
                <a:schemeClr val="lt2"/>
              </a:buClr>
              <a:buSzPts val="1400"/>
              <a:buNone/>
              <a:defRPr>
                <a:solidFill>
                  <a:schemeClr val="lt2"/>
                </a:solidFill>
              </a:defRPr>
            </a:lvl8pPr>
            <a:lvl9pPr lvl="8" rtl="0" algn="ctr">
              <a:lnSpc>
                <a:spcPct val="100000"/>
              </a:lnSpc>
              <a:spcBef>
                <a:spcPts val="0"/>
              </a:spcBef>
              <a:spcAft>
                <a:spcPts val="0"/>
              </a:spcAft>
              <a:buClr>
                <a:schemeClr val="lt2"/>
              </a:buClr>
              <a:buSzPts val="1400"/>
              <a:buNone/>
              <a:defRPr>
                <a:solidFill>
                  <a:schemeClr val="lt2"/>
                </a:solidFill>
              </a:defRPr>
            </a:lvl9pPr>
          </a:lstStyle>
          <a:p/>
        </p:txBody>
      </p:sp>
      <p:sp>
        <p:nvSpPr>
          <p:cNvPr id="668" name="Google Shape;668;p34"/>
          <p:cNvSpPr txBox="1"/>
          <p:nvPr>
            <p:ph idx="3" type="title"/>
          </p:nvPr>
        </p:nvSpPr>
        <p:spPr>
          <a:xfrm>
            <a:off x="3403504" y="2145150"/>
            <a:ext cx="2337000" cy="4155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lt2"/>
              </a:buClr>
              <a:buSzPts val="1600"/>
              <a:buNone/>
              <a:defRPr sz="1600">
                <a:solidFill>
                  <a:schemeClr val="lt2"/>
                </a:solidFill>
              </a:defRPr>
            </a:lvl1pPr>
            <a:lvl2pPr lvl="1" rtl="0" algn="ctr">
              <a:spcBef>
                <a:spcPts val="0"/>
              </a:spcBef>
              <a:spcAft>
                <a:spcPts val="0"/>
              </a:spcAft>
              <a:buClr>
                <a:schemeClr val="lt2"/>
              </a:buClr>
              <a:buSzPts val="1400"/>
              <a:buNone/>
              <a:defRPr sz="1400">
                <a:solidFill>
                  <a:schemeClr val="lt2"/>
                </a:solidFill>
              </a:defRPr>
            </a:lvl2pPr>
            <a:lvl3pPr lvl="2" rtl="0" algn="ctr">
              <a:spcBef>
                <a:spcPts val="0"/>
              </a:spcBef>
              <a:spcAft>
                <a:spcPts val="0"/>
              </a:spcAft>
              <a:buClr>
                <a:schemeClr val="lt2"/>
              </a:buClr>
              <a:buSzPts val="1400"/>
              <a:buNone/>
              <a:defRPr sz="1400">
                <a:solidFill>
                  <a:schemeClr val="lt2"/>
                </a:solidFill>
              </a:defRPr>
            </a:lvl3pPr>
            <a:lvl4pPr lvl="3" rtl="0" algn="ctr">
              <a:spcBef>
                <a:spcPts val="0"/>
              </a:spcBef>
              <a:spcAft>
                <a:spcPts val="0"/>
              </a:spcAft>
              <a:buClr>
                <a:schemeClr val="lt2"/>
              </a:buClr>
              <a:buSzPts val="1400"/>
              <a:buNone/>
              <a:defRPr sz="1400">
                <a:solidFill>
                  <a:schemeClr val="lt2"/>
                </a:solidFill>
              </a:defRPr>
            </a:lvl4pPr>
            <a:lvl5pPr lvl="4" rtl="0" algn="ctr">
              <a:spcBef>
                <a:spcPts val="0"/>
              </a:spcBef>
              <a:spcAft>
                <a:spcPts val="0"/>
              </a:spcAft>
              <a:buClr>
                <a:schemeClr val="lt2"/>
              </a:buClr>
              <a:buSzPts val="1400"/>
              <a:buNone/>
              <a:defRPr sz="1400">
                <a:solidFill>
                  <a:schemeClr val="lt2"/>
                </a:solidFill>
              </a:defRPr>
            </a:lvl5pPr>
            <a:lvl6pPr lvl="5" rtl="0" algn="ctr">
              <a:spcBef>
                <a:spcPts val="0"/>
              </a:spcBef>
              <a:spcAft>
                <a:spcPts val="0"/>
              </a:spcAft>
              <a:buClr>
                <a:schemeClr val="lt2"/>
              </a:buClr>
              <a:buSzPts val="1400"/>
              <a:buNone/>
              <a:defRPr sz="1400">
                <a:solidFill>
                  <a:schemeClr val="lt2"/>
                </a:solidFill>
              </a:defRPr>
            </a:lvl6pPr>
            <a:lvl7pPr lvl="6" rtl="0" algn="ctr">
              <a:spcBef>
                <a:spcPts val="0"/>
              </a:spcBef>
              <a:spcAft>
                <a:spcPts val="0"/>
              </a:spcAft>
              <a:buClr>
                <a:schemeClr val="lt2"/>
              </a:buClr>
              <a:buSzPts val="1400"/>
              <a:buNone/>
              <a:defRPr sz="1400">
                <a:solidFill>
                  <a:schemeClr val="lt2"/>
                </a:solidFill>
              </a:defRPr>
            </a:lvl7pPr>
            <a:lvl8pPr lvl="7" rtl="0" algn="ctr">
              <a:spcBef>
                <a:spcPts val="0"/>
              </a:spcBef>
              <a:spcAft>
                <a:spcPts val="0"/>
              </a:spcAft>
              <a:buClr>
                <a:schemeClr val="lt2"/>
              </a:buClr>
              <a:buSzPts val="1400"/>
              <a:buNone/>
              <a:defRPr sz="1400">
                <a:solidFill>
                  <a:schemeClr val="lt2"/>
                </a:solidFill>
              </a:defRPr>
            </a:lvl8pPr>
            <a:lvl9pPr lvl="8" rtl="0" algn="ctr">
              <a:spcBef>
                <a:spcPts val="0"/>
              </a:spcBef>
              <a:spcAft>
                <a:spcPts val="0"/>
              </a:spcAft>
              <a:buClr>
                <a:schemeClr val="lt2"/>
              </a:buClr>
              <a:buSzPts val="1400"/>
              <a:buNone/>
              <a:defRPr sz="1400">
                <a:solidFill>
                  <a:schemeClr val="lt2"/>
                </a:solidFill>
              </a:defRPr>
            </a:lvl9pPr>
          </a:lstStyle>
          <a:p/>
        </p:txBody>
      </p:sp>
      <p:sp>
        <p:nvSpPr>
          <p:cNvPr id="669" name="Google Shape;669;p34"/>
          <p:cNvSpPr txBox="1"/>
          <p:nvPr>
            <p:ph idx="4" type="subTitle"/>
          </p:nvPr>
        </p:nvSpPr>
        <p:spPr>
          <a:xfrm>
            <a:off x="3403521" y="2484700"/>
            <a:ext cx="2337000" cy="686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lt2"/>
              </a:buClr>
              <a:buSzPts val="1400"/>
              <a:buNone/>
              <a:defRPr sz="1400">
                <a:solidFill>
                  <a:schemeClr val="lt2"/>
                </a:solidFill>
              </a:defRPr>
            </a:lvl1pPr>
            <a:lvl2pPr lvl="1" rtl="0" algn="ctr">
              <a:lnSpc>
                <a:spcPct val="100000"/>
              </a:lnSpc>
              <a:spcBef>
                <a:spcPts val="0"/>
              </a:spcBef>
              <a:spcAft>
                <a:spcPts val="0"/>
              </a:spcAft>
              <a:buClr>
                <a:schemeClr val="lt2"/>
              </a:buClr>
              <a:buSzPts val="1400"/>
              <a:buNone/>
              <a:defRPr>
                <a:solidFill>
                  <a:schemeClr val="lt2"/>
                </a:solidFill>
              </a:defRPr>
            </a:lvl2pPr>
            <a:lvl3pPr lvl="2" rtl="0" algn="ctr">
              <a:lnSpc>
                <a:spcPct val="100000"/>
              </a:lnSpc>
              <a:spcBef>
                <a:spcPts val="0"/>
              </a:spcBef>
              <a:spcAft>
                <a:spcPts val="0"/>
              </a:spcAft>
              <a:buClr>
                <a:schemeClr val="lt2"/>
              </a:buClr>
              <a:buSzPts val="1400"/>
              <a:buNone/>
              <a:defRPr>
                <a:solidFill>
                  <a:schemeClr val="lt2"/>
                </a:solidFill>
              </a:defRPr>
            </a:lvl3pPr>
            <a:lvl4pPr lvl="3" rtl="0" algn="ctr">
              <a:lnSpc>
                <a:spcPct val="100000"/>
              </a:lnSpc>
              <a:spcBef>
                <a:spcPts val="0"/>
              </a:spcBef>
              <a:spcAft>
                <a:spcPts val="0"/>
              </a:spcAft>
              <a:buClr>
                <a:schemeClr val="lt2"/>
              </a:buClr>
              <a:buSzPts val="1400"/>
              <a:buNone/>
              <a:defRPr>
                <a:solidFill>
                  <a:schemeClr val="lt2"/>
                </a:solidFill>
              </a:defRPr>
            </a:lvl4pPr>
            <a:lvl5pPr lvl="4" rtl="0" algn="ctr">
              <a:lnSpc>
                <a:spcPct val="100000"/>
              </a:lnSpc>
              <a:spcBef>
                <a:spcPts val="0"/>
              </a:spcBef>
              <a:spcAft>
                <a:spcPts val="0"/>
              </a:spcAft>
              <a:buClr>
                <a:schemeClr val="lt2"/>
              </a:buClr>
              <a:buSzPts val="1400"/>
              <a:buNone/>
              <a:defRPr>
                <a:solidFill>
                  <a:schemeClr val="lt2"/>
                </a:solidFill>
              </a:defRPr>
            </a:lvl5pPr>
            <a:lvl6pPr lvl="5" rtl="0" algn="ctr">
              <a:lnSpc>
                <a:spcPct val="100000"/>
              </a:lnSpc>
              <a:spcBef>
                <a:spcPts val="0"/>
              </a:spcBef>
              <a:spcAft>
                <a:spcPts val="0"/>
              </a:spcAft>
              <a:buClr>
                <a:schemeClr val="lt2"/>
              </a:buClr>
              <a:buSzPts val="1400"/>
              <a:buNone/>
              <a:defRPr>
                <a:solidFill>
                  <a:schemeClr val="lt2"/>
                </a:solidFill>
              </a:defRPr>
            </a:lvl6pPr>
            <a:lvl7pPr lvl="6" rtl="0" algn="ctr">
              <a:lnSpc>
                <a:spcPct val="100000"/>
              </a:lnSpc>
              <a:spcBef>
                <a:spcPts val="0"/>
              </a:spcBef>
              <a:spcAft>
                <a:spcPts val="0"/>
              </a:spcAft>
              <a:buClr>
                <a:schemeClr val="lt2"/>
              </a:buClr>
              <a:buSzPts val="1400"/>
              <a:buNone/>
              <a:defRPr>
                <a:solidFill>
                  <a:schemeClr val="lt2"/>
                </a:solidFill>
              </a:defRPr>
            </a:lvl7pPr>
            <a:lvl8pPr lvl="7" rtl="0" algn="ctr">
              <a:lnSpc>
                <a:spcPct val="100000"/>
              </a:lnSpc>
              <a:spcBef>
                <a:spcPts val="0"/>
              </a:spcBef>
              <a:spcAft>
                <a:spcPts val="0"/>
              </a:spcAft>
              <a:buClr>
                <a:schemeClr val="lt2"/>
              </a:buClr>
              <a:buSzPts val="1400"/>
              <a:buNone/>
              <a:defRPr>
                <a:solidFill>
                  <a:schemeClr val="lt2"/>
                </a:solidFill>
              </a:defRPr>
            </a:lvl8pPr>
            <a:lvl9pPr lvl="8" rtl="0" algn="ctr">
              <a:lnSpc>
                <a:spcPct val="100000"/>
              </a:lnSpc>
              <a:spcBef>
                <a:spcPts val="0"/>
              </a:spcBef>
              <a:spcAft>
                <a:spcPts val="0"/>
              </a:spcAft>
              <a:buClr>
                <a:schemeClr val="lt2"/>
              </a:buClr>
              <a:buSzPts val="1400"/>
              <a:buNone/>
              <a:defRPr>
                <a:solidFill>
                  <a:schemeClr val="lt2"/>
                </a:solidFill>
              </a:defRPr>
            </a:lvl9pPr>
          </a:lstStyle>
          <a:p/>
        </p:txBody>
      </p:sp>
      <p:sp>
        <p:nvSpPr>
          <p:cNvPr id="670" name="Google Shape;670;p34"/>
          <p:cNvSpPr txBox="1"/>
          <p:nvPr>
            <p:ph idx="5" type="title"/>
          </p:nvPr>
        </p:nvSpPr>
        <p:spPr>
          <a:xfrm>
            <a:off x="6041109" y="2145150"/>
            <a:ext cx="2337000" cy="4155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lt2"/>
              </a:buClr>
              <a:buSzPts val="1600"/>
              <a:buNone/>
              <a:defRPr sz="1600">
                <a:solidFill>
                  <a:schemeClr val="lt2"/>
                </a:solidFill>
              </a:defRPr>
            </a:lvl1pPr>
            <a:lvl2pPr lvl="1" rtl="0" algn="ctr">
              <a:spcBef>
                <a:spcPts val="0"/>
              </a:spcBef>
              <a:spcAft>
                <a:spcPts val="0"/>
              </a:spcAft>
              <a:buClr>
                <a:schemeClr val="lt2"/>
              </a:buClr>
              <a:buSzPts val="1400"/>
              <a:buNone/>
              <a:defRPr sz="1400">
                <a:solidFill>
                  <a:schemeClr val="lt2"/>
                </a:solidFill>
              </a:defRPr>
            </a:lvl2pPr>
            <a:lvl3pPr lvl="2" rtl="0" algn="ctr">
              <a:spcBef>
                <a:spcPts val="0"/>
              </a:spcBef>
              <a:spcAft>
                <a:spcPts val="0"/>
              </a:spcAft>
              <a:buClr>
                <a:schemeClr val="lt2"/>
              </a:buClr>
              <a:buSzPts val="1400"/>
              <a:buNone/>
              <a:defRPr sz="1400">
                <a:solidFill>
                  <a:schemeClr val="lt2"/>
                </a:solidFill>
              </a:defRPr>
            </a:lvl3pPr>
            <a:lvl4pPr lvl="3" rtl="0" algn="ctr">
              <a:spcBef>
                <a:spcPts val="0"/>
              </a:spcBef>
              <a:spcAft>
                <a:spcPts val="0"/>
              </a:spcAft>
              <a:buClr>
                <a:schemeClr val="lt2"/>
              </a:buClr>
              <a:buSzPts val="1400"/>
              <a:buNone/>
              <a:defRPr sz="1400">
                <a:solidFill>
                  <a:schemeClr val="lt2"/>
                </a:solidFill>
              </a:defRPr>
            </a:lvl4pPr>
            <a:lvl5pPr lvl="4" rtl="0" algn="ctr">
              <a:spcBef>
                <a:spcPts val="0"/>
              </a:spcBef>
              <a:spcAft>
                <a:spcPts val="0"/>
              </a:spcAft>
              <a:buClr>
                <a:schemeClr val="lt2"/>
              </a:buClr>
              <a:buSzPts val="1400"/>
              <a:buNone/>
              <a:defRPr sz="1400">
                <a:solidFill>
                  <a:schemeClr val="lt2"/>
                </a:solidFill>
              </a:defRPr>
            </a:lvl5pPr>
            <a:lvl6pPr lvl="5" rtl="0" algn="ctr">
              <a:spcBef>
                <a:spcPts val="0"/>
              </a:spcBef>
              <a:spcAft>
                <a:spcPts val="0"/>
              </a:spcAft>
              <a:buClr>
                <a:schemeClr val="lt2"/>
              </a:buClr>
              <a:buSzPts val="1400"/>
              <a:buNone/>
              <a:defRPr sz="1400">
                <a:solidFill>
                  <a:schemeClr val="lt2"/>
                </a:solidFill>
              </a:defRPr>
            </a:lvl6pPr>
            <a:lvl7pPr lvl="6" rtl="0" algn="ctr">
              <a:spcBef>
                <a:spcPts val="0"/>
              </a:spcBef>
              <a:spcAft>
                <a:spcPts val="0"/>
              </a:spcAft>
              <a:buClr>
                <a:schemeClr val="lt2"/>
              </a:buClr>
              <a:buSzPts val="1400"/>
              <a:buNone/>
              <a:defRPr sz="1400">
                <a:solidFill>
                  <a:schemeClr val="lt2"/>
                </a:solidFill>
              </a:defRPr>
            </a:lvl7pPr>
            <a:lvl8pPr lvl="7" rtl="0" algn="ctr">
              <a:spcBef>
                <a:spcPts val="0"/>
              </a:spcBef>
              <a:spcAft>
                <a:spcPts val="0"/>
              </a:spcAft>
              <a:buClr>
                <a:schemeClr val="lt2"/>
              </a:buClr>
              <a:buSzPts val="1400"/>
              <a:buNone/>
              <a:defRPr sz="1400">
                <a:solidFill>
                  <a:schemeClr val="lt2"/>
                </a:solidFill>
              </a:defRPr>
            </a:lvl8pPr>
            <a:lvl9pPr lvl="8" rtl="0" algn="ctr">
              <a:spcBef>
                <a:spcPts val="0"/>
              </a:spcBef>
              <a:spcAft>
                <a:spcPts val="0"/>
              </a:spcAft>
              <a:buClr>
                <a:schemeClr val="lt2"/>
              </a:buClr>
              <a:buSzPts val="1400"/>
              <a:buNone/>
              <a:defRPr sz="1400">
                <a:solidFill>
                  <a:schemeClr val="lt2"/>
                </a:solidFill>
              </a:defRPr>
            </a:lvl9pPr>
          </a:lstStyle>
          <a:p/>
        </p:txBody>
      </p:sp>
      <p:sp>
        <p:nvSpPr>
          <p:cNvPr id="671" name="Google Shape;671;p34"/>
          <p:cNvSpPr txBox="1"/>
          <p:nvPr>
            <p:ph idx="6" type="subTitle"/>
          </p:nvPr>
        </p:nvSpPr>
        <p:spPr>
          <a:xfrm>
            <a:off x="6041116" y="2484700"/>
            <a:ext cx="2337000" cy="686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lt2"/>
              </a:buClr>
              <a:buSzPts val="1400"/>
              <a:buNone/>
              <a:defRPr sz="1400">
                <a:solidFill>
                  <a:schemeClr val="lt2"/>
                </a:solidFill>
              </a:defRPr>
            </a:lvl1pPr>
            <a:lvl2pPr lvl="1" rtl="0" algn="ctr">
              <a:lnSpc>
                <a:spcPct val="100000"/>
              </a:lnSpc>
              <a:spcBef>
                <a:spcPts val="0"/>
              </a:spcBef>
              <a:spcAft>
                <a:spcPts val="0"/>
              </a:spcAft>
              <a:buClr>
                <a:schemeClr val="lt2"/>
              </a:buClr>
              <a:buSzPts val="1400"/>
              <a:buNone/>
              <a:defRPr>
                <a:solidFill>
                  <a:schemeClr val="lt2"/>
                </a:solidFill>
              </a:defRPr>
            </a:lvl2pPr>
            <a:lvl3pPr lvl="2" rtl="0" algn="ctr">
              <a:lnSpc>
                <a:spcPct val="100000"/>
              </a:lnSpc>
              <a:spcBef>
                <a:spcPts val="0"/>
              </a:spcBef>
              <a:spcAft>
                <a:spcPts val="0"/>
              </a:spcAft>
              <a:buClr>
                <a:schemeClr val="lt2"/>
              </a:buClr>
              <a:buSzPts val="1400"/>
              <a:buNone/>
              <a:defRPr>
                <a:solidFill>
                  <a:schemeClr val="lt2"/>
                </a:solidFill>
              </a:defRPr>
            </a:lvl3pPr>
            <a:lvl4pPr lvl="3" rtl="0" algn="ctr">
              <a:lnSpc>
                <a:spcPct val="100000"/>
              </a:lnSpc>
              <a:spcBef>
                <a:spcPts val="0"/>
              </a:spcBef>
              <a:spcAft>
                <a:spcPts val="0"/>
              </a:spcAft>
              <a:buClr>
                <a:schemeClr val="lt2"/>
              </a:buClr>
              <a:buSzPts val="1400"/>
              <a:buNone/>
              <a:defRPr>
                <a:solidFill>
                  <a:schemeClr val="lt2"/>
                </a:solidFill>
              </a:defRPr>
            </a:lvl4pPr>
            <a:lvl5pPr lvl="4" rtl="0" algn="ctr">
              <a:lnSpc>
                <a:spcPct val="100000"/>
              </a:lnSpc>
              <a:spcBef>
                <a:spcPts val="0"/>
              </a:spcBef>
              <a:spcAft>
                <a:spcPts val="0"/>
              </a:spcAft>
              <a:buClr>
                <a:schemeClr val="lt2"/>
              </a:buClr>
              <a:buSzPts val="1400"/>
              <a:buNone/>
              <a:defRPr>
                <a:solidFill>
                  <a:schemeClr val="lt2"/>
                </a:solidFill>
              </a:defRPr>
            </a:lvl5pPr>
            <a:lvl6pPr lvl="5" rtl="0" algn="ctr">
              <a:lnSpc>
                <a:spcPct val="100000"/>
              </a:lnSpc>
              <a:spcBef>
                <a:spcPts val="0"/>
              </a:spcBef>
              <a:spcAft>
                <a:spcPts val="0"/>
              </a:spcAft>
              <a:buClr>
                <a:schemeClr val="lt2"/>
              </a:buClr>
              <a:buSzPts val="1400"/>
              <a:buNone/>
              <a:defRPr>
                <a:solidFill>
                  <a:schemeClr val="lt2"/>
                </a:solidFill>
              </a:defRPr>
            </a:lvl6pPr>
            <a:lvl7pPr lvl="6" rtl="0" algn="ctr">
              <a:lnSpc>
                <a:spcPct val="100000"/>
              </a:lnSpc>
              <a:spcBef>
                <a:spcPts val="0"/>
              </a:spcBef>
              <a:spcAft>
                <a:spcPts val="0"/>
              </a:spcAft>
              <a:buClr>
                <a:schemeClr val="lt2"/>
              </a:buClr>
              <a:buSzPts val="1400"/>
              <a:buNone/>
              <a:defRPr>
                <a:solidFill>
                  <a:schemeClr val="lt2"/>
                </a:solidFill>
              </a:defRPr>
            </a:lvl7pPr>
            <a:lvl8pPr lvl="7" rtl="0" algn="ctr">
              <a:lnSpc>
                <a:spcPct val="100000"/>
              </a:lnSpc>
              <a:spcBef>
                <a:spcPts val="0"/>
              </a:spcBef>
              <a:spcAft>
                <a:spcPts val="0"/>
              </a:spcAft>
              <a:buClr>
                <a:schemeClr val="lt2"/>
              </a:buClr>
              <a:buSzPts val="1400"/>
              <a:buNone/>
              <a:defRPr>
                <a:solidFill>
                  <a:schemeClr val="lt2"/>
                </a:solidFill>
              </a:defRPr>
            </a:lvl8pPr>
            <a:lvl9pPr lvl="8" rtl="0" algn="ctr">
              <a:lnSpc>
                <a:spcPct val="100000"/>
              </a:lnSpc>
              <a:spcBef>
                <a:spcPts val="0"/>
              </a:spcBef>
              <a:spcAft>
                <a:spcPts val="0"/>
              </a:spcAft>
              <a:buClr>
                <a:schemeClr val="lt2"/>
              </a:buClr>
              <a:buSzPts val="1400"/>
              <a:buNone/>
              <a:defRPr>
                <a:solidFill>
                  <a:schemeClr val="lt2"/>
                </a:solidFill>
              </a:defRPr>
            </a:lvl9pPr>
          </a:lstStyle>
          <a:p/>
        </p:txBody>
      </p:sp>
      <p:sp>
        <p:nvSpPr>
          <p:cNvPr id="672" name="Google Shape;672;p34"/>
          <p:cNvSpPr txBox="1"/>
          <p:nvPr>
            <p:ph idx="7" type="title"/>
          </p:nvPr>
        </p:nvSpPr>
        <p:spPr>
          <a:xfrm>
            <a:off x="765875" y="3317258"/>
            <a:ext cx="2337000" cy="4155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lt2"/>
              </a:buClr>
              <a:buSzPts val="1600"/>
              <a:buNone/>
              <a:defRPr sz="1600">
                <a:solidFill>
                  <a:schemeClr val="lt2"/>
                </a:solidFill>
              </a:defRPr>
            </a:lvl1pPr>
            <a:lvl2pPr lvl="1" rtl="0" algn="ctr">
              <a:spcBef>
                <a:spcPts val="0"/>
              </a:spcBef>
              <a:spcAft>
                <a:spcPts val="0"/>
              </a:spcAft>
              <a:buClr>
                <a:schemeClr val="lt2"/>
              </a:buClr>
              <a:buSzPts val="1400"/>
              <a:buNone/>
              <a:defRPr sz="1400">
                <a:solidFill>
                  <a:schemeClr val="lt2"/>
                </a:solidFill>
              </a:defRPr>
            </a:lvl2pPr>
            <a:lvl3pPr lvl="2" rtl="0" algn="ctr">
              <a:spcBef>
                <a:spcPts val="0"/>
              </a:spcBef>
              <a:spcAft>
                <a:spcPts val="0"/>
              </a:spcAft>
              <a:buClr>
                <a:schemeClr val="lt2"/>
              </a:buClr>
              <a:buSzPts val="1400"/>
              <a:buNone/>
              <a:defRPr sz="1400">
                <a:solidFill>
                  <a:schemeClr val="lt2"/>
                </a:solidFill>
              </a:defRPr>
            </a:lvl3pPr>
            <a:lvl4pPr lvl="3" rtl="0" algn="ctr">
              <a:spcBef>
                <a:spcPts val="0"/>
              </a:spcBef>
              <a:spcAft>
                <a:spcPts val="0"/>
              </a:spcAft>
              <a:buClr>
                <a:schemeClr val="lt2"/>
              </a:buClr>
              <a:buSzPts val="1400"/>
              <a:buNone/>
              <a:defRPr sz="1400">
                <a:solidFill>
                  <a:schemeClr val="lt2"/>
                </a:solidFill>
              </a:defRPr>
            </a:lvl4pPr>
            <a:lvl5pPr lvl="4" rtl="0" algn="ctr">
              <a:spcBef>
                <a:spcPts val="0"/>
              </a:spcBef>
              <a:spcAft>
                <a:spcPts val="0"/>
              </a:spcAft>
              <a:buClr>
                <a:schemeClr val="lt2"/>
              </a:buClr>
              <a:buSzPts val="1400"/>
              <a:buNone/>
              <a:defRPr sz="1400">
                <a:solidFill>
                  <a:schemeClr val="lt2"/>
                </a:solidFill>
              </a:defRPr>
            </a:lvl5pPr>
            <a:lvl6pPr lvl="5" rtl="0" algn="ctr">
              <a:spcBef>
                <a:spcPts val="0"/>
              </a:spcBef>
              <a:spcAft>
                <a:spcPts val="0"/>
              </a:spcAft>
              <a:buClr>
                <a:schemeClr val="lt2"/>
              </a:buClr>
              <a:buSzPts val="1400"/>
              <a:buNone/>
              <a:defRPr sz="1400">
                <a:solidFill>
                  <a:schemeClr val="lt2"/>
                </a:solidFill>
              </a:defRPr>
            </a:lvl6pPr>
            <a:lvl7pPr lvl="6" rtl="0" algn="ctr">
              <a:spcBef>
                <a:spcPts val="0"/>
              </a:spcBef>
              <a:spcAft>
                <a:spcPts val="0"/>
              </a:spcAft>
              <a:buClr>
                <a:schemeClr val="lt2"/>
              </a:buClr>
              <a:buSzPts val="1400"/>
              <a:buNone/>
              <a:defRPr sz="1400">
                <a:solidFill>
                  <a:schemeClr val="lt2"/>
                </a:solidFill>
              </a:defRPr>
            </a:lvl7pPr>
            <a:lvl8pPr lvl="7" rtl="0" algn="ctr">
              <a:spcBef>
                <a:spcPts val="0"/>
              </a:spcBef>
              <a:spcAft>
                <a:spcPts val="0"/>
              </a:spcAft>
              <a:buClr>
                <a:schemeClr val="lt2"/>
              </a:buClr>
              <a:buSzPts val="1400"/>
              <a:buNone/>
              <a:defRPr sz="1400">
                <a:solidFill>
                  <a:schemeClr val="lt2"/>
                </a:solidFill>
              </a:defRPr>
            </a:lvl8pPr>
            <a:lvl9pPr lvl="8" rtl="0" algn="ctr">
              <a:spcBef>
                <a:spcPts val="0"/>
              </a:spcBef>
              <a:spcAft>
                <a:spcPts val="0"/>
              </a:spcAft>
              <a:buClr>
                <a:schemeClr val="lt2"/>
              </a:buClr>
              <a:buSzPts val="1400"/>
              <a:buNone/>
              <a:defRPr sz="1400">
                <a:solidFill>
                  <a:schemeClr val="lt2"/>
                </a:solidFill>
              </a:defRPr>
            </a:lvl9pPr>
          </a:lstStyle>
          <a:p/>
        </p:txBody>
      </p:sp>
      <p:sp>
        <p:nvSpPr>
          <p:cNvPr id="673" name="Google Shape;673;p34"/>
          <p:cNvSpPr txBox="1"/>
          <p:nvPr>
            <p:ph idx="8" type="subTitle"/>
          </p:nvPr>
        </p:nvSpPr>
        <p:spPr>
          <a:xfrm>
            <a:off x="765900" y="3656808"/>
            <a:ext cx="2337000" cy="686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lt2"/>
              </a:buClr>
              <a:buSzPts val="1400"/>
              <a:buNone/>
              <a:defRPr sz="1400">
                <a:solidFill>
                  <a:schemeClr val="lt2"/>
                </a:solidFill>
              </a:defRPr>
            </a:lvl1pPr>
            <a:lvl2pPr lvl="1" rtl="0" algn="ctr">
              <a:lnSpc>
                <a:spcPct val="100000"/>
              </a:lnSpc>
              <a:spcBef>
                <a:spcPts val="0"/>
              </a:spcBef>
              <a:spcAft>
                <a:spcPts val="0"/>
              </a:spcAft>
              <a:buClr>
                <a:schemeClr val="lt2"/>
              </a:buClr>
              <a:buSzPts val="1400"/>
              <a:buNone/>
              <a:defRPr>
                <a:solidFill>
                  <a:schemeClr val="lt2"/>
                </a:solidFill>
              </a:defRPr>
            </a:lvl2pPr>
            <a:lvl3pPr lvl="2" rtl="0" algn="ctr">
              <a:lnSpc>
                <a:spcPct val="100000"/>
              </a:lnSpc>
              <a:spcBef>
                <a:spcPts val="0"/>
              </a:spcBef>
              <a:spcAft>
                <a:spcPts val="0"/>
              </a:spcAft>
              <a:buClr>
                <a:schemeClr val="lt2"/>
              </a:buClr>
              <a:buSzPts val="1400"/>
              <a:buNone/>
              <a:defRPr>
                <a:solidFill>
                  <a:schemeClr val="lt2"/>
                </a:solidFill>
              </a:defRPr>
            </a:lvl3pPr>
            <a:lvl4pPr lvl="3" rtl="0" algn="ctr">
              <a:lnSpc>
                <a:spcPct val="100000"/>
              </a:lnSpc>
              <a:spcBef>
                <a:spcPts val="0"/>
              </a:spcBef>
              <a:spcAft>
                <a:spcPts val="0"/>
              </a:spcAft>
              <a:buClr>
                <a:schemeClr val="lt2"/>
              </a:buClr>
              <a:buSzPts val="1400"/>
              <a:buNone/>
              <a:defRPr>
                <a:solidFill>
                  <a:schemeClr val="lt2"/>
                </a:solidFill>
              </a:defRPr>
            </a:lvl4pPr>
            <a:lvl5pPr lvl="4" rtl="0" algn="ctr">
              <a:lnSpc>
                <a:spcPct val="100000"/>
              </a:lnSpc>
              <a:spcBef>
                <a:spcPts val="0"/>
              </a:spcBef>
              <a:spcAft>
                <a:spcPts val="0"/>
              </a:spcAft>
              <a:buClr>
                <a:schemeClr val="lt2"/>
              </a:buClr>
              <a:buSzPts val="1400"/>
              <a:buNone/>
              <a:defRPr>
                <a:solidFill>
                  <a:schemeClr val="lt2"/>
                </a:solidFill>
              </a:defRPr>
            </a:lvl5pPr>
            <a:lvl6pPr lvl="5" rtl="0" algn="ctr">
              <a:lnSpc>
                <a:spcPct val="100000"/>
              </a:lnSpc>
              <a:spcBef>
                <a:spcPts val="0"/>
              </a:spcBef>
              <a:spcAft>
                <a:spcPts val="0"/>
              </a:spcAft>
              <a:buClr>
                <a:schemeClr val="lt2"/>
              </a:buClr>
              <a:buSzPts val="1400"/>
              <a:buNone/>
              <a:defRPr>
                <a:solidFill>
                  <a:schemeClr val="lt2"/>
                </a:solidFill>
              </a:defRPr>
            </a:lvl6pPr>
            <a:lvl7pPr lvl="6" rtl="0" algn="ctr">
              <a:lnSpc>
                <a:spcPct val="100000"/>
              </a:lnSpc>
              <a:spcBef>
                <a:spcPts val="0"/>
              </a:spcBef>
              <a:spcAft>
                <a:spcPts val="0"/>
              </a:spcAft>
              <a:buClr>
                <a:schemeClr val="lt2"/>
              </a:buClr>
              <a:buSzPts val="1400"/>
              <a:buNone/>
              <a:defRPr>
                <a:solidFill>
                  <a:schemeClr val="lt2"/>
                </a:solidFill>
              </a:defRPr>
            </a:lvl7pPr>
            <a:lvl8pPr lvl="7" rtl="0" algn="ctr">
              <a:lnSpc>
                <a:spcPct val="100000"/>
              </a:lnSpc>
              <a:spcBef>
                <a:spcPts val="0"/>
              </a:spcBef>
              <a:spcAft>
                <a:spcPts val="0"/>
              </a:spcAft>
              <a:buClr>
                <a:schemeClr val="lt2"/>
              </a:buClr>
              <a:buSzPts val="1400"/>
              <a:buNone/>
              <a:defRPr>
                <a:solidFill>
                  <a:schemeClr val="lt2"/>
                </a:solidFill>
              </a:defRPr>
            </a:lvl8pPr>
            <a:lvl9pPr lvl="8" rtl="0" algn="ctr">
              <a:lnSpc>
                <a:spcPct val="100000"/>
              </a:lnSpc>
              <a:spcBef>
                <a:spcPts val="0"/>
              </a:spcBef>
              <a:spcAft>
                <a:spcPts val="0"/>
              </a:spcAft>
              <a:buClr>
                <a:schemeClr val="lt2"/>
              </a:buClr>
              <a:buSzPts val="1400"/>
              <a:buNone/>
              <a:defRPr>
                <a:solidFill>
                  <a:schemeClr val="lt2"/>
                </a:solidFill>
              </a:defRPr>
            </a:lvl9pPr>
          </a:lstStyle>
          <a:p/>
        </p:txBody>
      </p:sp>
      <p:sp>
        <p:nvSpPr>
          <p:cNvPr id="674" name="Google Shape;674;p34"/>
          <p:cNvSpPr txBox="1"/>
          <p:nvPr>
            <p:ph idx="9" type="title"/>
          </p:nvPr>
        </p:nvSpPr>
        <p:spPr>
          <a:xfrm>
            <a:off x="3403492" y="3317258"/>
            <a:ext cx="2337000" cy="4155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lt2"/>
              </a:buClr>
              <a:buSzPts val="1600"/>
              <a:buNone/>
              <a:defRPr sz="1600">
                <a:solidFill>
                  <a:schemeClr val="lt2"/>
                </a:solidFill>
              </a:defRPr>
            </a:lvl1pPr>
            <a:lvl2pPr lvl="1" rtl="0" algn="ctr">
              <a:spcBef>
                <a:spcPts val="0"/>
              </a:spcBef>
              <a:spcAft>
                <a:spcPts val="0"/>
              </a:spcAft>
              <a:buClr>
                <a:schemeClr val="lt2"/>
              </a:buClr>
              <a:buSzPts val="1400"/>
              <a:buNone/>
              <a:defRPr sz="1400">
                <a:solidFill>
                  <a:schemeClr val="lt2"/>
                </a:solidFill>
              </a:defRPr>
            </a:lvl2pPr>
            <a:lvl3pPr lvl="2" rtl="0" algn="ctr">
              <a:spcBef>
                <a:spcPts val="0"/>
              </a:spcBef>
              <a:spcAft>
                <a:spcPts val="0"/>
              </a:spcAft>
              <a:buClr>
                <a:schemeClr val="lt2"/>
              </a:buClr>
              <a:buSzPts val="1400"/>
              <a:buNone/>
              <a:defRPr sz="1400">
                <a:solidFill>
                  <a:schemeClr val="lt2"/>
                </a:solidFill>
              </a:defRPr>
            </a:lvl3pPr>
            <a:lvl4pPr lvl="3" rtl="0" algn="ctr">
              <a:spcBef>
                <a:spcPts val="0"/>
              </a:spcBef>
              <a:spcAft>
                <a:spcPts val="0"/>
              </a:spcAft>
              <a:buClr>
                <a:schemeClr val="lt2"/>
              </a:buClr>
              <a:buSzPts val="1400"/>
              <a:buNone/>
              <a:defRPr sz="1400">
                <a:solidFill>
                  <a:schemeClr val="lt2"/>
                </a:solidFill>
              </a:defRPr>
            </a:lvl4pPr>
            <a:lvl5pPr lvl="4" rtl="0" algn="ctr">
              <a:spcBef>
                <a:spcPts val="0"/>
              </a:spcBef>
              <a:spcAft>
                <a:spcPts val="0"/>
              </a:spcAft>
              <a:buClr>
                <a:schemeClr val="lt2"/>
              </a:buClr>
              <a:buSzPts val="1400"/>
              <a:buNone/>
              <a:defRPr sz="1400">
                <a:solidFill>
                  <a:schemeClr val="lt2"/>
                </a:solidFill>
              </a:defRPr>
            </a:lvl5pPr>
            <a:lvl6pPr lvl="5" rtl="0" algn="ctr">
              <a:spcBef>
                <a:spcPts val="0"/>
              </a:spcBef>
              <a:spcAft>
                <a:spcPts val="0"/>
              </a:spcAft>
              <a:buClr>
                <a:schemeClr val="lt2"/>
              </a:buClr>
              <a:buSzPts val="1400"/>
              <a:buNone/>
              <a:defRPr sz="1400">
                <a:solidFill>
                  <a:schemeClr val="lt2"/>
                </a:solidFill>
              </a:defRPr>
            </a:lvl6pPr>
            <a:lvl7pPr lvl="6" rtl="0" algn="ctr">
              <a:spcBef>
                <a:spcPts val="0"/>
              </a:spcBef>
              <a:spcAft>
                <a:spcPts val="0"/>
              </a:spcAft>
              <a:buClr>
                <a:schemeClr val="lt2"/>
              </a:buClr>
              <a:buSzPts val="1400"/>
              <a:buNone/>
              <a:defRPr sz="1400">
                <a:solidFill>
                  <a:schemeClr val="lt2"/>
                </a:solidFill>
              </a:defRPr>
            </a:lvl7pPr>
            <a:lvl8pPr lvl="7" rtl="0" algn="ctr">
              <a:spcBef>
                <a:spcPts val="0"/>
              </a:spcBef>
              <a:spcAft>
                <a:spcPts val="0"/>
              </a:spcAft>
              <a:buClr>
                <a:schemeClr val="lt2"/>
              </a:buClr>
              <a:buSzPts val="1400"/>
              <a:buNone/>
              <a:defRPr sz="1400">
                <a:solidFill>
                  <a:schemeClr val="lt2"/>
                </a:solidFill>
              </a:defRPr>
            </a:lvl8pPr>
            <a:lvl9pPr lvl="8" rtl="0" algn="ctr">
              <a:spcBef>
                <a:spcPts val="0"/>
              </a:spcBef>
              <a:spcAft>
                <a:spcPts val="0"/>
              </a:spcAft>
              <a:buClr>
                <a:schemeClr val="lt2"/>
              </a:buClr>
              <a:buSzPts val="1400"/>
              <a:buNone/>
              <a:defRPr sz="1400">
                <a:solidFill>
                  <a:schemeClr val="lt2"/>
                </a:solidFill>
              </a:defRPr>
            </a:lvl9pPr>
          </a:lstStyle>
          <a:p/>
        </p:txBody>
      </p:sp>
      <p:sp>
        <p:nvSpPr>
          <p:cNvPr id="675" name="Google Shape;675;p34"/>
          <p:cNvSpPr txBox="1"/>
          <p:nvPr>
            <p:ph idx="13" type="subTitle"/>
          </p:nvPr>
        </p:nvSpPr>
        <p:spPr>
          <a:xfrm>
            <a:off x="3403508" y="3656808"/>
            <a:ext cx="2337000" cy="686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lt2"/>
              </a:buClr>
              <a:buSzPts val="1400"/>
              <a:buNone/>
              <a:defRPr sz="1400">
                <a:solidFill>
                  <a:schemeClr val="lt2"/>
                </a:solidFill>
              </a:defRPr>
            </a:lvl1pPr>
            <a:lvl2pPr lvl="1" rtl="0" algn="ctr">
              <a:lnSpc>
                <a:spcPct val="100000"/>
              </a:lnSpc>
              <a:spcBef>
                <a:spcPts val="0"/>
              </a:spcBef>
              <a:spcAft>
                <a:spcPts val="0"/>
              </a:spcAft>
              <a:buClr>
                <a:schemeClr val="lt2"/>
              </a:buClr>
              <a:buSzPts val="1400"/>
              <a:buNone/>
              <a:defRPr>
                <a:solidFill>
                  <a:schemeClr val="lt2"/>
                </a:solidFill>
              </a:defRPr>
            </a:lvl2pPr>
            <a:lvl3pPr lvl="2" rtl="0" algn="ctr">
              <a:lnSpc>
                <a:spcPct val="100000"/>
              </a:lnSpc>
              <a:spcBef>
                <a:spcPts val="0"/>
              </a:spcBef>
              <a:spcAft>
                <a:spcPts val="0"/>
              </a:spcAft>
              <a:buClr>
                <a:schemeClr val="lt2"/>
              </a:buClr>
              <a:buSzPts val="1400"/>
              <a:buNone/>
              <a:defRPr>
                <a:solidFill>
                  <a:schemeClr val="lt2"/>
                </a:solidFill>
              </a:defRPr>
            </a:lvl3pPr>
            <a:lvl4pPr lvl="3" rtl="0" algn="ctr">
              <a:lnSpc>
                <a:spcPct val="100000"/>
              </a:lnSpc>
              <a:spcBef>
                <a:spcPts val="0"/>
              </a:spcBef>
              <a:spcAft>
                <a:spcPts val="0"/>
              </a:spcAft>
              <a:buClr>
                <a:schemeClr val="lt2"/>
              </a:buClr>
              <a:buSzPts val="1400"/>
              <a:buNone/>
              <a:defRPr>
                <a:solidFill>
                  <a:schemeClr val="lt2"/>
                </a:solidFill>
              </a:defRPr>
            </a:lvl4pPr>
            <a:lvl5pPr lvl="4" rtl="0" algn="ctr">
              <a:lnSpc>
                <a:spcPct val="100000"/>
              </a:lnSpc>
              <a:spcBef>
                <a:spcPts val="0"/>
              </a:spcBef>
              <a:spcAft>
                <a:spcPts val="0"/>
              </a:spcAft>
              <a:buClr>
                <a:schemeClr val="lt2"/>
              </a:buClr>
              <a:buSzPts val="1400"/>
              <a:buNone/>
              <a:defRPr>
                <a:solidFill>
                  <a:schemeClr val="lt2"/>
                </a:solidFill>
              </a:defRPr>
            </a:lvl5pPr>
            <a:lvl6pPr lvl="5" rtl="0" algn="ctr">
              <a:lnSpc>
                <a:spcPct val="100000"/>
              </a:lnSpc>
              <a:spcBef>
                <a:spcPts val="0"/>
              </a:spcBef>
              <a:spcAft>
                <a:spcPts val="0"/>
              </a:spcAft>
              <a:buClr>
                <a:schemeClr val="lt2"/>
              </a:buClr>
              <a:buSzPts val="1400"/>
              <a:buNone/>
              <a:defRPr>
                <a:solidFill>
                  <a:schemeClr val="lt2"/>
                </a:solidFill>
              </a:defRPr>
            </a:lvl6pPr>
            <a:lvl7pPr lvl="6" rtl="0" algn="ctr">
              <a:lnSpc>
                <a:spcPct val="100000"/>
              </a:lnSpc>
              <a:spcBef>
                <a:spcPts val="0"/>
              </a:spcBef>
              <a:spcAft>
                <a:spcPts val="0"/>
              </a:spcAft>
              <a:buClr>
                <a:schemeClr val="lt2"/>
              </a:buClr>
              <a:buSzPts val="1400"/>
              <a:buNone/>
              <a:defRPr>
                <a:solidFill>
                  <a:schemeClr val="lt2"/>
                </a:solidFill>
              </a:defRPr>
            </a:lvl7pPr>
            <a:lvl8pPr lvl="7" rtl="0" algn="ctr">
              <a:lnSpc>
                <a:spcPct val="100000"/>
              </a:lnSpc>
              <a:spcBef>
                <a:spcPts val="0"/>
              </a:spcBef>
              <a:spcAft>
                <a:spcPts val="0"/>
              </a:spcAft>
              <a:buClr>
                <a:schemeClr val="lt2"/>
              </a:buClr>
              <a:buSzPts val="1400"/>
              <a:buNone/>
              <a:defRPr>
                <a:solidFill>
                  <a:schemeClr val="lt2"/>
                </a:solidFill>
              </a:defRPr>
            </a:lvl8pPr>
            <a:lvl9pPr lvl="8" rtl="0" algn="ctr">
              <a:lnSpc>
                <a:spcPct val="100000"/>
              </a:lnSpc>
              <a:spcBef>
                <a:spcPts val="0"/>
              </a:spcBef>
              <a:spcAft>
                <a:spcPts val="0"/>
              </a:spcAft>
              <a:buClr>
                <a:schemeClr val="lt2"/>
              </a:buClr>
              <a:buSzPts val="1400"/>
              <a:buNone/>
              <a:defRPr>
                <a:solidFill>
                  <a:schemeClr val="lt2"/>
                </a:solidFill>
              </a:defRPr>
            </a:lvl9pPr>
          </a:lstStyle>
          <a:p/>
        </p:txBody>
      </p:sp>
      <p:sp>
        <p:nvSpPr>
          <p:cNvPr id="676" name="Google Shape;676;p34"/>
          <p:cNvSpPr txBox="1"/>
          <p:nvPr>
            <p:ph idx="14" type="title"/>
          </p:nvPr>
        </p:nvSpPr>
        <p:spPr>
          <a:xfrm>
            <a:off x="6041096" y="3317258"/>
            <a:ext cx="2337000" cy="4155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lt2"/>
              </a:buClr>
              <a:buSzPts val="1600"/>
              <a:buNone/>
              <a:defRPr sz="1600">
                <a:solidFill>
                  <a:schemeClr val="lt2"/>
                </a:solidFill>
              </a:defRPr>
            </a:lvl1pPr>
            <a:lvl2pPr lvl="1" rtl="0" algn="ctr">
              <a:spcBef>
                <a:spcPts val="0"/>
              </a:spcBef>
              <a:spcAft>
                <a:spcPts val="0"/>
              </a:spcAft>
              <a:buClr>
                <a:schemeClr val="lt2"/>
              </a:buClr>
              <a:buSzPts val="1400"/>
              <a:buNone/>
              <a:defRPr sz="1400">
                <a:solidFill>
                  <a:schemeClr val="lt2"/>
                </a:solidFill>
              </a:defRPr>
            </a:lvl2pPr>
            <a:lvl3pPr lvl="2" rtl="0" algn="ctr">
              <a:spcBef>
                <a:spcPts val="0"/>
              </a:spcBef>
              <a:spcAft>
                <a:spcPts val="0"/>
              </a:spcAft>
              <a:buClr>
                <a:schemeClr val="lt2"/>
              </a:buClr>
              <a:buSzPts val="1400"/>
              <a:buNone/>
              <a:defRPr sz="1400">
                <a:solidFill>
                  <a:schemeClr val="lt2"/>
                </a:solidFill>
              </a:defRPr>
            </a:lvl3pPr>
            <a:lvl4pPr lvl="3" rtl="0" algn="ctr">
              <a:spcBef>
                <a:spcPts val="0"/>
              </a:spcBef>
              <a:spcAft>
                <a:spcPts val="0"/>
              </a:spcAft>
              <a:buClr>
                <a:schemeClr val="lt2"/>
              </a:buClr>
              <a:buSzPts val="1400"/>
              <a:buNone/>
              <a:defRPr sz="1400">
                <a:solidFill>
                  <a:schemeClr val="lt2"/>
                </a:solidFill>
              </a:defRPr>
            </a:lvl4pPr>
            <a:lvl5pPr lvl="4" rtl="0" algn="ctr">
              <a:spcBef>
                <a:spcPts val="0"/>
              </a:spcBef>
              <a:spcAft>
                <a:spcPts val="0"/>
              </a:spcAft>
              <a:buClr>
                <a:schemeClr val="lt2"/>
              </a:buClr>
              <a:buSzPts val="1400"/>
              <a:buNone/>
              <a:defRPr sz="1400">
                <a:solidFill>
                  <a:schemeClr val="lt2"/>
                </a:solidFill>
              </a:defRPr>
            </a:lvl5pPr>
            <a:lvl6pPr lvl="5" rtl="0" algn="ctr">
              <a:spcBef>
                <a:spcPts val="0"/>
              </a:spcBef>
              <a:spcAft>
                <a:spcPts val="0"/>
              </a:spcAft>
              <a:buClr>
                <a:schemeClr val="lt2"/>
              </a:buClr>
              <a:buSzPts val="1400"/>
              <a:buNone/>
              <a:defRPr sz="1400">
                <a:solidFill>
                  <a:schemeClr val="lt2"/>
                </a:solidFill>
              </a:defRPr>
            </a:lvl6pPr>
            <a:lvl7pPr lvl="6" rtl="0" algn="ctr">
              <a:spcBef>
                <a:spcPts val="0"/>
              </a:spcBef>
              <a:spcAft>
                <a:spcPts val="0"/>
              </a:spcAft>
              <a:buClr>
                <a:schemeClr val="lt2"/>
              </a:buClr>
              <a:buSzPts val="1400"/>
              <a:buNone/>
              <a:defRPr sz="1400">
                <a:solidFill>
                  <a:schemeClr val="lt2"/>
                </a:solidFill>
              </a:defRPr>
            </a:lvl7pPr>
            <a:lvl8pPr lvl="7" rtl="0" algn="ctr">
              <a:spcBef>
                <a:spcPts val="0"/>
              </a:spcBef>
              <a:spcAft>
                <a:spcPts val="0"/>
              </a:spcAft>
              <a:buClr>
                <a:schemeClr val="lt2"/>
              </a:buClr>
              <a:buSzPts val="1400"/>
              <a:buNone/>
              <a:defRPr sz="1400">
                <a:solidFill>
                  <a:schemeClr val="lt2"/>
                </a:solidFill>
              </a:defRPr>
            </a:lvl8pPr>
            <a:lvl9pPr lvl="8" rtl="0" algn="ctr">
              <a:spcBef>
                <a:spcPts val="0"/>
              </a:spcBef>
              <a:spcAft>
                <a:spcPts val="0"/>
              </a:spcAft>
              <a:buClr>
                <a:schemeClr val="lt2"/>
              </a:buClr>
              <a:buSzPts val="1400"/>
              <a:buNone/>
              <a:defRPr sz="1400">
                <a:solidFill>
                  <a:schemeClr val="lt2"/>
                </a:solidFill>
              </a:defRPr>
            </a:lvl9pPr>
          </a:lstStyle>
          <a:p/>
        </p:txBody>
      </p:sp>
      <p:sp>
        <p:nvSpPr>
          <p:cNvPr id="677" name="Google Shape;677;p34"/>
          <p:cNvSpPr txBox="1"/>
          <p:nvPr>
            <p:ph idx="15" type="subTitle"/>
          </p:nvPr>
        </p:nvSpPr>
        <p:spPr>
          <a:xfrm>
            <a:off x="6041104" y="3656808"/>
            <a:ext cx="2337000" cy="686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lt2"/>
              </a:buClr>
              <a:buSzPts val="1400"/>
              <a:buNone/>
              <a:defRPr sz="1400">
                <a:solidFill>
                  <a:schemeClr val="lt2"/>
                </a:solidFill>
              </a:defRPr>
            </a:lvl1pPr>
            <a:lvl2pPr lvl="1" rtl="0" algn="ctr">
              <a:lnSpc>
                <a:spcPct val="100000"/>
              </a:lnSpc>
              <a:spcBef>
                <a:spcPts val="0"/>
              </a:spcBef>
              <a:spcAft>
                <a:spcPts val="0"/>
              </a:spcAft>
              <a:buClr>
                <a:schemeClr val="lt2"/>
              </a:buClr>
              <a:buSzPts val="1400"/>
              <a:buNone/>
              <a:defRPr>
                <a:solidFill>
                  <a:schemeClr val="lt2"/>
                </a:solidFill>
              </a:defRPr>
            </a:lvl2pPr>
            <a:lvl3pPr lvl="2" rtl="0" algn="ctr">
              <a:lnSpc>
                <a:spcPct val="100000"/>
              </a:lnSpc>
              <a:spcBef>
                <a:spcPts val="0"/>
              </a:spcBef>
              <a:spcAft>
                <a:spcPts val="0"/>
              </a:spcAft>
              <a:buClr>
                <a:schemeClr val="lt2"/>
              </a:buClr>
              <a:buSzPts val="1400"/>
              <a:buNone/>
              <a:defRPr>
                <a:solidFill>
                  <a:schemeClr val="lt2"/>
                </a:solidFill>
              </a:defRPr>
            </a:lvl3pPr>
            <a:lvl4pPr lvl="3" rtl="0" algn="ctr">
              <a:lnSpc>
                <a:spcPct val="100000"/>
              </a:lnSpc>
              <a:spcBef>
                <a:spcPts val="0"/>
              </a:spcBef>
              <a:spcAft>
                <a:spcPts val="0"/>
              </a:spcAft>
              <a:buClr>
                <a:schemeClr val="lt2"/>
              </a:buClr>
              <a:buSzPts val="1400"/>
              <a:buNone/>
              <a:defRPr>
                <a:solidFill>
                  <a:schemeClr val="lt2"/>
                </a:solidFill>
              </a:defRPr>
            </a:lvl4pPr>
            <a:lvl5pPr lvl="4" rtl="0" algn="ctr">
              <a:lnSpc>
                <a:spcPct val="100000"/>
              </a:lnSpc>
              <a:spcBef>
                <a:spcPts val="0"/>
              </a:spcBef>
              <a:spcAft>
                <a:spcPts val="0"/>
              </a:spcAft>
              <a:buClr>
                <a:schemeClr val="lt2"/>
              </a:buClr>
              <a:buSzPts val="1400"/>
              <a:buNone/>
              <a:defRPr>
                <a:solidFill>
                  <a:schemeClr val="lt2"/>
                </a:solidFill>
              </a:defRPr>
            </a:lvl5pPr>
            <a:lvl6pPr lvl="5" rtl="0" algn="ctr">
              <a:lnSpc>
                <a:spcPct val="100000"/>
              </a:lnSpc>
              <a:spcBef>
                <a:spcPts val="0"/>
              </a:spcBef>
              <a:spcAft>
                <a:spcPts val="0"/>
              </a:spcAft>
              <a:buClr>
                <a:schemeClr val="lt2"/>
              </a:buClr>
              <a:buSzPts val="1400"/>
              <a:buNone/>
              <a:defRPr>
                <a:solidFill>
                  <a:schemeClr val="lt2"/>
                </a:solidFill>
              </a:defRPr>
            </a:lvl6pPr>
            <a:lvl7pPr lvl="6" rtl="0" algn="ctr">
              <a:lnSpc>
                <a:spcPct val="100000"/>
              </a:lnSpc>
              <a:spcBef>
                <a:spcPts val="0"/>
              </a:spcBef>
              <a:spcAft>
                <a:spcPts val="0"/>
              </a:spcAft>
              <a:buClr>
                <a:schemeClr val="lt2"/>
              </a:buClr>
              <a:buSzPts val="1400"/>
              <a:buNone/>
              <a:defRPr>
                <a:solidFill>
                  <a:schemeClr val="lt2"/>
                </a:solidFill>
              </a:defRPr>
            </a:lvl7pPr>
            <a:lvl8pPr lvl="7" rtl="0" algn="ctr">
              <a:lnSpc>
                <a:spcPct val="100000"/>
              </a:lnSpc>
              <a:spcBef>
                <a:spcPts val="0"/>
              </a:spcBef>
              <a:spcAft>
                <a:spcPts val="0"/>
              </a:spcAft>
              <a:buClr>
                <a:schemeClr val="lt2"/>
              </a:buClr>
              <a:buSzPts val="1400"/>
              <a:buNone/>
              <a:defRPr>
                <a:solidFill>
                  <a:schemeClr val="lt2"/>
                </a:solidFill>
              </a:defRPr>
            </a:lvl8pPr>
            <a:lvl9pPr lvl="8" rtl="0" algn="ctr">
              <a:lnSpc>
                <a:spcPct val="100000"/>
              </a:lnSpc>
              <a:spcBef>
                <a:spcPts val="0"/>
              </a:spcBef>
              <a:spcAft>
                <a:spcPts val="0"/>
              </a:spcAft>
              <a:buClr>
                <a:schemeClr val="lt2"/>
              </a:buClr>
              <a:buSzPts val="1400"/>
              <a:buNone/>
              <a:defRPr>
                <a:solidFill>
                  <a:schemeClr val="lt2"/>
                </a:solidFill>
              </a:defRPr>
            </a:lvl9pPr>
          </a:lstStyle>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Text 1">
  <p:cSld name="TITLE_ONLY_2_1">
    <p:spTree>
      <p:nvGrpSpPr>
        <p:cNvPr id="678" name="Shape 678"/>
        <p:cNvGrpSpPr/>
        <p:nvPr/>
      </p:nvGrpSpPr>
      <p:grpSpPr>
        <a:xfrm>
          <a:off x="0" y="0"/>
          <a:ext cx="0" cy="0"/>
          <a:chOff x="0" y="0"/>
          <a:chExt cx="0" cy="0"/>
        </a:xfrm>
      </p:grpSpPr>
      <p:sp>
        <p:nvSpPr>
          <p:cNvPr id="679" name="Google Shape;679;p35"/>
          <p:cNvSpPr/>
          <p:nvPr/>
        </p:nvSpPr>
        <p:spPr>
          <a:xfrm>
            <a:off x="0" y="1500250"/>
            <a:ext cx="4861500" cy="32823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0" name="Google Shape;680;p35"/>
          <p:cNvSpPr/>
          <p:nvPr/>
        </p:nvSpPr>
        <p:spPr>
          <a:xfrm>
            <a:off x="3745150" y="1849925"/>
            <a:ext cx="5526900" cy="25041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1" name="Google Shape;681;p35"/>
          <p:cNvSpPr txBox="1"/>
          <p:nvPr>
            <p:ph type="title"/>
          </p:nvPr>
        </p:nvSpPr>
        <p:spPr>
          <a:xfrm>
            <a:off x="1191600" y="445000"/>
            <a:ext cx="67608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5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grpSp>
        <p:nvGrpSpPr>
          <p:cNvPr id="682" name="Google Shape;682;p35"/>
          <p:cNvGrpSpPr/>
          <p:nvPr/>
        </p:nvGrpSpPr>
        <p:grpSpPr>
          <a:xfrm rot="10800000">
            <a:off x="-60888" y="500005"/>
            <a:ext cx="1180530" cy="462678"/>
            <a:chOff x="8029221" y="500015"/>
            <a:chExt cx="1180530" cy="462678"/>
          </a:xfrm>
        </p:grpSpPr>
        <p:sp>
          <p:nvSpPr>
            <p:cNvPr id="683" name="Google Shape;683;p35"/>
            <p:cNvSpPr/>
            <p:nvPr/>
          </p:nvSpPr>
          <p:spPr>
            <a:xfrm rot="5400000">
              <a:off x="8501610" y="27626"/>
              <a:ext cx="235751" cy="1180530"/>
            </a:xfrm>
            <a:custGeom>
              <a:rect b="b" l="l" r="r" t="t"/>
              <a:pathLst>
                <a:path extrusionOk="0" h="28638" w="5719">
                  <a:moveTo>
                    <a:pt x="3916" y="1"/>
                  </a:moveTo>
                  <a:lnTo>
                    <a:pt x="0" y="5127"/>
                  </a:lnTo>
                  <a:lnTo>
                    <a:pt x="3510" y="9721"/>
                  </a:lnTo>
                  <a:lnTo>
                    <a:pt x="0" y="14316"/>
                  </a:lnTo>
                  <a:lnTo>
                    <a:pt x="3510" y="18911"/>
                  </a:lnTo>
                  <a:lnTo>
                    <a:pt x="0" y="23508"/>
                  </a:lnTo>
                  <a:lnTo>
                    <a:pt x="3916" y="28637"/>
                  </a:lnTo>
                  <a:lnTo>
                    <a:pt x="5312" y="27573"/>
                  </a:lnTo>
                  <a:lnTo>
                    <a:pt x="2208" y="23508"/>
                  </a:lnTo>
                  <a:lnTo>
                    <a:pt x="5718" y="18910"/>
                  </a:lnTo>
                  <a:lnTo>
                    <a:pt x="2208" y="14316"/>
                  </a:lnTo>
                  <a:lnTo>
                    <a:pt x="5718" y="9721"/>
                  </a:lnTo>
                  <a:lnTo>
                    <a:pt x="2208" y="5127"/>
                  </a:lnTo>
                  <a:lnTo>
                    <a:pt x="5311" y="1067"/>
                  </a:lnTo>
                  <a:lnTo>
                    <a:pt x="3916"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4" name="Google Shape;684;p35"/>
            <p:cNvSpPr/>
            <p:nvPr/>
          </p:nvSpPr>
          <p:spPr>
            <a:xfrm rot="5400000">
              <a:off x="8501590" y="254532"/>
              <a:ext cx="235793" cy="1180530"/>
            </a:xfrm>
            <a:custGeom>
              <a:rect b="b" l="l" r="r" t="t"/>
              <a:pathLst>
                <a:path extrusionOk="0" h="28638" w="5720">
                  <a:moveTo>
                    <a:pt x="3919" y="1"/>
                  </a:moveTo>
                  <a:lnTo>
                    <a:pt x="1" y="5127"/>
                  </a:lnTo>
                  <a:lnTo>
                    <a:pt x="3512" y="9721"/>
                  </a:lnTo>
                  <a:lnTo>
                    <a:pt x="2" y="14316"/>
                  </a:lnTo>
                  <a:lnTo>
                    <a:pt x="3512" y="18911"/>
                  </a:lnTo>
                  <a:lnTo>
                    <a:pt x="2" y="23508"/>
                  </a:lnTo>
                  <a:lnTo>
                    <a:pt x="3919" y="28637"/>
                  </a:lnTo>
                  <a:lnTo>
                    <a:pt x="5313" y="27573"/>
                  </a:lnTo>
                  <a:lnTo>
                    <a:pt x="2209" y="23508"/>
                  </a:lnTo>
                  <a:lnTo>
                    <a:pt x="5719" y="18910"/>
                  </a:lnTo>
                  <a:lnTo>
                    <a:pt x="2209" y="14316"/>
                  </a:lnTo>
                  <a:lnTo>
                    <a:pt x="5719" y="9721"/>
                  </a:lnTo>
                  <a:lnTo>
                    <a:pt x="2211" y="5127"/>
                  </a:lnTo>
                  <a:lnTo>
                    <a:pt x="5313" y="1067"/>
                  </a:lnTo>
                  <a:lnTo>
                    <a:pt x="3919"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85" name="Google Shape;685;p35"/>
          <p:cNvGrpSpPr/>
          <p:nvPr/>
        </p:nvGrpSpPr>
        <p:grpSpPr>
          <a:xfrm rot="10800000">
            <a:off x="7975732" y="498215"/>
            <a:ext cx="1173136" cy="466267"/>
            <a:chOff x="8031270" y="500028"/>
            <a:chExt cx="1173136" cy="466267"/>
          </a:xfrm>
        </p:grpSpPr>
        <p:grpSp>
          <p:nvGrpSpPr>
            <p:cNvPr id="686" name="Google Shape;686;p35"/>
            <p:cNvGrpSpPr/>
            <p:nvPr/>
          </p:nvGrpSpPr>
          <p:grpSpPr>
            <a:xfrm>
              <a:off x="8031270" y="680572"/>
              <a:ext cx="1173136" cy="285723"/>
              <a:chOff x="423350" y="-1313925"/>
              <a:chExt cx="834675" cy="203275"/>
            </a:xfrm>
          </p:grpSpPr>
          <p:sp>
            <p:nvSpPr>
              <p:cNvPr id="687" name="Google Shape;687;p35"/>
              <p:cNvSpPr/>
              <p:nvPr/>
            </p:nvSpPr>
            <p:spPr>
              <a:xfrm>
                <a:off x="423350" y="-1313925"/>
                <a:ext cx="57000" cy="54850"/>
              </a:xfrm>
              <a:custGeom>
                <a:rect b="b" l="l" r="r" t="t"/>
                <a:pathLst>
                  <a:path extrusionOk="0" h="2194" w="2280">
                    <a:moveTo>
                      <a:pt x="1184" y="0"/>
                    </a:moveTo>
                    <a:cubicBezTo>
                      <a:pt x="740" y="0"/>
                      <a:pt x="341" y="268"/>
                      <a:pt x="170" y="678"/>
                    </a:cubicBezTo>
                    <a:cubicBezTo>
                      <a:pt x="1" y="1087"/>
                      <a:pt x="95" y="1559"/>
                      <a:pt x="408" y="1873"/>
                    </a:cubicBezTo>
                    <a:cubicBezTo>
                      <a:pt x="618" y="2083"/>
                      <a:pt x="898" y="2194"/>
                      <a:pt x="1183" y="2194"/>
                    </a:cubicBezTo>
                    <a:cubicBezTo>
                      <a:pt x="1325" y="2194"/>
                      <a:pt x="1468" y="2166"/>
                      <a:pt x="1604" y="2110"/>
                    </a:cubicBezTo>
                    <a:cubicBezTo>
                      <a:pt x="2013" y="1941"/>
                      <a:pt x="2280" y="1540"/>
                      <a:pt x="2280" y="1097"/>
                    </a:cubicBezTo>
                    <a:cubicBezTo>
                      <a:pt x="2280" y="491"/>
                      <a:pt x="1789" y="0"/>
                      <a:pt x="118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8" name="Google Shape;688;p35"/>
              <p:cNvSpPr/>
              <p:nvPr/>
            </p:nvSpPr>
            <p:spPr>
              <a:xfrm>
                <a:off x="617225" y="-1313925"/>
                <a:ext cx="57025" cy="54850"/>
              </a:xfrm>
              <a:custGeom>
                <a:rect b="b" l="l" r="r" t="t"/>
                <a:pathLst>
                  <a:path extrusionOk="0" h="2194" w="2281">
                    <a:moveTo>
                      <a:pt x="1184" y="0"/>
                    </a:moveTo>
                    <a:cubicBezTo>
                      <a:pt x="741" y="0"/>
                      <a:pt x="340" y="268"/>
                      <a:pt x="171" y="678"/>
                    </a:cubicBezTo>
                    <a:cubicBezTo>
                      <a:pt x="0" y="1087"/>
                      <a:pt x="94" y="1559"/>
                      <a:pt x="408" y="1873"/>
                    </a:cubicBezTo>
                    <a:cubicBezTo>
                      <a:pt x="618" y="2083"/>
                      <a:pt x="898" y="2194"/>
                      <a:pt x="1183" y="2194"/>
                    </a:cubicBezTo>
                    <a:cubicBezTo>
                      <a:pt x="1325" y="2194"/>
                      <a:pt x="1468" y="2166"/>
                      <a:pt x="1603" y="2110"/>
                    </a:cubicBezTo>
                    <a:cubicBezTo>
                      <a:pt x="2013" y="1941"/>
                      <a:pt x="2281" y="1540"/>
                      <a:pt x="2279" y="1097"/>
                    </a:cubicBezTo>
                    <a:cubicBezTo>
                      <a:pt x="2279" y="492"/>
                      <a:pt x="1789" y="0"/>
                      <a:pt x="118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9" name="Google Shape;689;p35"/>
              <p:cNvSpPr/>
              <p:nvPr/>
            </p:nvSpPr>
            <p:spPr>
              <a:xfrm>
                <a:off x="811125" y="-1313925"/>
                <a:ext cx="57000" cy="54850"/>
              </a:xfrm>
              <a:custGeom>
                <a:rect b="b" l="l" r="r" t="t"/>
                <a:pathLst>
                  <a:path extrusionOk="0" h="2194" w="2280">
                    <a:moveTo>
                      <a:pt x="1183" y="0"/>
                    </a:moveTo>
                    <a:cubicBezTo>
                      <a:pt x="739" y="0"/>
                      <a:pt x="339" y="268"/>
                      <a:pt x="170" y="678"/>
                    </a:cubicBezTo>
                    <a:cubicBezTo>
                      <a:pt x="0" y="1087"/>
                      <a:pt x="93" y="1559"/>
                      <a:pt x="407" y="1873"/>
                    </a:cubicBezTo>
                    <a:cubicBezTo>
                      <a:pt x="616" y="2083"/>
                      <a:pt x="897" y="2194"/>
                      <a:pt x="1182" y="2194"/>
                    </a:cubicBezTo>
                    <a:cubicBezTo>
                      <a:pt x="1324" y="2194"/>
                      <a:pt x="1466" y="2166"/>
                      <a:pt x="1602" y="2110"/>
                    </a:cubicBezTo>
                    <a:cubicBezTo>
                      <a:pt x="2011" y="1941"/>
                      <a:pt x="2279" y="1540"/>
                      <a:pt x="2279" y="1097"/>
                    </a:cubicBezTo>
                    <a:cubicBezTo>
                      <a:pt x="2279" y="492"/>
                      <a:pt x="1788" y="0"/>
                      <a:pt x="1183"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0" name="Google Shape;690;p35"/>
              <p:cNvSpPr/>
              <p:nvPr/>
            </p:nvSpPr>
            <p:spPr>
              <a:xfrm>
                <a:off x="1004975" y="-1313925"/>
                <a:ext cx="57025" cy="54850"/>
              </a:xfrm>
              <a:custGeom>
                <a:rect b="b" l="l" r="r" t="t"/>
                <a:pathLst>
                  <a:path extrusionOk="0" h="2194" w="2281">
                    <a:moveTo>
                      <a:pt x="1183" y="0"/>
                    </a:moveTo>
                    <a:cubicBezTo>
                      <a:pt x="740" y="0"/>
                      <a:pt x="341" y="268"/>
                      <a:pt x="170" y="678"/>
                    </a:cubicBezTo>
                    <a:cubicBezTo>
                      <a:pt x="1" y="1087"/>
                      <a:pt x="95" y="1559"/>
                      <a:pt x="409" y="1873"/>
                    </a:cubicBezTo>
                    <a:cubicBezTo>
                      <a:pt x="618" y="2083"/>
                      <a:pt x="898" y="2194"/>
                      <a:pt x="1183" y="2194"/>
                    </a:cubicBezTo>
                    <a:cubicBezTo>
                      <a:pt x="1324" y="2194"/>
                      <a:pt x="1467" y="2166"/>
                      <a:pt x="1603" y="2110"/>
                    </a:cubicBezTo>
                    <a:cubicBezTo>
                      <a:pt x="2014" y="1941"/>
                      <a:pt x="2280" y="1540"/>
                      <a:pt x="2280" y="1097"/>
                    </a:cubicBezTo>
                    <a:cubicBezTo>
                      <a:pt x="2280" y="492"/>
                      <a:pt x="1790" y="0"/>
                      <a:pt x="1183"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1" name="Google Shape;691;p35"/>
              <p:cNvSpPr/>
              <p:nvPr/>
            </p:nvSpPr>
            <p:spPr>
              <a:xfrm>
                <a:off x="1201025" y="-1313925"/>
                <a:ext cx="57000" cy="54875"/>
              </a:xfrm>
              <a:custGeom>
                <a:rect b="b" l="l" r="r" t="t"/>
                <a:pathLst>
                  <a:path extrusionOk="0" h="2195" w="2280">
                    <a:moveTo>
                      <a:pt x="1097" y="1"/>
                    </a:moveTo>
                    <a:cubicBezTo>
                      <a:pt x="956" y="1"/>
                      <a:pt x="813" y="28"/>
                      <a:pt x="678" y="84"/>
                    </a:cubicBezTo>
                    <a:cubicBezTo>
                      <a:pt x="267" y="254"/>
                      <a:pt x="0" y="654"/>
                      <a:pt x="0" y="1097"/>
                    </a:cubicBezTo>
                    <a:cubicBezTo>
                      <a:pt x="0" y="1702"/>
                      <a:pt x="491" y="2194"/>
                      <a:pt x="1097" y="2194"/>
                    </a:cubicBezTo>
                    <a:cubicBezTo>
                      <a:pt x="1540" y="2194"/>
                      <a:pt x="1941" y="1926"/>
                      <a:pt x="2110" y="1517"/>
                    </a:cubicBezTo>
                    <a:cubicBezTo>
                      <a:pt x="2280" y="1107"/>
                      <a:pt x="2185" y="635"/>
                      <a:pt x="1872" y="321"/>
                    </a:cubicBezTo>
                    <a:cubicBezTo>
                      <a:pt x="1662" y="112"/>
                      <a:pt x="1382" y="1"/>
                      <a:pt x="109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2" name="Google Shape;692;p35"/>
              <p:cNvSpPr/>
              <p:nvPr/>
            </p:nvSpPr>
            <p:spPr>
              <a:xfrm>
                <a:off x="425525" y="-1165525"/>
                <a:ext cx="54825" cy="54875"/>
              </a:xfrm>
              <a:custGeom>
                <a:rect b="b" l="l" r="r" t="t"/>
                <a:pathLst>
                  <a:path extrusionOk="0" h="2195" w="2193">
                    <a:moveTo>
                      <a:pt x="1096" y="1"/>
                    </a:moveTo>
                    <a:cubicBezTo>
                      <a:pt x="491" y="1"/>
                      <a:pt x="0" y="492"/>
                      <a:pt x="0" y="1098"/>
                    </a:cubicBezTo>
                    <a:cubicBezTo>
                      <a:pt x="0" y="1703"/>
                      <a:pt x="491" y="2194"/>
                      <a:pt x="1096" y="2194"/>
                    </a:cubicBezTo>
                    <a:cubicBezTo>
                      <a:pt x="1702" y="2194"/>
                      <a:pt x="2193" y="1703"/>
                      <a:pt x="2193" y="1098"/>
                    </a:cubicBezTo>
                    <a:cubicBezTo>
                      <a:pt x="2193" y="492"/>
                      <a:pt x="1702" y="1"/>
                      <a:pt x="109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3" name="Google Shape;693;p35"/>
              <p:cNvSpPr/>
              <p:nvPr/>
            </p:nvSpPr>
            <p:spPr>
              <a:xfrm>
                <a:off x="619400" y="-1165525"/>
                <a:ext cx="54825" cy="54875"/>
              </a:xfrm>
              <a:custGeom>
                <a:rect b="b" l="l" r="r" t="t"/>
                <a:pathLst>
                  <a:path extrusionOk="0" h="2195" w="2193">
                    <a:moveTo>
                      <a:pt x="1097" y="1"/>
                    </a:moveTo>
                    <a:cubicBezTo>
                      <a:pt x="492" y="1"/>
                      <a:pt x="0" y="492"/>
                      <a:pt x="0" y="1098"/>
                    </a:cubicBezTo>
                    <a:cubicBezTo>
                      <a:pt x="0" y="1703"/>
                      <a:pt x="492" y="2194"/>
                      <a:pt x="1097" y="2194"/>
                    </a:cubicBezTo>
                    <a:cubicBezTo>
                      <a:pt x="1702" y="2194"/>
                      <a:pt x="2192" y="1703"/>
                      <a:pt x="2192" y="1098"/>
                    </a:cubicBezTo>
                    <a:cubicBezTo>
                      <a:pt x="2192" y="492"/>
                      <a:pt x="1702" y="1"/>
                      <a:pt x="109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4" name="Google Shape;694;p35"/>
              <p:cNvSpPr/>
              <p:nvPr/>
            </p:nvSpPr>
            <p:spPr>
              <a:xfrm>
                <a:off x="811225" y="-1165550"/>
                <a:ext cx="59000" cy="54850"/>
              </a:xfrm>
              <a:custGeom>
                <a:rect b="b" l="l" r="r" t="t"/>
                <a:pathLst>
                  <a:path extrusionOk="0" h="2194" w="2360">
                    <a:moveTo>
                      <a:pt x="1180" y="1"/>
                    </a:moveTo>
                    <a:cubicBezTo>
                      <a:pt x="1122" y="1"/>
                      <a:pt x="1064" y="5"/>
                      <a:pt x="1005" y="15"/>
                    </a:cubicBezTo>
                    <a:cubicBezTo>
                      <a:pt x="407" y="112"/>
                      <a:pt x="1" y="676"/>
                      <a:pt x="98" y="1274"/>
                    </a:cubicBezTo>
                    <a:cubicBezTo>
                      <a:pt x="185" y="1812"/>
                      <a:pt x="650" y="2194"/>
                      <a:pt x="1178" y="2194"/>
                    </a:cubicBezTo>
                    <a:cubicBezTo>
                      <a:pt x="1236" y="2194"/>
                      <a:pt x="1296" y="2189"/>
                      <a:pt x="1355" y="2179"/>
                    </a:cubicBezTo>
                    <a:cubicBezTo>
                      <a:pt x="1953" y="2083"/>
                      <a:pt x="2359" y="1520"/>
                      <a:pt x="2262" y="922"/>
                    </a:cubicBezTo>
                    <a:cubicBezTo>
                      <a:pt x="2175" y="383"/>
                      <a:pt x="1708" y="1"/>
                      <a:pt x="118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5" name="Google Shape;695;p35"/>
              <p:cNvSpPr/>
              <p:nvPr/>
            </p:nvSpPr>
            <p:spPr>
              <a:xfrm>
                <a:off x="1004975" y="-1165525"/>
                <a:ext cx="57025" cy="54850"/>
              </a:xfrm>
              <a:custGeom>
                <a:rect b="b" l="l" r="r" t="t"/>
                <a:pathLst>
                  <a:path extrusionOk="0" h="2194" w="2281">
                    <a:moveTo>
                      <a:pt x="1183" y="1"/>
                    </a:moveTo>
                    <a:cubicBezTo>
                      <a:pt x="740" y="1"/>
                      <a:pt x="341" y="267"/>
                      <a:pt x="170" y="678"/>
                    </a:cubicBezTo>
                    <a:cubicBezTo>
                      <a:pt x="1" y="1087"/>
                      <a:pt x="95" y="1558"/>
                      <a:pt x="409" y="1872"/>
                    </a:cubicBezTo>
                    <a:cubicBezTo>
                      <a:pt x="619" y="2082"/>
                      <a:pt x="899" y="2194"/>
                      <a:pt x="1185" y="2194"/>
                    </a:cubicBezTo>
                    <a:cubicBezTo>
                      <a:pt x="1326" y="2194"/>
                      <a:pt x="1468" y="2166"/>
                      <a:pt x="1603" y="2110"/>
                    </a:cubicBezTo>
                    <a:cubicBezTo>
                      <a:pt x="2014" y="1940"/>
                      <a:pt x="2280" y="1541"/>
                      <a:pt x="2280" y="1098"/>
                    </a:cubicBezTo>
                    <a:cubicBezTo>
                      <a:pt x="2280" y="491"/>
                      <a:pt x="1790" y="1"/>
                      <a:pt x="1183"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6" name="Google Shape;696;p35"/>
              <p:cNvSpPr/>
              <p:nvPr/>
            </p:nvSpPr>
            <p:spPr>
              <a:xfrm>
                <a:off x="1201025" y="-1165525"/>
                <a:ext cx="54825" cy="54875"/>
              </a:xfrm>
              <a:custGeom>
                <a:rect b="b" l="l" r="r" t="t"/>
                <a:pathLst>
                  <a:path extrusionOk="0" h="2195" w="2193">
                    <a:moveTo>
                      <a:pt x="1097" y="1"/>
                    </a:moveTo>
                    <a:cubicBezTo>
                      <a:pt x="492" y="1"/>
                      <a:pt x="0" y="492"/>
                      <a:pt x="0" y="1098"/>
                    </a:cubicBezTo>
                    <a:cubicBezTo>
                      <a:pt x="0" y="1703"/>
                      <a:pt x="492" y="2194"/>
                      <a:pt x="1097" y="2194"/>
                    </a:cubicBezTo>
                    <a:cubicBezTo>
                      <a:pt x="1702" y="2194"/>
                      <a:pt x="2193" y="1703"/>
                      <a:pt x="2193" y="1098"/>
                    </a:cubicBezTo>
                    <a:cubicBezTo>
                      <a:pt x="2193" y="492"/>
                      <a:pt x="1702" y="1"/>
                      <a:pt x="109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97" name="Google Shape;697;p35"/>
            <p:cNvGrpSpPr/>
            <p:nvPr/>
          </p:nvGrpSpPr>
          <p:grpSpPr>
            <a:xfrm>
              <a:off x="8032839" y="500028"/>
              <a:ext cx="1167022" cy="77167"/>
              <a:chOff x="425525" y="-1165550"/>
              <a:chExt cx="830325" cy="54900"/>
            </a:xfrm>
          </p:grpSpPr>
          <p:sp>
            <p:nvSpPr>
              <p:cNvPr id="698" name="Google Shape;698;p35"/>
              <p:cNvSpPr/>
              <p:nvPr/>
            </p:nvSpPr>
            <p:spPr>
              <a:xfrm>
                <a:off x="425525" y="-1165525"/>
                <a:ext cx="54825" cy="54875"/>
              </a:xfrm>
              <a:custGeom>
                <a:rect b="b" l="l" r="r" t="t"/>
                <a:pathLst>
                  <a:path extrusionOk="0" h="2195" w="2193">
                    <a:moveTo>
                      <a:pt x="1096" y="1"/>
                    </a:moveTo>
                    <a:cubicBezTo>
                      <a:pt x="491" y="1"/>
                      <a:pt x="0" y="492"/>
                      <a:pt x="0" y="1098"/>
                    </a:cubicBezTo>
                    <a:cubicBezTo>
                      <a:pt x="0" y="1703"/>
                      <a:pt x="491" y="2194"/>
                      <a:pt x="1096" y="2194"/>
                    </a:cubicBezTo>
                    <a:cubicBezTo>
                      <a:pt x="1702" y="2194"/>
                      <a:pt x="2193" y="1703"/>
                      <a:pt x="2193" y="1098"/>
                    </a:cubicBezTo>
                    <a:cubicBezTo>
                      <a:pt x="2193" y="492"/>
                      <a:pt x="1702" y="1"/>
                      <a:pt x="109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9" name="Google Shape;699;p35"/>
              <p:cNvSpPr/>
              <p:nvPr/>
            </p:nvSpPr>
            <p:spPr>
              <a:xfrm>
                <a:off x="619400" y="-1165525"/>
                <a:ext cx="54825" cy="54875"/>
              </a:xfrm>
              <a:custGeom>
                <a:rect b="b" l="l" r="r" t="t"/>
                <a:pathLst>
                  <a:path extrusionOk="0" h="2195" w="2193">
                    <a:moveTo>
                      <a:pt x="1097" y="1"/>
                    </a:moveTo>
                    <a:cubicBezTo>
                      <a:pt x="492" y="1"/>
                      <a:pt x="0" y="492"/>
                      <a:pt x="0" y="1098"/>
                    </a:cubicBezTo>
                    <a:cubicBezTo>
                      <a:pt x="0" y="1703"/>
                      <a:pt x="492" y="2194"/>
                      <a:pt x="1097" y="2194"/>
                    </a:cubicBezTo>
                    <a:cubicBezTo>
                      <a:pt x="1702" y="2194"/>
                      <a:pt x="2192" y="1703"/>
                      <a:pt x="2192" y="1098"/>
                    </a:cubicBezTo>
                    <a:cubicBezTo>
                      <a:pt x="2192" y="492"/>
                      <a:pt x="1702" y="1"/>
                      <a:pt x="109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0" name="Google Shape;700;p35"/>
              <p:cNvSpPr/>
              <p:nvPr/>
            </p:nvSpPr>
            <p:spPr>
              <a:xfrm>
                <a:off x="811225" y="-1165550"/>
                <a:ext cx="59000" cy="54850"/>
              </a:xfrm>
              <a:custGeom>
                <a:rect b="b" l="l" r="r" t="t"/>
                <a:pathLst>
                  <a:path extrusionOk="0" h="2194" w="2360">
                    <a:moveTo>
                      <a:pt x="1180" y="1"/>
                    </a:moveTo>
                    <a:cubicBezTo>
                      <a:pt x="1122" y="1"/>
                      <a:pt x="1064" y="5"/>
                      <a:pt x="1005" y="15"/>
                    </a:cubicBezTo>
                    <a:cubicBezTo>
                      <a:pt x="407" y="112"/>
                      <a:pt x="1" y="676"/>
                      <a:pt x="98" y="1274"/>
                    </a:cubicBezTo>
                    <a:cubicBezTo>
                      <a:pt x="185" y="1812"/>
                      <a:pt x="650" y="2194"/>
                      <a:pt x="1178" y="2194"/>
                    </a:cubicBezTo>
                    <a:cubicBezTo>
                      <a:pt x="1236" y="2194"/>
                      <a:pt x="1296" y="2189"/>
                      <a:pt x="1355" y="2179"/>
                    </a:cubicBezTo>
                    <a:cubicBezTo>
                      <a:pt x="1953" y="2083"/>
                      <a:pt x="2359" y="1520"/>
                      <a:pt x="2262" y="922"/>
                    </a:cubicBezTo>
                    <a:cubicBezTo>
                      <a:pt x="2175" y="383"/>
                      <a:pt x="1708" y="1"/>
                      <a:pt x="118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1" name="Google Shape;701;p35"/>
              <p:cNvSpPr/>
              <p:nvPr/>
            </p:nvSpPr>
            <p:spPr>
              <a:xfrm>
                <a:off x="1004975" y="-1165525"/>
                <a:ext cx="57025" cy="54850"/>
              </a:xfrm>
              <a:custGeom>
                <a:rect b="b" l="l" r="r" t="t"/>
                <a:pathLst>
                  <a:path extrusionOk="0" h="2194" w="2281">
                    <a:moveTo>
                      <a:pt x="1183" y="1"/>
                    </a:moveTo>
                    <a:cubicBezTo>
                      <a:pt x="740" y="1"/>
                      <a:pt x="341" y="267"/>
                      <a:pt x="170" y="678"/>
                    </a:cubicBezTo>
                    <a:cubicBezTo>
                      <a:pt x="1" y="1087"/>
                      <a:pt x="95" y="1558"/>
                      <a:pt x="409" y="1872"/>
                    </a:cubicBezTo>
                    <a:cubicBezTo>
                      <a:pt x="619" y="2082"/>
                      <a:pt x="899" y="2194"/>
                      <a:pt x="1185" y="2194"/>
                    </a:cubicBezTo>
                    <a:cubicBezTo>
                      <a:pt x="1326" y="2194"/>
                      <a:pt x="1468" y="2166"/>
                      <a:pt x="1603" y="2110"/>
                    </a:cubicBezTo>
                    <a:cubicBezTo>
                      <a:pt x="2014" y="1940"/>
                      <a:pt x="2280" y="1541"/>
                      <a:pt x="2280" y="1098"/>
                    </a:cubicBezTo>
                    <a:cubicBezTo>
                      <a:pt x="2280" y="491"/>
                      <a:pt x="1790" y="1"/>
                      <a:pt x="1183"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2" name="Google Shape;702;p35"/>
              <p:cNvSpPr/>
              <p:nvPr/>
            </p:nvSpPr>
            <p:spPr>
              <a:xfrm>
                <a:off x="1201025" y="-1165525"/>
                <a:ext cx="54825" cy="54875"/>
              </a:xfrm>
              <a:custGeom>
                <a:rect b="b" l="l" r="r" t="t"/>
                <a:pathLst>
                  <a:path extrusionOk="0" h="2195" w="2193">
                    <a:moveTo>
                      <a:pt x="1097" y="1"/>
                    </a:moveTo>
                    <a:cubicBezTo>
                      <a:pt x="492" y="1"/>
                      <a:pt x="0" y="492"/>
                      <a:pt x="0" y="1098"/>
                    </a:cubicBezTo>
                    <a:cubicBezTo>
                      <a:pt x="0" y="1703"/>
                      <a:pt x="492" y="2194"/>
                      <a:pt x="1097" y="2194"/>
                    </a:cubicBezTo>
                    <a:cubicBezTo>
                      <a:pt x="1702" y="2194"/>
                      <a:pt x="2193" y="1703"/>
                      <a:pt x="2193" y="1098"/>
                    </a:cubicBezTo>
                    <a:cubicBezTo>
                      <a:pt x="2193" y="492"/>
                      <a:pt x="1702" y="1"/>
                      <a:pt x="109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703" name="Google Shape;703;p35"/>
          <p:cNvSpPr txBox="1"/>
          <p:nvPr>
            <p:ph idx="2" type="title"/>
          </p:nvPr>
        </p:nvSpPr>
        <p:spPr>
          <a:xfrm>
            <a:off x="4171475" y="2274675"/>
            <a:ext cx="3737100" cy="665700"/>
          </a:xfrm>
          <a:prstGeom prst="rect">
            <a:avLst/>
          </a:prstGeom>
        </p:spPr>
        <p:txBody>
          <a:bodyPr anchorCtr="0" anchor="b" bIns="91425" lIns="91425" spcFirstLastPara="1" rIns="91425" wrap="square" tIns="91425">
            <a:noAutofit/>
          </a:bodyPr>
          <a:lstStyle>
            <a:lvl1pPr lvl="0" rtl="0">
              <a:spcBef>
                <a:spcPts val="0"/>
              </a:spcBef>
              <a:spcAft>
                <a:spcPts val="0"/>
              </a:spcAft>
              <a:buClr>
                <a:schemeClr val="lt2"/>
              </a:buClr>
              <a:buSzPts val="1600"/>
              <a:buNone/>
              <a:defRPr sz="1600">
                <a:solidFill>
                  <a:schemeClr val="lt2"/>
                </a:solidFill>
              </a:defRPr>
            </a:lvl1pPr>
            <a:lvl2pPr lvl="1" rtl="0">
              <a:spcBef>
                <a:spcPts val="0"/>
              </a:spcBef>
              <a:spcAft>
                <a:spcPts val="0"/>
              </a:spcAft>
              <a:buClr>
                <a:schemeClr val="lt2"/>
              </a:buClr>
              <a:buSzPts val="1400"/>
              <a:buNone/>
              <a:defRPr sz="1400">
                <a:solidFill>
                  <a:schemeClr val="lt2"/>
                </a:solidFill>
              </a:defRPr>
            </a:lvl2pPr>
            <a:lvl3pPr lvl="2" rtl="0">
              <a:spcBef>
                <a:spcPts val="0"/>
              </a:spcBef>
              <a:spcAft>
                <a:spcPts val="0"/>
              </a:spcAft>
              <a:buClr>
                <a:schemeClr val="lt2"/>
              </a:buClr>
              <a:buSzPts val="1400"/>
              <a:buNone/>
              <a:defRPr sz="1400">
                <a:solidFill>
                  <a:schemeClr val="lt2"/>
                </a:solidFill>
              </a:defRPr>
            </a:lvl3pPr>
            <a:lvl4pPr lvl="3" rtl="0">
              <a:spcBef>
                <a:spcPts val="0"/>
              </a:spcBef>
              <a:spcAft>
                <a:spcPts val="0"/>
              </a:spcAft>
              <a:buClr>
                <a:schemeClr val="lt2"/>
              </a:buClr>
              <a:buSzPts val="1400"/>
              <a:buNone/>
              <a:defRPr sz="1400">
                <a:solidFill>
                  <a:schemeClr val="lt2"/>
                </a:solidFill>
              </a:defRPr>
            </a:lvl4pPr>
            <a:lvl5pPr lvl="4" rtl="0">
              <a:spcBef>
                <a:spcPts val="0"/>
              </a:spcBef>
              <a:spcAft>
                <a:spcPts val="0"/>
              </a:spcAft>
              <a:buClr>
                <a:schemeClr val="lt2"/>
              </a:buClr>
              <a:buSzPts val="1400"/>
              <a:buNone/>
              <a:defRPr sz="1400">
                <a:solidFill>
                  <a:schemeClr val="lt2"/>
                </a:solidFill>
              </a:defRPr>
            </a:lvl5pPr>
            <a:lvl6pPr lvl="5" rtl="0">
              <a:spcBef>
                <a:spcPts val="0"/>
              </a:spcBef>
              <a:spcAft>
                <a:spcPts val="0"/>
              </a:spcAft>
              <a:buClr>
                <a:schemeClr val="lt2"/>
              </a:buClr>
              <a:buSzPts val="1400"/>
              <a:buNone/>
              <a:defRPr sz="1400">
                <a:solidFill>
                  <a:schemeClr val="lt2"/>
                </a:solidFill>
              </a:defRPr>
            </a:lvl6pPr>
            <a:lvl7pPr lvl="6" rtl="0">
              <a:spcBef>
                <a:spcPts val="0"/>
              </a:spcBef>
              <a:spcAft>
                <a:spcPts val="0"/>
              </a:spcAft>
              <a:buClr>
                <a:schemeClr val="lt2"/>
              </a:buClr>
              <a:buSzPts val="1400"/>
              <a:buNone/>
              <a:defRPr sz="1400">
                <a:solidFill>
                  <a:schemeClr val="lt2"/>
                </a:solidFill>
              </a:defRPr>
            </a:lvl7pPr>
            <a:lvl8pPr lvl="7" rtl="0">
              <a:spcBef>
                <a:spcPts val="0"/>
              </a:spcBef>
              <a:spcAft>
                <a:spcPts val="0"/>
              </a:spcAft>
              <a:buClr>
                <a:schemeClr val="lt2"/>
              </a:buClr>
              <a:buSzPts val="1400"/>
              <a:buNone/>
              <a:defRPr sz="1400">
                <a:solidFill>
                  <a:schemeClr val="lt2"/>
                </a:solidFill>
              </a:defRPr>
            </a:lvl8pPr>
            <a:lvl9pPr lvl="8" rtl="0">
              <a:spcBef>
                <a:spcPts val="0"/>
              </a:spcBef>
              <a:spcAft>
                <a:spcPts val="0"/>
              </a:spcAft>
              <a:buClr>
                <a:schemeClr val="lt2"/>
              </a:buClr>
              <a:buSzPts val="1400"/>
              <a:buNone/>
              <a:defRPr sz="1400">
                <a:solidFill>
                  <a:schemeClr val="lt2"/>
                </a:solidFill>
              </a:defRPr>
            </a:lvl9pPr>
          </a:lstStyle>
          <a:p/>
        </p:txBody>
      </p:sp>
      <p:sp>
        <p:nvSpPr>
          <p:cNvPr id="704" name="Google Shape;704;p35"/>
          <p:cNvSpPr txBox="1"/>
          <p:nvPr>
            <p:ph idx="1" type="subTitle"/>
          </p:nvPr>
        </p:nvSpPr>
        <p:spPr>
          <a:xfrm>
            <a:off x="4171522" y="2940734"/>
            <a:ext cx="3737100" cy="9669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lt2"/>
              </a:buClr>
              <a:buSzPts val="1400"/>
              <a:buNone/>
              <a:defRPr sz="1400">
                <a:solidFill>
                  <a:schemeClr val="lt2"/>
                </a:solidFill>
              </a:defRPr>
            </a:lvl1pPr>
            <a:lvl2pPr lvl="1" rtl="0">
              <a:lnSpc>
                <a:spcPct val="100000"/>
              </a:lnSpc>
              <a:spcBef>
                <a:spcPts val="0"/>
              </a:spcBef>
              <a:spcAft>
                <a:spcPts val="0"/>
              </a:spcAft>
              <a:buClr>
                <a:schemeClr val="lt2"/>
              </a:buClr>
              <a:buSzPts val="1400"/>
              <a:buNone/>
              <a:defRPr>
                <a:solidFill>
                  <a:schemeClr val="lt2"/>
                </a:solidFill>
              </a:defRPr>
            </a:lvl2pPr>
            <a:lvl3pPr lvl="2" rtl="0">
              <a:lnSpc>
                <a:spcPct val="100000"/>
              </a:lnSpc>
              <a:spcBef>
                <a:spcPts val="0"/>
              </a:spcBef>
              <a:spcAft>
                <a:spcPts val="0"/>
              </a:spcAft>
              <a:buClr>
                <a:schemeClr val="lt2"/>
              </a:buClr>
              <a:buSzPts val="1400"/>
              <a:buNone/>
              <a:defRPr>
                <a:solidFill>
                  <a:schemeClr val="lt2"/>
                </a:solidFill>
              </a:defRPr>
            </a:lvl3pPr>
            <a:lvl4pPr lvl="3" rtl="0">
              <a:lnSpc>
                <a:spcPct val="100000"/>
              </a:lnSpc>
              <a:spcBef>
                <a:spcPts val="0"/>
              </a:spcBef>
              <a:spcAft>
                <a:spcPts val="0"/>
              </a:spcAft>
              <a:buClr>
                <a:schemeClr val="lt2"/>
              </a:buClr>
              <a:buSzPts val="1400"/>
              <a:buNone/>
              <a:defRPr>
                <a:solidFill>
                  <a:schemeClr val="lt2"/>
                </a:solidFill>
              </a:defRPr>
            </a:lvl4pPr>
            <a:lvl5pPr lvl="4" rtl="0">
              <a:lnSpc>
                <a:spcPct val="100000"/>
              </a:lnSpc>
              <a:spcBef>
                <a:spcPts val="0"/>
              </a:spcBef>
              <a:spcAft>
                <a:spcPts val="0"/>
              </a:spcAft>
              <a:buClr>
                <a:schemeClr val="lt2"/>
              </a:buClr>
              <a:buSzPts val="1400"/>
              <a:buNone/>
              <a:defRPr>
                <a:solidFill>
                  <a:schemeClr val="lt2"/>
                </a:solidFill>
              </a:defRPr>
            </a:lvl5pPr>
            <a:lvl6pPr lvl="5" rtl="0">
              <a:lnSpc>
                <a:spcPct val="100000"/>
              </a:lnSpc>
              <a:spcBef>
                <a:spcPts val="0"/>
              </a:spcBef>
              <a:spcAft>
                <a:spcPts val="0"/>
              </a:spcAft>
              <a:buClr>
                <a:schemeClr val="lt2"/>
              </a:buClr>
              <a:buSzPts val="1400"/>
              <a:buNone/>
              <a:defRPr>
                <a:solidFill>
                  <a:schemeClr val="lt2"/>
                </a:solidFill>
              </a:defRPr>
            </a:lvl6pPr>
            <a:lvl7pPr lvl="6" rtl="0">
              <a:lnSpc>
                <a:spcPct val="100000"/>
              </a:lnSpc>
              <a:spcBef>
                <a:spcPts val="0"/>
              </a:spcBef>
              <a:spcAft>
                <a:spcPts val="0"/>
              </a:spcAft>
              <a:buClr>
                <a:schemeClr val="lt2"/>
              </a:buClr>
              <a:buSzPts val="1400"/>
              <a:buNone/>
              <a:defRPr>
                <a:solidFill>
                  <a:schemeClr val="lt2"/>
                </a:solidFill>
              </a:defRPr>
            </a:lvl7pPr>
            <a:lvl8pPr lvl="7" rtl="0">
              <a:lnSpc>
                <a:spcPct val="100000"/>
              </a:lnSpc>
              <a:spcBef>
                <a:spcPts val="0"/>
              </a:spcBef>
              <a:spcAft>
                <a:spcPts val="0"/>
              </a:spcAft>
              <a:buClr>
                <a:schemeClr val="lt2"/>
              </a:buClr>
              <a:buSzPts val="1400"/>
              <a:buNone/>
              <a:defRPr>
                <a:solidFill>
                  <a:schemeClr val="lt2"/>
                </a:solidFill>
              </a:defRPr>
            </a:lvl8pPr>
            <a:lvl9pPr lvl="8" rtl="0">
              <a:lnSpc>
                <a:spcPct val="100000"/>
              </a:lnSpc>
              <a:spcBef>
                <a:spcPts val="0"/>
              </a:spcBef>
              <a:spcAft>
                <a:spcPts val="0"/>
              </a:spcAft>
              <a:buClr>
                <a:schemeClr val="lt2"/>
              </a:buClr>
              <a:buSzPts val="1400"/>
              <a:buNone/>
              <a:defRPr>
                <a:solidFill>
                  <a:schemeClr val="lt2"/>
                </a:solidFill>
              </a:defRPr>
            </a:lvl9pPr>
          </a:lstStyle>
          <a:p/>
        </p:txBody>
      </p:sp>
      <p:sp>
        <p:nvSpPr>
          <p:cNvPr id="705" name="Google Shape;705;p35"/>
          <p:cNvSpPr/>
          <p:nvPr/>
        </p:nvSpPr>
        <p:spPr>
          <a:xfrm>
            <a:off x="8247224" y="2786075"/>
            <a:ext cx="1663821" cy="3327429"/>
          </a:xfrm>
          <a:custGeom>
            <a:rect b="b" l="l" r="r" t="t"/>
            <a:pathLst>
              <a:path extrusionOk="0" h="46981" w="23492">
                <a:moveTo>
                  <a:pt x="23491" y="0"/>
                </a:moveTo>
                <a:cubicBezTo>
                  <a:pt x="10539" y="0"/>
                  <a:pt x="0" y="10536"/>
                  <a:pt x="0" y="23490"/>
                </a:cubicBezTo>
                <a:cubicBezTo>
                  <a:pt x="0" y="36443"/>
                  <a:pt x="10539" y="46980"/>
                  <a:pt x="23491" y="46980"/>
                </a:cubicBezTo>
                <a:lnTo>
                  <a:pt x="23491" y="42791"/>
                </a:lnTo>
                <a:cubicBezTo>
                  <a:pt x="12849" y="42791"/>
                  <a:pt x="4191" y="34133"/>
                  <a:pt x="4191" y="23490"/>
                </a:cubicBezTo>
                <a:cubicBezTo>
                  <a:pt x="4191" y="12848"/>
                  <a:pt x="12849" y="4189"/>
                  <a:pt x="23491" y="4189"/>
                </a:cubicBezTo>
                <a:lnTo>
                  <a:pt x="2349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Text 2">
  <p:cSld name="TITLE_ONLY_2_1_1">
    <p:spTree>
      <p:nvGrpSpPr>
        <p:cNvPr id="706" name="Shape 706"/>
        <p:cNvGrpSpPr/>
        <p:nvPr/>
      </p:nvGrpSpPr>
      <p:grpSpPr>
        <a:xfrm>
          <a:off x="0" y="0"/>
          <a:ext cx="0" cy="0"/>
          <a:chOff x="0" y="0"/>
          <a:chExt cx="0" cy="0"/>
        </a:xfrm>
      </p:grpSpPr>
      <p:sp>
        <p:nvSpPr>
          <p:cNvPr id="707" name="Google Shape;707;p36"/>
          <p:cNvSpPr txBox="1"/>
          <p:nvPr>
            <p:ph type="title"/>
          </p:nvPr>
        </p:nvSpPr>
        <p:spPr>
          <a:xfrm>
            <a:off x="1191600" y="445000"/>
            <a:ext cx="67608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5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708" name="Google Shape;708;p36"/>
          <p:cNvSpPr txBox="1"/>
          <p:nvPr>
            <p:ph idx="1" type="subTitle"/>
          </p:nvPr>
        </p:nvSpPr>
        <p:spPr>
          <a:xfrm>
            <a:off x="2845050" y="1822625"/>
            <a:ext cx="3453900" cy="9669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
        <p:nvSpPr>
          <p:cNvPr id="709" name="Google Shape;709;p36"/>
          <p:cNvSpPr/>
          <p:nvPr/>
        </p:nvSpPr>
        <p:spPr>
          <a:xfrm rot="-5400000">
            <a:off x="704477" y="497951"/>
            <a:ext cx="466792" cy="466792"/>
          </a:xfrm>
          <a:custGeom>
            <a:rect b="b" l="l" r="r" t="t"/>
            <a:pathLst>
              <a:path extrusionOk="0" h="14866" w="14866">
                <a:moveTo>
                  <a:pt x="7433" y="3197"/>
                </a:moveTo>
                <a:cubicBezTo>
                  <a:pt x="9768" y="3197"/>
                  <a:pt x="11669" y="5098"/>
                  <a:pt x="11669" y="7433"/>
                </a:cubicBezTo>
                <a:cubicBezTo>
                  <a:pt x="11669" y="9768"/>
                  <a:pt x="9768" y="11669"/>
                  <a:pt x="7433" y="11669"/>
                </a:cubicBezTo>
                <a:cubicBezTo>
                  <a:pt x="5098" y="11669"/>
                  <a:pt x="3197" y="9768"/>
                  <a:pt x="3197" y="7433"/>
                </a:cubicBezTo>
                <a:cubicBezTo>
                  <a:pt x="3197" y="5096"/>
                  <a:pt x="5098" y="3197"/>
                  <a:pt x="7433" y="3197"/>
                </a:cubicBezTo>
                <a:close/>
                <a:moveTo>
                  <a:pt x="7433" y="1"/>
                </a:moveTo>
                <a:cubicBezTo>
                  <a:pt x="3334" y="1"/>
                  <a:pt x="1" y="3336"/>
                  <a:pt x="1" y="7433"/>
                </a:cubicBezTo>
                <a:cubicBezTo>
                  <a:pt x="1" y="11532"/>
                  <a:pt x="3334" y="14865"/>
                  <a:pt x="7433" y="14865"/>
                </a:cubicBezTo>
                <a:cubicBezTo>
                  <a:pt x="11531" y="14865"/>
                  <a:pt x="14865" y="11532"/>
                  <a:pt x="14865" y="7433"/>
                </a:cubicBezTo>
                <a:cubicBezTo>
                  <a:pt x="14865" y="3336"/>
                  <a:pt x="11532" y="1"/>
                  <a:pt x="743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0" name="Google Shape;710;p36"/>
          <p:cNvSpPr/>
          <p:nvPr/>
        </p:nvSpPr>
        <p:spPr>
          <a:xfrm rot="-5400000">
            <a:off x="193777" y="497951"/>
            <a:ext cx="466792" cy="466792"/>
          </a:xfrm>
          <a:custGeom>
            <a:rect b="b" l="l" r="r" t="t"/>
            <a:pathLst>
              <a:path extrusionOk="0" h="14866" w="14866">
                <a:moveTo>
                  <a:pt x="7433" y="3197"/>
                </a:moveTo>
                <a:cubicBezTo>
                  <a:pt x="9768" y="3197"/>
                  <a:pt x="11669" y="5098"/>
                  <a:pt x="11669" y="7433"/>
                </a:cubicBezTo>
                <a:cubicBezTo>
                  <a:pt x="11669" y="9768"/>
                  <a:pt x="9768" y="11669"/>
                  <a:pt x="7433" y="11669"/>
                </a:cubicBezTo>
                <a:cubicBezTo>
                  <a:pt x="5098" y="11669"/>
                  <a:pt x="3197" y="9768"/>
                  <a:pt x="3197" y="7433"/>
                </a:cubicBezTo>
                <a:cubicBezTo>
                  <a:pt x="3197" y="5096"/>
                  <a:pt x="5098" y="3197"/>
                  <a:pt x="7433" y="3197"/>
                </a:cubicBezTo>
                <a:close/>
                <a:moveTo>
                  <a:pt x="7433" y="1"/>
                </a:moveTo>
                <a:cubicBezTo>
                  <a:pt x="3334" y="1"/>
                  <a:pt x="1" y="3336"/>
                  <a:pt x="1" y="7433"/>
                </a:cubicBezTo>
                <a:cubicBezTo>
                  <a:pt x="1" y="11532"/>
                  <a:pt x="3334" y="14865"/>
                  <a:pt x="7433" y="14865"/>
                </a:cubicBezTo>
                <a:cubicBezTo>
                  <a:pt x="11531" y="14865"/>
                  <a:pt x="14865" y="11532"/>
                  <a:pt x="14865" y="7433"/>
                </a:cubicBezTo>
                <a:cubicBezTo>
                  <a:pt x="14865" y="3336"/>
                  <a:pt x="11532" y="1"/>
                  <a:pt x="7433"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1" name="Google Shape;711;p36"/>
          <p:cNvSpPr/>
          <p:nvPr/>
        </p:nvSpPr>
        <p:spPr>
          <a:xfrm rot="-5400000">
            <a:off x="-316923" y="497951"/>
            <a:ext cx="466792" cy="466792"/>
          </a:xfrm>
          <a:custGeom>
            <a:rect b="b" l="l" r="r" t="t"/>
            <a:pathLst>
              <a:path extrusionOk="0" h="14866" w="14866">
                <a:moveTo>
                  <a:pt x="7433" y="3197"/>
                </a:moveTo>
                <a:cubicBezTo>
                  <a:pt x="9768" y="3197"/>
                  <a:pt x="11669" y="5098"/>
                  <a:pt x="11669" y="7433"/>
                </a:cubicBezTo>
                <a:cubicBezTo>
                  <a:pt x="11669" y="9768"/>
                  <a:pt x="9768" y="11669"/>
                  <a:pt x="7433" y="11669"/>
                </a:cubicBezTo>
                <a:cubicBezTo>
                  <a:pt x="5098" y="11669"/>
                  <a:pt x="3197" y="9768"/>
                  <a:pt x="3197" y="7433"/>
                </a:cubicBezTo>
                <a:cubicBezTo>
                  <a:pt x="3197" y="5096"/>
                  <a:pt x="5098" y="3197"/>
                  <a:pt x="7433" y="3197"/>
                </a:cubicBezTo>
                <a:close/>
                <a:moveTo>
                  <a:pt x="7433" y="1"/>
                </a:moveTo>
                <a:cubicBezTo>
                  <a:pt x="3334" y="1"/>
                  <a:pt x="1" y="3336"/>
                  <a:pt x="1" y="7433"/>
                </a:cubicBezTo>
                <a:cubicBezTo>
                  <a:pt x="1" y="11532"/>
                  <a:pt x="3334" y="14865"/>
                  <a:pt x="7433" y="14865"/>
                </a:cubicBezTo>
                <a:cubicBezTo>
                  <a:pt x="11531" y="14865"/>
                  <a:pt x="14865" y="11532"/>
                  <a:pt x="14865" y="7433"/>
                </a:cubicBezTo>
                <a:cubicBezTo>
                  <a:pt x="14865" y="3336"/>
                  <a:pt x="11532" y="1"/>
                  <a:pt x="7433"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712" name="Google Shape;712;p36"/>
          <p:cNvGrpSpPr/>
          <p:nvPr/>
        </p:nvGrpSpPr>
        <p:grpSpPr>
          <a:xfrm>
            <a:off x="8402078" y="123460"/>
            <a:ext cx="494184" cy="3160979"/>
            <a:chOff x="3250475" y="-1758600"/>
            <a:chExt cx="234700" cy="1501225"/>
          </a:xfrm>
        </p:grpSpPr>
        <p:sp>
          <p:nvSpPr>
            <p:cNvPr id="713" name="Google Shape;713;p36"/>
            <p:cNvSpPr/>
            <p:nvPr/>
          </p:nvSpPr>
          <p:spPr>
            <a:xfrm>
              <a:off x="3250550" y="-1758600"/>
              <a:ext cx="234625" cy="234625"/>
            </a:xfrm>
            <a:custGeom>
              <a:rect b="b" l="l" r="r" t="t"/>
              <a:pathLst>
                <a:path extrusionOk="0" h="9385" w="9385">
                  <a:moveTo>
                    <a:pt x="8497" y="0"/>
                  </a:moveTo>
                  <a:lnTo>
                    <a:pt x="1" y="8497"/>
                  </a:lnTo>
                  <a:lnTo>
                    <a:pt x="888" y="9385"/>
                  </a:lnTo>
                  <a:lnTo>
                    <a:pt x="9385" y="888"/>
                  </a:lnTo>
                  <a:lnTo>
                    <a:pt x="8497"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4" name="Google Shape;714;p36"/>
            <p:cNvSpPr/>
            <p:nvPr/>
          </p:nvSpPr>
          <p:spPr>
            <a:xfrm>
              <a:off x="3250475" y="-1653125"/>
              <a:ext cx="234675" cy="234650"/>
            </a:xfrm>
            <a:custGeom>
              <a:rect b="b" l="l" r="r" t="t"/>
              <a:pathLst>
                <a:path extrusionOk="0" h="9386" w="9387">
                  <a:moveTo>
                    <a:pt x="8497" y="1"/>
                  </a:moveTo>
                  <a:lnTo>
                    <a:pt x="1" y="8498"/>
                  </a:lnTo>
                  <a:lnTo>
                    <a:pt x="890" y="9385"/>
                  </a:lnTo>
                  <a:lnTo>
                    <a:pt x="9387" y="889"/>
                  </a:lnTo>
                  <a:lnTo>
                    <a:pt x="8497"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5" name="Google Shape;715;p36"/>
            <p:cNvSpPr/>
            <p:nvPr/>
          </p:nvSpPr>
          <p:spPr>
            <a:xfrm>
              <a:off x="3250550" y="-1547500"/>
              <a:ext cx="234625" cy="234625"/>
            </a:xfrm>
            <a:custGeom>
              <a:rect b="b" l="l" r="r" t="t"/>
              <a:pathLst>
                <a:path extrusionOk="0" h="9385" w="9385">
                  <a:moveTo>
                    <a:pt x="8497" y="0"/>
                  </a:moveTo>
                  <a:lnTo>
                    <a:pt x="1" y="8497"/>
                  </a:lnTo>
                  <a:lnTo>
                    <a:pt x="888" y="9385"/>
                  </a:lnTo>
                  <a:lnTo>
                    <a:pt x="9385" y="888"/>
                  </a:lnTo>
                  <a:lnTo>
                    <a:pt x="8497"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6" name="Google Shape;716;p36"/>
            <p:cNvSpPr/>
            <p:nvPr/>
          </p:nvSpPr>
          <p:spPr>
            <a:xfrm>
              <a:off x="3250475" y="-1442025"/>
              <a:ext cx="234675" cy="234650"/>
            </a:xfrm>
            <a:custGeom>
              <a:rect b="b" l="l" r="r" t="t"/>
              <a:pathLst>
                <a:path extrusionOk="0" h="9386" w="9387">
                  <a:moveTo>
                    <a:pt x="8497" y="1"/>
                  </a:moveTo>
                  <a:lnTo>
                    <a:pt x="1" y="8497"/>
                  </a:lnTo>
                  <a:lnTo>
                    <a:pt x="890" y="9385"/>
                  </a:lnTo>
                  <a:lnTo>
                    <a:pt x="9387" y="888"/>
                  </a:lnTo>
                  <a:lnTo>
                    <a:pt x="8497"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7" name="Google Shape;717;p36"/>
            <p:cNvSpPr/>
            <p:nvPr/>
          </p:nvSpPr>
          <p:spPr>
            <a:xfrm>
              <a:off x="3250550" y="-1336425"/>
              <a:ext cx="234625" cy="234650"/>
            </a:xfrm>
            <a:custGeom>
              <a:rect b="b" l="l" r="r" t="t"/>
              <a:pathLst>
                <a:path extrusionOk="0" h="9386" w="9385">
                  <a:moveTo>
                    <a:pt x="8497" y="1"/>
                  </a:moveTo>
                  <a:lnTo>
                    <a:pt x="1" y="8497"/>
                  </a:lnTo>
                  <a:lnTo>
                    <a:pt x="888" y="9385"/>
                  </a:lnTo>
                  <a:lnTo>
                    <a:pt x="9385" y="889"/>
                  </a:lnTo>
                  <a:lnTo>
                    <a:pt x="8497"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8" name="Google Shape;718;p36"/>
            <p:cNvSpPr/>
            <p:nvPr/>
          </p:nvSpPr>
          <p:spPr>
            <a:xfrm>
              <a:off x="3250550" y="-1230850"/>
              <a:ext cx="234625" cy="234625"/>
            </a:xfrm>
            <a:custGeom>
              <a:rect b="b" l="l" r="r" t="t"/>
              <a:pathLst>
                <a:path extrusionOk="0" h="9385" w="9385">
                  <a:moveTo>
                    <a:pt x="8497" y="0"/>
                  </a:moveTo>
                  <a:lnTo>
                    <a:pt x="1" y="8496"/>
                  </a:lnTo>
                  <a:lnTo>
                    <a:pt x="888" y="9385"/>
                  </a:lnTo>
                  <a:lnTo>
                    <a:pt x="9385" y="888"/>
                  </a:lnTo>
                  <a:lnTo>
                    <a:pt x="8497"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9" name="Google Shape;719;p36"/>
            <p:cNvSpPr/>
            <p:nvPr/>
          </p:nvSpPr>
          <p:spPr>
            <a:xfrm>
              <a:off x="3250525" y="-1125400"/>
              <a:ext cx="234625" cy="234675"/>
            </a:xfrm>
            <a:custGeom>
              <a:rect b="b" l="l" r="r" t="t"/>
              <a:pathLst>
                <a:path extrusionOk="0" h="9387" w="9385">
                  <a:moveTo>
                    <a:pt x="8497" y="0"/>
                  </a:moveTo>
                  <a:lnTo>
                    <a:pt x="0" y="8497"/>
                  </a:lnTo>
                  <a:lnTo>
                    <a:pt x="888" y="9386"/>
                  </a:lnTo>
                  <a:lnTo>
                    <a:pt x="9385" y="890"/>
                  </a:lnTo>
                  <a:lnTo>
                    <a:pt x="8497"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0" name="Google Shape;720;p36"/>
            <p:cNvSpPr/>
            <p:nvPr/>
          </p:nvSpPr>
          <p:spPr>
            <a:xfrm>
              <a:off x="3250550" y="-1019775"/>
              <a:ext cx="234625" cy="234650"/>
            </a:xfrm>
            <a:custGeom>
              <a:rect b="b" l="l" r="r" t="t"/>
              <a:pathLst>
                <a:path extrusionOk="0" h="9386" w="9385">
                  <a:moveTo>
                    <a:pt x="8497" y="1"/>
                  </a:moveTo>
                  <a:lnTo>
                    <a:pt x="1" y="8496"/>
                  </a:lnTo>
                  <a:lnTo>
                    <a:pt x="888" y="9385"/>
                  </a:lnTo>
                  <a:lnTo>
                    <a:pt x="9385" y="889"/>
                  </a:lnTo>
                  <a:lnTo>
                    <a:pt x="8497"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1" name="Google Shape;721;p36"/>
            <p:cNvSpPr/>
            <p:nvPr/>
          </p:nvSpPr>
          <p:spPr>
            <a:xfrm>
              <a:off x="3250525" y="-914300"/>
              <a:ext cx="234625" cy="234675"/>
            </a:xfrm>
            <a:custGeom>
              <a:rect b="b" l="l" r="r" t="t"/>
              <a:pathLst>
                <a:path extrusionOk="0" h="9387" w="9385">
                  <a:moveTo>
                    <a:pt x="8497" y="0"/>
                  </a:moveTo>
                  <a:lnTo>
                    <a:pt x="0" y="8497"/>
                  </a:lnTo>
                  <a:lnTo>
                    <a:pt x="888" y="9386"/>
                  </a:lnTo>
                  <a:lnTo>
                    <a:pt x="9385" y="889"/>
                  </a:lnTo>
                  <a:lnTo>
                    <a:pt x="8497"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2" name="Google Shape;722;p36"/>
            <p:cNvSpPr/>
            <p:nvPr/>
          </p:nvSpPr>
          <p:spPr>
            <a:xfrm>
              <a:off x="3250550" y="-808675"/>
              <a:ext cx="234625" cy="234650"/>
            </a:xfrm>
            <a:custGeom>
              <a:rect b="b" l="l" r="r" t="t"/>
              <a:pathLst>
                <a:path extrusionOk="0" h="9386" w="9385">
                  <a:moveTo>
                    <a:pt x="8497" y="1"/>
                  </a:moveTo>
                  <a:lnTo>
                    <a:pt x="1" y="8497"/>
                  </a:lnTo>
                  <a:lnTo>
                    <a:pt x="888" y="9385"/>
                  </a:lnTo>
                  <a:lnTo>
                    <a:pt x="9385" y="888"/>
                  </a:lnTo>
                  <a:lnTo>
                    <a:pt x="8497"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3" name="Google Shape;723;p36"/>
            <p:cNvSpPr/>
            <p:nvPr/>
          </p:nvSpPr>
          <p:spPr>
            <a:xfrm>
              <a:off x="3250525" y="-703225"/>
              <a:ext cx="234625" cy="234675"/>
            </a:xfrm>
            <a:custGeom>
              <a:rect b="b" l="l" r="r" t="t"/>
              <a:pathLst>
                <a:path extrusionOk="0" h="9387" w="9385">
                  <a:moveTo>
                    <a:pt x="8497" y="1"/>
                  </a:moveTo>
                  <a:lnTo>
                    <a:pt x="0" y="8497"/>
                  </a:lnTo>
                  <a:lnTo>
                    <a:pt x="889" y="9387"/>
                  </a:lnTo>
                  <a:lnTo>
                    <a:pt x="9385" y="890"/>
                  </a:lnTo>
                  <a:lnTo>
                    <a:pt x="8497"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4" name="Google Shape;724;p36"/>
            <p:cNvSpPr/>
            <p:nvPr/>
          </p:nvSpPr>
          <p:spPr>
            <a:xfrm>
              <a:off x="3250550" y="-597575"/>
              <a:ext cx="234625" cy="234625"/>
            </a:xfrm>
            <a:custGeom>
              <a:rect b="b" l="l" r="r" t="t"/>
              <a:pathLst>
                <a:path extrusionOk="0" h="9385" w="9385">
                  <a:moveTo>
                    <a:pt x="8497" y="0"/>
                  </a:moveTo>
                  <a:lnTo>
                    <a:pt x="1" y="8497"/>
                  </a:lnTo>
                  <a:lnTo>
                    <a:pt x="888" y="9385"/>
                  </a:lnTo>
                  <a:lnTo>
                    <a:pt x="9385" y="888"/>
                  </a:lnTo>
                  <a:lnTo>
                    <a:pt x="8497"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5" name="Google Shape;725;p36"/>
            <p:cNvSpPr/>
            <p:nvPr/>
          </p:nvSpPr>
          <p:spPr>
            <a:xfrm>
              <a:off x="3250550" y="-492050"/>
              <a:ext cx="234625" cy="234675"/>
            </a:xfrm>
            <a:custGeom>
              <a:rect b="b" l="l" r="r" t="t"/>
              <a:pathLst>
                <a:path extrusionOk="0" h="9387" w="9385">
                  <a:moveTo>
                    <a:pt x="8497" y="0"/>
                  </a:moveTo>
                  <a:lnTo>
                    <a:pt x="1" y="8497"/>
                  </a:lnTo>
                  <a:lnTo>
                    <a:pt x="888" y="9386"/>
                  </a:lnTo>
                  <a:lnTo>
                    <a:pt x="9385" y="890"/>
                  </a:lnTo>
                  <a:lnTo>
                    <a:pt x="8497"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s + Credits">
  <p:cSld name="TITLE_2">
    <p:spTree>
      <p:nvGrpSpPr>
        <p:cNvPr id="726" name="Shape 726"/>
        <p:cNvGrpSpPr/>
        <p:nvPr/>
      </p:nvGrpSpPr>
      <p:grpSpPr>
        <a:xfrm>
          <a:off x="0" y="0"/>
          <a:ext cx="0" cy="0"/>
          <a:chOff x="0" y="0"/>
          <a:chExt cx="0" cy="0"/>
        </a:xfrm>
      </p:grpSpPr>
      <p:sp>
        <p:nvSpPr>
          <p:cNvPr id="727" name="Google Shape;727;p37"/>
          <p:cNvSpPr/>
          <p:nvPr/>
        </p:nvSpPr>
        <p:spPr>
          <a:xfrm>
            <a:off x="193293" y="1003450"/>
            <a:ext cx="8757415" cy="3948371"/>
          </a:xfrm>
          <a:custGeom>
            <a:rect b="b" l="l" r="r" t="t"/>
            <a:pathLst>
              <a:path extrusionOk="0" h="38252" w="66334">
                <a:moveTo>
                  <a:pt x="0" y="1"/>
                </a:moveTo>
                <a:lnTo>
                  <a:pt x="0" y="38251"/>
                </a:lnTo>
                <a:lnTo>
                  <a:pt x="66334" y="38251"/>
                </a:lnTo>
                <a:lnTo>
                  <a:pt x="66334" y="1"/>
                </a:ln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2"/>
              </a:solidFill>
            </a:endParaRPr>
          </a:p>
        </p:txBody>
      </p:sp>
      <p:sp>
        <p:nvSpPr>
          <p:cNvPr id="728" name="Google Shape;728;p37"/>
          <p:cNvSpPr txBox="1"/>
          <p:nvPr>
            <p:ph type="ctrTitle"/>
          </p:nvPr>
        </p:nvSpPr>
        <p:spPr>
          <a:xfrm>
            <a:off x="869600" y="1270498"/>
            <a:ext cx="4248900" cy="12234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lt2"/>
              </a:buClr>
              <a:buSzPts val="3600"/>
              <a:buNone/>
              <a:defRPr sz="3600">
                <a:solidFill>
                  <a:schemeClr val="lt2"/>
                </a:solidFill>
              </a:defRPr>
            </a:lvl1pPr>
            <a:lvl2pPr lvl="1" rtl="0" algn="ctr">
              <a:spcBef>
                <a:spcPts val="0"/>
              </a:spcBef>
              <a:spcAft>
                <a:spcPts val="0"/>
              </a:spcAft>
              <a:buClr>
                <a:schemeClr val="lt2"/>
              </a:buClr>
              <a:buSzPts val="3600"/>
              <a:buNone/>
              <a:defRPr sz="3600">
                <a:solidFill>
                  <a:schemeClr val="lt2"/>
                </a:solidFill>
              </a:defRPr>
            </a:lvl2pPr>
            <a:lvl3pPr lvl="2" rtl="0" algn="ctr">
              <a:spcBef>
                <a:spcPts val="0"/>
              </a:spcBef>
              <a:spcAft>
                <a:spcPts val="0"/>
              </a:spcAft>
              <a:buClr>
                <a:schemeClr val="lt2"/>
              </a:buClr>
              <a:buSzPts val="3600"/>
              <a:buNone/>
              <a:defRPr sz="3600">
                <a:solidFill>
                  <a:schemeClr val="lt2"/>
                </a:solidFill>
              </a:defRPr>
            </a:lvl3pPr>
            <a:lvl4pPr lvl="3" rtl="0" algn="ctr">
              <a:spcBef>
                <a:spcPts val="0"/>
              </a:spcBef>
              <a:spcAft>
                <a:spcPts val="0"/>
              </a:spcAft>
              <a:buClr>
                <a:schemeClr val="lt2"/>
              </a:buClr>
              <a:buSzPts val="3600"/>
              <a:buNone/>
              <a:defRPr sz="3600">
                <a:solidFill>
                  <a:schemeClr val="lt2"/>
                </a:solidFill>
              </a:defRPr>
            </a:lvl4pPr>
            <a:lvl5pPr lvl="4" rtl="0" algn="ctr">
              <a:spcBef>
                <a:spcPts val="0"/>
              </a:spcBef>
              <a:spcAft>
                <a:spcPts val="0"/>
              </a:spcAft>
              <a:buClr>
                <a:schemeClr val="lt2"/>
              </a:buClr>
              <a:buSzPts val="3600"/>
              <a:buNone/>
              <a:defRPr sz="3600">
                <a:solidFill>
                  <a:schemeClr val="lt2"/>
                </a:solidFill>
              </a:defRPr>
            </a:lvl5pPr>
            <a:lvl6pPr lvl="5" rtl="0" algn="ctr">
              <a:spcBef>
                <a:spcPts val="0"/>
              </a:spcBef>
              <a:spcAft>
                <a:spcPts val="0"/>
              </a:spcAft>
              <a:buClr>
                <a:schemeClr val="lt2"/>
              </a:buClr>
              <a:buSzPts val="3600"/>
              <a:buNone/>
              <a:defRPr sz="3600">
                <a:solidFill>
                  <a:schemeClr val="lt2"/>
                </a:solidFill>
              </a:defRPr>
            </a:lvl6pPr>
            <a:lvl7pPr lvl="6" rtl="0" algn="ctr">
              <a:spcBef>
                <a:spcPts val="0"/>
              </a:spcBef>
              <a:spcAft>
                <a:spcPts val="0"/>
              </a:spcAft>
              <a:buClr>
                <a:schemeClr val="lt2"/>
              </a:buClr>
              <a:buSzPts val="3600"/>
              <a:buNone/>
              <a:defRPr sz="3600">
                <a:solidFill>
                  <a:schemeClr val="lt2"/>
                </a:solidFill>
              </a:defRPr>
            </a:lvl7pPr>
            <a:lvl8pPr lvl="7" rtl="0" algn="ctr">
              <a:spcBef>
                <a:spcPts val="0"/>
              </a:spcBef>
              <a:spcAft>
                <a:spcPts val="0"/>
              </a:spcAft>
              <a:buClr>
                <a:schemeClr val="lt2"/>
              </a:buClr>
              <a:buSzPts val="3600"/>
              <a:buNone/>
              <a:defRPr sz="3600">
                <a:solidFill>
                  <a:schemeClr val="lt2"/>
                </a:solidFill>
              </a:defRPr>
            </a:lvl8pPr>
            <a:lvl9pPr lvl="8" rtl="0" algn="ctr">
              <a:spcBef>
                <a:spcPts val="0"/>
              </a:spcBef>
              <a:spcAft>
                <a:spcPts val="0"/>
              </a:spcAft>
              <a:buClr>
                <a:schemeClr val="lt2"/>
              </a:buClr>
              <a:buSzPts val="3600"/>
              <a:buNone/>
              <a:defRPr sz="3600">
                <a:solidFill>
                  <a:schemeClr val="lt2"/>
                </a:solidFill>
              </a:defRPr>
            </a:lvl9pPr>
          </a:lstStyle>
          <a:p/>
        </p:txBody>
      </p:sp>
      <p:sp>
        <p:nvSpPr>
          <p:cNvPr id="729" name="Google Shape;729;p37"/>
          <p:cNvSpPr txBox="1"/>
          <p:nvPr>
            <p:ph idx="1" type="subTitle"/>
          </p:nvPr>
        </p:nvSpPr>
        <p:spPr>
          <a:xfrm>
            <a:off x="869600" y="2035953"/>
            <a:ext cx="3257700" cy="11565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lt2"/>
              </a:buClr>
              <a:buSzPts val="1400"/>
              <a:buNone/>
              <a:defRPr sz="1400">
                <a:solidFill>
                  <a:schemeClr val="lt2"/>
                </a:solidFill>
              </a:defRPr>
            </a:lvl1pPr>
            <a:lvl2pPr lvl="1" rtl="0">
              <a:lnSpc>
                <a:spcPct val="100000"/>
              </a:lnSpc>
              <a:spcBef>
                <a:spcPts val="0"/>
              </a:spcBef>
              <a:spcAft>
                <a:spcPts val="0"/>
              </a:spcAft>
              <a:buClr>
                <a:schemeClr val="lt2"/>
              </a:buClr>
              <a:buSzPts val="1400"/>
              <a:buNone/>
              <a:defRPr>
                <a:solidFill>
                  <a:schemeClr val="lt2"/>
                </a:solidFill>
              </a:defRPr>
            </a:lvl2pPr>
            <a:lvl3pPr lvl="2" rtl="0">
              <a:lnSpc>
                <a:spcPct val="100000"/>
              </a:lnSpc>
              <a:spcBef>
                <a:spcPts val="0"/>
              </a:spcBef>
              <a:spcAft>
                <a:spcPts val="0"/>
              </a:spcAft>
              <a:buClr>
                <a:schemeClr val="lt2"/>
              </a:buClr>
              <a:buSzPts val="1400"/>
              <a:buNone/>
              <a:defRPr>
                <a:solidFill>
                  <a:schemeClr val="lt2"/>
                </a:solidFill>
              </a:defRPr>
            </a:lvl3pPr>
            <a:lvl4pPr lvl="3" rtl="0">
              <a:lnSpc>
                <a:spcPct val="100000"/>
              </a:lnSpc>
              <a:spcBef>
                <a:spcPts val="0"/>
              </a:spcBef>
              <a:spcAft>
                <a:spcPts val="0"/>
              </a:spcAft>
              <a:buClr>
                <a:schemeClr val="lt2"/>
              </a:buClr>
              <a:buSzPts val="1400"/>
              <a:buNone/>
              <a:defRPr>
                <a:solidFill>
                  <a:schemeClr val="lt2"/>
                </a:solidFill>
              </a:defRPr>
            </a:lvl4pPr>
            <a:lvl5pPr lvl="4" rtl="0">
              <a:lnSpc>
                <a:spcPct val="100000"/>
              </a:lnSpc>
              <a:spcBef>
                <a:spcPts val="0"/>
              </a:spcBef>
              <a:spcAft>
                <a:spcPts val="0"/>
              </a:spcAft>
              <a:buClr>
                <a:schemeClr val="lt2"/>
              </a:buClr>
              <a:buSzPts val="1400"/>
              <a:buNone/>
              <a:defRPr>
                <a:solidFill>
                  <a:schemeClr val="lt2"/>
                </a:solidFill>
              </a:defRPr>
            </a:lvl5pPr>
            <a:lvl6pPr lvl="5" rtl="0">
              <a:lnSpc>
                <a:spcPct val="100000"/>
              </a:lnSpc>
              <a:spcBef>
                <a:spcPts val="0"/>
              </a:spcBef>
              <a:spcAft>
                <a:spcPts val="0"/>
              </a:spcAft>
              <a:buClr>
                <a:schemeClr val="lt2"/>
              </a:buClr>
              <a:buSzPts val="1400"/>
              <a:buNone/>
              <a:defRPr>
                <a:solidFill>
                  <a:schemeClr val="lt2"/>
                </a:solidFill>
              </a:defRPr>
            </a:lvl6pPr>
            <a:lvl7pPr lvl="6" rtl="0">
              <a:lnSpc>
                <a:spcPct val="100000"/>
              </a:lnSpc>
              <a:spcBef>
                <a:spcPts val="0"/>
              </a:spcBef>
              <a:spcAft>
                <a:spcPts val="0"/>
              </a:spcAft>
              <a:buClr>
                <a:schemeClr val="lt2"/>
              </a:buClr>
              <a:buSzPts val="1400"/>
              <a:buNone/>
              <a:defRPr>
                <a:solidFill>
                  <a:schemeClr val="lt2"/>
                </a:solidFill>
              </a:defRPr>
            </a:lvl7pPr>
            <a:lvl8pPr lvl="7" rtl="0">
              <a:lnSpc>
                <a:spcPct val="100000"/>
              </a:lnSpc>
              <a:spcBef>
                <a:spcPts val="0"/>
              </a:spcBef>
              <a:spcAft>
                <a:spcPts val="0"/>
              </a:spcAft>
              <a:buClr>
                <a:schemeClr val="lt2"/>
              </a:buClr>
              <a:buSzPts val="1400"/>
              <a:buNone/>
              <a:defRPr>
                <a:solidFill>
                  <a:schemeClr val="lt2"/>
                </a:solidFill>
              </a:defRPr>
            </a:lvl8pPr>
            <a:lvl9pPr lvl="8" rtl="0">
              <a:lnSpc>
                <a:spcPct val="100000"/>
              </a:lnSpc>
              <a:spcBef>
                <a:spcPts val="0"/>
              </a:spcBef>
              <a:spcAft>
                <a:spcPts val="0"/>
              </a:spcAft>
              <a:buClr>
                <a:schemeClr val="lt2"/>
              </a:buClr>
              <a:buSzPts val="1400"/>
              <a:buNone/>
              <a:defRPr>
                <a:solidFill>
                  <a:schemeClr val="lt2"/>
                </a:solidFill>
              </a:defRPr>
            </a:lvl9pPr>
          </a:lstStyle>
          <a:p/>
        </p:txBody>
      </p:sp>
      <p:sp>
        <p:nvSpPr>
          <p:cNvPr id="730" name="Google Shape;730;p37"/>
          <p:cNvSpPr/>
          <p:nvPr/>
        </p:nvSpPr>
        <p:spPr>
          <a:xfrm>
            <a:off x="6546386" y="344450"/>
            <a:ext cx="718006" cy="2513022"/>
          </a:xfrm>
          <a:custGeom>
            <a:rect b="b" l="l" r="r" t="t"/>
            <a:pathLst>
              <a:path extrusionOk="0" h="66654" w="19044">
                <a:moveTo>
                  <a:pt x="9522" y="1"/>
                </a:moveTo>
                <a:cubicBezTo>
                  <a:pt x="4263" y="1"/>
                  <a:pt x="1" y="4265"/>
                  <a:pt x="1" y="9522"/>
                </a:cubicBezTo>
                <a:lnTo>
                  <a:pt x="1" y="66654"/>
                </a:lnTo>
                <a:lnTo>
                  <a:pt x="19044" y="66654"/>
                </a:lnTo>
                <a:lnTo>
                  <a:pt x="19044" y="9522"/>
                </a:lnTo>
                <a:cubicBezTo>
                  <a:pt x="19044" y="4263"/>
                  <a:pt x="14781" y="1"/>
                  <a:pt x="9522" y="1"/>
                </a:cubicBezTo>
                <a:close/>
              </a:path>
            </a:pathLst>
          </a:custGeom>
          <a:solidFill>
            <a:srgbClr val="E9B72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1" name="Google Shape;731;p37"/>
          <p:cNvSpPr/>
          <p:nvPr/>
        </p:nvSpPr>
        <p:spPr>
          <a:xfrm>
            <a:off x="6228825" y="580273"/>
            <a:ext cx="718006" cy="2513022"/>
          </a:xfrm>
          <a:custGeom>
            <a:rect b="b" l="l" r="r" t="t"/>
            <a:pathLst>
              <a:path extrusionOk="0" h="66654" w="19044">
                <a:moveTo>
                  <a:pt x="9522" y="0"/>
                </a:moveTo>
                <a:cubicBezTo>
                  <a:pt x="4263" y="0"/>
                  <a:pt x="1" y="4263"/>
                  <a:pt x="1" y="9522"/>
                </a:cubicBezTo>
                <a:lnTo>
                  <a:pt x="1" y="66653"/>
                </a:lnTo>
                <a:lnTo>
                  <a:pt x="19043" y="66653"/>
                </a:lnTo>
                <a:lnTo>
                  <a:pt x="19043" y="9522"/>
                </a:lnTo>
                <a:cubicBezTo>
                  <a:pt x="19043" y="4263"/>
                  <a:pt x="14781" y="0"/>
                  <a:pt x="9522"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2" name="Google Shape;732;p37"/>
          <p:cNvSpPr/>
          <p:nvPr/>
        </p:nvSpPr>
        <p:spPr>
          <a:xfrm>
            <a:off x="4000355" y="0"/>
            <a:ext cx="5143618" cy="5143473"/>
          </a:xfrm>
          <a:custGeom>
            <a:rect b="b" l="l" r="r" t="t"/>
            <a:pathLst>
              <a:path extrusionOk="0" h="71094" w="71096">
                <a:moveTo>
                  <a:pt x="71096" y="0"/>
                </a:moveTo>
                <a:lnTo>
                  <a:pt x="1" y="71093"/>
                </a:lnTo>
                <a:lnTo>
                  <a:pt x="71096" y="71093"/>
                </a:lnTo>
                <a:lnTo>
                  <a:pt x="71096" y="0"/>
                </a:lnTo>
                <a:close/>
              </a:path>
            </a:pathLst>
          </a:custGeom>
          <a:solidFill>
            <a:srgbClr val="5EA5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733" name="Google Shape;733;p37"/>
          <p:cNvGrpSpPr/>
          <p:nvPr/>
        </p:nvGrpSpPr>
        <p:grpSpPr>
          <a:xfrm>
            <a:off x="173150" y="501049"/>
            <a:ext cx="1507361" cy="356999"/>
            <a:chOff x="173150" y="501049"/>
            <a:chExt cx="1507361" cy="356999"/>
          </a:xfrm>
        </p:grpSpPr>
        <p:sp>
          <p:nvSpPr>
            <p:cNvPr id="734" name="Google Shape;734;p37"/>
            <p:cNvSpPr/>
            <p:nvPr/>
          </p:nvSpPr>
          <p:spPr>
            <a:xfrm>
              <a:off x="173150" y="726138"/>
              <a:ext cx="137186" cy="131910"/>
            </a:xfrm>
            <a:custGeom>
              <a:rect b="b" l="l" r="r" t="t"/>
              <a:pathLst>
                <a:path extrusionOk="0" h="3075" w="3198">
                  <a:moveTo>
                    <a:pt x="1660" y="1"/>
                  </a:moveTo>
                  <a:cubicBezTo>
                    <a:pt x="1037" y="1"/>
                    <a:pt x="476" y="375"/>
                    <a:pt x="239" y="950"/>
                  </a:cubicBezTo>
                  <a:cubicBezTo>
                    <a:pt x="1" y="1524"/>
                    <a:pt x="132" y="2185"/>
                    <a:pt x="572" y="2624"/>
                  </a:cubicBezTo>
                  <a:cubicBezTo>
                    <a:pt x="867" y="2919"/>
                    <a:pt x="1260" y="3075"/>
                    <a:pt x="1660" y="3075"/>
                  </a:cubicBezTo>
                  <a:cubicBezTo>
                    <a:pt x="1858" y="3075"/>
                    <a:pt x="2057" y="3037"/>
                    <a:pt x="2247" y="2958"/>
                  </a:cubicBezTo>
                  <a:cubicBezTo>
                    <a:pt x="2822" y="2720"/>
                    <a:pt x="3197" y="2159"/>
                    <a:pt x="3197" y="1538"/>
                  </a:cubicBezTo>
                  <a:cubicBezTo>
                    <a:pt x="3197" y="688"/>
                    <a:pt x="2508" y="1"/>
                    <a:pt x="1660" y="1"/>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5" name="Google Shape;735;p37"/>
            <p:cNvSpPr/>
            <p:nvPr/>
          </p:nvSpPr>
          <p:spPr>
            <a:xfrm>
              <a:off x="479874" y="726138"/>
              <a:ext cx="137143" cy="131910"/>
            </a:xfrm>
            <a:custGeom>
              <a:rect b="b" l="l" r="r" t="t"/>
              <a:pathLst>
                <a:path extrusionOk="0" h="3075" w="3197">
                  <a:moveTo>
                    <a:pt x="1658" y="1"/>
                  </a:moveTo>
                  <a:cubicBezTo>
                    <a:pt x="1037" y="1"/>
                    <a:pt x="476" y="375"/>
                    <a:pt x="237" y="950"/>
                  </a:cubicBezTo>
                  <a:cubicBezTo>
                    <a:pt x="0" y="1524"/>
                    <a:pt x="131" y="2185"/>
                    <a:pt x="571" y="2624"/>
                  </a:cubicBezTo>
                  <a:cubicBezTo>
                    <a:pt x="866" y="2919"/>
                    <a:pt x="1260" y="3075"/>
                    <a:pt x="1660" y="3075"/>
                  </a:cubicBezTo>
                  <a:cubicBezTo>
                    <a:pt x="1858" y="3075"/>
                    <a:pt x="2057" y="3037"/>
                    <a:pt x="2247" y="2958"/>
                  </a:cubicBezTo>
                  <a:cubicBezTo>
                    <a:pt x="2821" y="2720"/>
                    <a:pt x="3197" y="2159"/>
                    <a:pt x="3197" y="1538"/>
                  </a:cubicBezTo>
                  <a:cubicBezTo>
                    <a:pt x="3195" y="688"/>
                    <a:pt x="2508" y="1"/>
                    <a:pt x="1658" y="1"/>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6" name="Google Shape;736;p37"/>
            <p:cNvSpPr/>
            <p:nvPr/>
          </p:nvSpPr>
          <p:spPr>
            <a:xfrm>
              <a:off x="786554" y="726138"/>
              <a:ext cx="137100" cy="131910"/>
            </a:xfrm>
            <a:custGeom>
              <a:rect b="b" l="l" r="r" t="t"/>
              <a:pathLst>
                <a:path extrusionOk="0" h="3075" w="3196">
                  <a:moveTo>
                    <a:pt x="1659" y="1"/>
                  </a:moveTo>
                  <a:cubicBezTo>
                    <a:pt x="1037" y="1"/>
                    <a:pt x="476" y="375"/>
                    <a:pt x="238" y="950"/>
                  </a:cubicBezTo>
                  <a:cubicBezTo>
                    <a:pt x="1" y="1524"/>
                    <a:pt x="132" y="2185"/>
                    <a:pt x="572" y="2624"/>
                  </a:cubicBezTo>
                  <a:cubicBezTo>
                    <a:pt x="866" y="2919"/>
                    <a:pt x="1259" y="3075"/>
                    <a:pt x="1659" y="3075"/>
                  </a:cubicBezTo>
                  <a:cubicBezTo>
                    <a:pt x="1857" y="3075"/>
                    <a:pt x="2057" y="3037"/>
                    <a:pt x="2247" y="2958"/>
                  </a:cubicBezTo>
                  <a:cubicBezTo>
                    <a:pt x="2822" y="2720"/>
                    <a:pt x="3196" y="2159"/>
                    <a:pt x="3196" y="1538"/>
                  </a:cubicBezTo>
                  <a:cubicBezTo>
                    <a:pt x="3196" y="688"/>
                    <a:pt x="2508" y="1"/>
                    <a:pt x="1659" y="1"/>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7" name="Google Shape;737;p37"/>
            <p:cNvSpPr/>
            <p:nvPr/>
          </p:nvSpPr>
          <p:spPr>
            <a:xfrm>
              <a:off x="1093192" y="726138"/>
              <a:ext cx="137186" cy="131910"/>
            </a:xfrm>
            <a:custGeom>
              <a:rect b="b" l="l" r="r" t="t"/>
              <a:pathLst>
                <a:path extrusionOk="0" h="3075" w="3198">
                  <a:moveTo>
                    <a:pt x="1660" y="1"/>
                  </a:moveTo>
                  <a:cubicBezTo>
                    <a:pt x="1037" y="1"/>
                    <a:pt x="478" y="375"/>
                    <a:pt x="239" y="950"/>
                  </a:cubicBezTo>
                  <a:cubicBezTo>
                    <a:pt x="1" y="1524"/>
                    <a:pt x="133" y="2185"/>
                    <a:pt x="572" y="2624"/>
                  </a:cubicBezTo>
                  <a:cubicBezTo>
                    <a:pt x="867" y="2919"/>
                    <a:pt x="1260" y="3075"/>
                    <a:pt x="1660" y="3075"/>
                  </a:cubicBezTo>
                  <a:cubicBezTo>
                    <a:pt x="1858" y="3075"/>
                    <a:pt x="2058" y="3037"/>
                    <a:pt x="2247" y="2958"/>
                  </a:cubicBezTo>
                  <a:cubicBezTo>
                    <a:pt x="2823" y="2720"/>
                    <a:pt x="3197" y="2159"/>
                    <a:pt x="3197" y="1538"/>
                  </a:cubicBezTo>
                  <a:cubicBezTo>
                    <a:pt x="3197" y="688"/>
                    <a:pt x="2508" y="1"/>
                    <a:pt x="1660" y="1"/>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8" name="Google Shape;738;p37"/>
            <p:cNvSpPr/>
            <p:nvPr/>
          </p:nvSpPr>
          <p:spPr>
            <a:xfrm>
              <a:off x="1399916" y="726138"/>
              <a:ext cx="137143" cy="131910"/>
            </a:xfrm>
            <a:custGeom>
              <a:rect b="b" l="l" r="r" t="t"/>
              <a:pathLst>
                <a:path extrusionOk="0" h="3075" w="3197">
                  <a:moveTo>
                    <a:pt x="1660" y="1"/>
                  </a:moveTo>
                  <a:cubicBezTo>
                    <a:pt x="1037" y="1"/>
                    <a:pt x="476" y="375"/>
                    <a:pt x="239" y="950"/>
                  </a:cubicBezTo>
                  <a:cubicBezTo>
                    <a:pt x="0" y="1524"/>
                    <a:pt x="131" y="2185"/>
                    <a:pt x="572" y="2624"/>
                  </a:cubicBezTo>
                  <a:cubicBezTo>
                    <a:pt x="866" y="2919"/>
                    <a:pt x="1260" y="3075"/>
                    <a:pt x="1660" y="3075"/>
                  </a:cubicBezTo>
                  <a:cubicBezTo>
                    <a:pt x="1858" y="3075"/>
                    <a:pt x="2057" y="3037"/>
                    <a:pt x="2247" y="2958"/>
                  </a:cubicBezTo>
                  <a:cubicBezTo>
                    <a:pt x="2821" y="2720"/>
                    <a:pt x="3197" y="2159"/>
                    <a:pt x="3197" y="1538"/>
                  </a:cubicBezTo>
                  <a:cubicBezTo>
                    <a:pt x="3197" y="688"/>
                    <a:pt x="2508" y="1"/>
                    <a:pt x="1660" y="1"/>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9" name="Google Shape;739;p37"/>
            <p:cNvSpPr/>
            <p:nvPr/>
          </p:nvSpPr>
          <p:spPr>
            <a:xfrm>
              <a:off x="316602" y="501049"/>
              <a:ext cx="137143" cy="131953"/>
            </a:xfrm>
            <a:custGeom>
              <a:rect b="b" l="l" r="r" t="t"/>
              <a:pathLst>
                <a:path extrusionOk="0" h="3076" w="3197">
                  <a:moveTo>
                    <a:pt x="1660" y="0"/>
                  </a:moveTo>
                  <a:cubicBezTo>
                    <a:pt x="1037" y="0"/>
                    <a:pt x="477" y="376"/>
                    <a:pt x="239" y="950"/>
                  </a:cubicBezTo>
                  <a:cubicBezTo>
                    <a:pt x="0" y="1524"/>
                    <a:pt x="133" y="2185"/>
                    <a:pt x="572" y="2625"/>
                  </a:cubicBezTo>
                  <a:cubicBezTo>
                    <a:pt x="866" y="2920"/>
                    <a:pt x="1259" y="3076"/>
                    <a:pt x="1658" y="3076"/>
                  </a:cubicBezTo>
                  <a:cubicBezTo>
                    <a:pt x="1857" y="3076"/>
                    <a:pt x="2057" y="3037"/>
                    <a:pt x="2247" y="2958"/>
                  </a:cubicBezTo>
                  <a:cubicBezTo>
                    <a:pt x="2823" y="2721"/>
                    <a:pt x="3197" y="2160"/>
                    <a:pt x="3197" y="1539"/>
                  </a:cubicBezTo>
                  <a:cubicBezTo>
                    <a:pt x="3197" y="689"/>
                    <a:pt x="2508" y="0"/>
                    <a:pt x="1660"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0" name="Google Shape;740;p37"/>
            <p:cNvSpPr/>
            <p:nvPr/>
          </p:nvSpPr>
          <p:spPr>
            <a:xfrm>
              <a:off x="623283" y="501049"/>
              <a:ext cx="137186" cy="131953"/>
            </a:xfrm>
            <a:custGeom>
              <a:rect b="b" l="l" r="r" t="t"/>
              <a:pathLst>
                <a:path extrusionOk="0" h="3076" w="3198">
                  <a:moveTo>
                    <a:pt x="1660" y="0"/>
                  </a:moveTo>
                  <a:cubicBezTo>
                    <a:pt x="1037" y="0"/>
                    <a:pt x="476" y="376"/>
                    <a:pt x="239" y="950"/>
                  </a:cubicBezTo>
                  <a:cubicBezTo>
                    <a:pt x="1" y="1524"/>
                    <a:pt x="132" y="2185"/>
                    <a:pt x="572" y="2625"/>
                  </a:cubicBezTo>
                  <a:cubicBezTo>
                    <a:pt x="866" y="2920"/>
                    <a:pt x="1259" y="3076"/>
                    <a:pt x="1659" y="3076"/>
                  </a:cubicBezTo>
                  <a:cubicBezTo>
                    <a:pt x="1857" y="3076"/>
                    <a:pt x="2057" y="3037"/>
                    <a:pt x="2248" y="2958"/>
                  </a:cubicBezTo>
                  <a:cubicBezTo>
                    <a:pt x="2822" y="2721"/>
                    <a:pt x="3197" y="2160"/>
                    <a:pt x="3197" y="1539"/>
                  </a:cubicBezTo>
                  <a:cubicBezTo>
                    <a:pt x="3197" y="689"/>
                    <a:pt x="2508" y="0"/>
                    <a:pt x="1660"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1" name="Google Shape;741;p37"/>
            <p:cNvSpPr/>
            <p:nvPr/>
          </p:nvSpPr>
          <p:spPr>
            <a:xfrm>
              <a:off x="930007" y="501049"/>
              <a:ext cx="137143" cy="131953"/>
            </a:xfrm>
            <a:custGeom>
              <a:rect b="b" l="l" r="r" t="t"/>
              <a:pathLst>
                <a:path extrusionOk="0" h="3076" w="3197">
                  <a:moveTo>
                    <a:pt x="1658" y="0"/>
                  </a:moveTo>
                  <a:cubicBezTo>
                    <a:pt x="1037" y="0"/>
                    <a:pt x="476" y="376"/>
                    <a:pt x="237" y="950"/>
                  </a:cubicBezTo>
                  <a:cubicBezTo>
                    <a:pt x="0" y="1524"/>
                    <a:pt x="131" y="2185"/>
                    <a:pt x="572" y="2625"/>
                  </a:cubicBezTo>
                  <a:cubicBezTo>
                    <a:pt x="866" y="2920"/>
                    <a:pt x="1259" y="3076"/>
                    <a:pt x="1658" y="3076"/>
                  </a:cubicBezTo>
                  <a:cubicBezTo>
                    <a:pt x="1857" y="3076"/>
                    <a:pt x="2057" y="3037"/>
                    <a:pt x="2247" y="2958"/>
                  </a:cubicBezTo>
                  <a:cubicBezTo>
                    <a:pt x="2821" y="2721"/>
                    <a:pt x="3197" y="2160"/>
                    <a:pt x="3197" y="1539"/>
                  </a:cubicBezTo>
                  <a:cubicBezTo>
                    <a:pt x="3195" y="689"/>
                    <a:pt x="2508" y="0"/>
                    <a:pt x="1658"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2" name="Google Shape;742;p37"/>
            <p:cNvSpPr/>
            <p:nvPr/>
          </p:nvSpPr>
          <p:spPr>
            <a:xfrm>
              <a:off x="1236687" y="501049"/>
              <a:ext cx="137100" cy="131953"/>
            </a:xfrm>
            <a:custGeom>
              <a:rect b="b" l="l" r="r" t="t"/>
              <a:pathLst>
                <a:path extrusionOk="0" h="3076" w="3196">
                  <a:moveTo>
                    <a:pt x="1659" y="0"/>
                  </a:moveTo>
                  <a:cubicBezTo>
                    <a:pt x="1037" y="0"/>
                    <a:pt x="476" y="376"/>
                    <a:pt x="238" y="950"/>
                  </a:cubicBezTo>
                  <a:cubicBezTo>
                    <a:pt x="1" y="1524"/>
                    <a:pt x="132" y="2185"/>
                    <a:pt x="572" y="2625"/>
                  </a:cubicBezTo>
                  <a:cubicBezTo>
                    <a:pt x="865" y="2920"/>
                    <a:pt x="1258" y="3076"/>
                    <a:pt x="1658" y="3076"/>
                  </a:cubicBezTo>
                  <a:cubicBezTo>
                    <a:pt x="1856" y="3076"/>
                    <a:pt x="2057" y="3037"/>
                    <a:pt x="2248" y="2958"/>
                  </a:cubicBezTo>
                  <a:cubicBezTo>
                    <a:pt x="2822" y="2721"/>
                    <a:pt x="3196" y="2160"/>
                    <a:pt x="3196" y="1539"/>
                  </a:cubicBezTo>
                  <a:cubicBezTo>
                    <a:pt x="3196" y="689"/>
                    <a:pt x="2508" y="0"/>
                    <a:pt x="1659"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3" name="Google Shape;743;p37"/>
            <p:cNvSpPr/>
            <p:nvPr/>
          </p:nvSpPr>
          <p:spPr>
            <a:xfrm>
              <a:off x="1543325" y="501049"/>
              <a:ext cx="137186" cy="131953"/>
            </a:xfrm>
            <a:custGeom>
              <a:rect b="b" l="l" r="r" t="t"/>
              <a:pathLst>
                <a:path extrusionOk="0" h="3076" w="3198">
                  <a:moveTo>
                    <a:pt x="1660" y="0"/>
                  </a:moveTo>
                  <a:cubicBezTo>
                    <a:pt x="1037" y="0"/>
                    <a:pt x="478" y="376"/>
                    <a:pt x="239" y="950"/>
                  </a:cubicBezTo>
                  <a:cubicBezTo>
                    <a:pt x="1" y="1524"/>
                    <a:pt x="133" y="2185"/>
                    <a:pt x="572" y="2625"/>
                  </a:cubicBezTo>
                  <a:cubicBezTo>
                    <a:pt x="866" y="2920"/>
                    <a:pt x="1259" y="3076"/>
                    <a:pt x="1659" y="3076"/>
                  </a:cubicBezTo>
                  <a:cubicBezTo>
                    <a:pt x="1857" y="3076"/>
                    <a:pt x="2057" y="3037"/>
                    <a:pt x="2248" y="2958"/>
                  </a:cubicBezTo>
                  <a:cubicBezTo>
                    <a:pt x="2823" y="2721"/>
                    <a:pt x="3197" y="2160"/>
                    <a:pt x="3197" y="1539"/>
                  </a:cubicBezTo>
                  <a:cubicBezTo>
                    <a:pt x="3197" y="689"/>
                    <a:pt x="2508" y="0"/>
                    <a:pt x="1660"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44" name="Google Shape;744;p37"/>
          <p:cNvSpPr txBox="1"/>
          <p:nvPr/>
        </p:nvSpPr>
        <p:spPr>
          <a:xfrm>
            <a:off x="883825" y="3472350"/>
            <a:ext cx="3876600" cy="6672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300"/>
              </a:spcBef>
              <a:spcAft>
                <a:spcPts val="0"/>
              </a:spcAft>
              <a:buNone/>
            </a:pPr>
            <a:r>
              <a:rPr lang="en" sz="1200">
                <a:solidFill>
                  <a:schemeClr val="lt2"/>
                </a:solidFill>
                <a:latin typeface="Montserrat Medium"/>
                <a:ea typeface="Montserrat Medium"/>
                <a:cs typeface="Montserrat Medium"/>
                <a:sym typeface="Montserrat Medium"/>
              </a:rPr>
              <a:t>CREDITS: This presentation template was created by </a:t>
            </a:r>
            <a:r>
              <a:rPr lang="en" sz="1200">
                <a:solidFill>
                  <a:schemeClr val="lt2"/>
                </a:solidFill>
                <a:uFill>
                  <a:noFill/>
                </a:uFill>
                <a:latin typeface="Montserrat Medium"/>
                <a:ea typeface="Montserrat Medium"/>
                <a:cs typeface="Montserrat Medium"/>
                <a:sym typeface="Montserrat Medium"/>
                <a:hlinkClick r:id="rId2">
                  <a:extLst>
                    <a:ext uri="{A12FA001-AC4F-418D-AE19-62706E023703}">
                      <ahyp:hlinkClr val="tx"/>
                    </a:ext>
                  </a:extLst>
                </a:hlinkClick>
              </a:rPr>
              <a:t>Slidesgo</a:t>
            </a:r>
            <a:r>
              <a:rPr lang="en" sz="1200">
                <a:solidFill>
                  <a:schemeClr val="lt2"/>
                </a:solidFill>
                <a:latin typeface="Montserrat Medium"/>
                <a:ea typeface="Montserrat Medium"/>
                <a:cs typeface="Montserrat Medium"/>
                <a:sym typeface="Montserrat Medium"/>
              </a:rPr>
              <a:t>, including icons by </a:t>
            </a:r>
            <a:r>
              <a:rPr lang="en" sz="1200">
                <a:solidFill>
                  <a:schemeClr val="lt2"/>
                </a:solidFill>
                <a:uFill>
                  <a:noFill/>
                </a:uFill>
                <a:latin typeface="Montserrat Medium"/>
                <a:ea typeface="Montserrat Medium"/>
                <a:cs typeface="Montserrat Medium"/>
                <a:sym typeface="Montserrat Medium"/>
                <a:hlinkClick r:id="rId3">
                  <a:extLst>
                    <a:ext uri="{A12FA001-AC4F-418D-AE19-62706E023703}">
                      <ahyp:hlinkClr val="tx"/>
                    </a:ext>
                  </a:extLst>
                </a:hlinkClick>
              </a:rPr>
              <a:t>Flaticon</a:t>
            </a:r>
            <a:r>
              <a:rPr lang="en" sz="1200">
                <a:solidFill>
                  <a:schemeClr val="lt2"/>
                </a:solidFill>
                <a:latin typeface="Montserrat Medium"/>
                <a:ea typeface="Montserrat Medium"/>
                <a:cs typeface="Montserrat Medium"/>
                <a:sym typeface="Montserrat Medium"/>
              </a:rPr>
              <a:t>, and infographics &amp; images by </a:t>
            </a:r>
            <a:r>
              <a:rPr lang="en" sz="1200">
                <a:solidFill>
                  <a:schemeClr val="lt2"/>
                </a:solidFill>
                <a:uFill>
                  <a:noFill/>
                </a:uFill>
                <a:latin typeface="Montserrat Medium"/>
                <a:ea typeface="Montserrat Medium"/>
                <a:cs typeface="Montserrat Medium"/>
                <a:sym typeface="Montserrat Medium"/>
                <a:hlinkClick r:id="rId4">
                  <a:extLst>
                    <a:ext uri="{A12FA001-AC4F-418D-AE19-62706E023703}">
                      <ahyp:hlinkClr val="tx"/>
                    </a:ext>
                  </a:extLst>
                </a:hlinkClick>
              </a:rPr>
              <a:t>Freepik</a:t>
            </a:r>
            <a:r>
              <a:rPr lang="en" sz="1200">
                <a:solidFill>
                  <a:schemeClr val="lt2"/>
                </a:solidFill>
                <a:latin typeface="Montserrat Medium"/>
                <a:ea typeface="Montserrat Medium"/>
                <a:cs typeface="Montserrat Medium"/>
                <a:sym typeface="Montserrat Medium"/>
              </a:rPr>
              <a:t>. </a:t>
            </a:r>
            <a:endParaRPr sz="1200">
              <a:solidFill>
                <a:schemeClr val="lt2"/>
              </a:solidFill>
              <a:latin typeface="Montserrat Medium"/>
              <a:ea typeface="Montserrat Medium"/>
              <a:cs typeface="Montserrat Medium"/>
              <a:sym typeface="Montserrat Medium"/>
            </a:endParaRPr>
          </a:p>
          <a:p>
            <a:pPr indent="0" lvl="0" marL="0" rtl="0" algn="l">
              <a:lnSpc>
                <a:spcPct val="115000"/>
              </a:lnSpc>
              <a:spcBef>
                <a:spcPts val="300"/>
              </a:spcBef>
              <a:spcAft>
                <a:spcPts val="0"/>
              </a:spcAft>
              <a:buNone/>
            </a:pPr>
            <a:r>
              <a:t/>
            </a:r>
            <a:endParaRPr sz="1200">
              <a:solidFill>
                <a:schemeClr val="lt2"/>
              </a:solidFill>
              <a:latin typeface="Montserrat Medium"/>
              <a:ea typeface="Montserrat Medium"/>
              <a:cs typeface="Montserrat Medium"/>
              <a:sym typeface="Montserrat Medium"/>
            </a:endParaRPr>
          </a:p>
          <a:p>
            <a:pPr indent="0" lvl="0" marL="0" rtl="0" algn="l">
              <a:spcBef>
                <a:spcPts val="0"/>
              </a:spcBef>
              <a:spcAft>
                <a:spcPts val="0"/>
              </a:spcAft>
              <a:buNone/>
            </a:pPr>
            <a:r>
              <a:t/>
            </a:r>
            <a:endParaRPr sz="1200">
              <a:solidFill>
                <a:schemeClr val="lt2"/>
              </a:solidFill>
              <a:latin typeface="Montserrat Medium"/>
              <a:ea typeface="Montserrat Medium"/>
              <a:cs typeface="Montserrat Medium"/>
              <a:sym typeface="Montserrat Medium"/>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p:cSld name="BLANK_1">
    <p:spTree>
      <p:nvGrpSpPr>
        <p:cNvPr id="745" name="Shape 745"/>
        <p:cNvGrpSpPr/>
        <p:nvPr/>
      </p:nvGrpSpPr>
      <p:grpSpPr>
        <a:xfrm>
          <a:off x="0" y="0"/>
          <a:ext cx="0" cy="0"/>
          <a:chOff x="0" y="0"/>
          <a:chExt cx="0" cy="0"/>
        </a:xfrm>
      </p:grpSpPr>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1">
  <p:cSld name="TITLE_1_1">
    <p:spTree>
      <p:nvGrpSpPr>
        <p:cNvPr id="746" name="Shape 746"/>
        <p:cNvGrpSpPr/>
        <p:nvPr/>
      </p:nvGrpSpPr>
      <p:grpSpPr>
        <a:xfrm>
          <a:off x="0" y="0"/>
          <a:ext cx="0" cy="0"/>
          <a:chOff x="0" y="0"/>
          <a:chExt cx="0" cy="0"/>
        </a:xfrm>
      </p:grpSpPr>
      <p:sp>
        <p:nvSpPr>
          <p:cNvPr id="747" name="Google Shape;747;p39"/>
          <p:cNvSpPr/>
          <p:nvPr/>
        </p:nvSpPr>
        <p:spPr>
          <a:xfrm>
            <a:off x="6323925" y="0"/>
            <a:ext cx="2820097" cy="5639834"/>
          </a:xfrm>
          <a:custGeom>
            <a:rect b="b" l="l" r="r" t="t"/>
            <a:pathLst>
              <a:path extrusionOk="0" h="46981" w="23492">
                <a:moveTo>
                  <a:pt x="23491" y="0"/>
                </a:moveTo>
                <a:cubicBezTo>
                  <a:pt x="10539" y="0"/>
                  <a:pt x="0" y="10536"/>
                  <a:pt x="0" y="23490"/>
                </a:cubicBezTo>
                <a:cubicBezTo>
                  <a:pt x="0" y="36443"/>
                  <a:pt x="10539" y="46980"/>
                  <a:pt x="23491" y="46980"/>
                </a:cubicBezTo>
                <a:lnTo>
                  <a:pt x="23491" y="42791"/>
                </a:lnTo>
                <a:cubicBezTo>
                  <a:pt x="12849" y="42791"/>
                  <a:pt x="4191" y="34133"/>
                  <a:pt x="4191" y="23490"/>
                </a:cubicBezTo>
                <a:cubicBezTo>
                  <a:pt x="4191" y="12848"/>
                  <a:pt x="12849" y="4189"/>
                  <a:pt x="23491" y="4189"/>
                </a:cubicBezTo>
                <a:lnTo>
                  <a:pt x="23491" y="0"/>
                </a:lnTo>
                <a:close/>
              </a:path>
            </a:pathLst>
          </a:custGeom>
          <a:solidFill>
            <a:srgbClr val="E9B72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8" name="Google Shape;748;p39"/>
          <p:cNvSpPr/>
          <p:nvPr/>
        </p:nvSpPr>
        <p:spPr>
          <a:xfrm rot="-5400000">
            <a:off x="6059285" y="2058837"/>
            <a:ext cx="2056529" cy="4112850"/>
          </a:xfrm>
          <a:custGeom>
            <a:rect b="b" l="l" r="r" t="t"/>
            <a:pathLst>
              <a:path extrusionOk="0" h="51609" w="25805">
                <a:moveTo>
                  <a:pt x="1" y="1"/>
                </a:moveTo>
                <a:lnTo>
                  <a:pt x="1" y="51608"/>
                </a:lnTo>
                <a:cubicBezTo>
                  <a:pt x="14251" y="51608"/>
                  <a:pt x="25804" y="40055"/>
                  <a:pt x="25804" y="25805"/>
                </a:cubicBezTo>
                <a:cubicBezTo>
                  <a:pt x="25804" y="11554"/>
                  <a:pt x="14251" y="1"/>
                  <a:pt x="1"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749" name="Google Shape;749;p39"/>
          <p:cNvGrpSpPr/>
          <p:nvPr/>
        </p:nvGrpSpPr>
        <p:grpSpPr>
          <a:xfrm>
            <a:off x="660244" y="4460095"/>
            <a:ext cx="1929101" cy="469809"/>
            <a:chOff x="423350" y="-1313925"/>
            <a:chExt cx="834675" cy="203275"/>
          </a:xfrm>
        </p:grpSpPr>
        <p:sp>
          <p:nvSpPr>
            <p:cNvPr id="750" name="Google Shape;750;p39"/>
            <p:cNvSpPr/>
            <p:nvPr/>
          </p:nvSpPr>
          <p:spPr>
            <a:xfrm>
              <a:off x="423350" y="-1313925"/>
              <a:ext cx="57000" cy="54850"/>
            </a:xfrm>
            <a:custGeom>
              <a:rect b="b" l="l" r="r" t="t"/>
              <a:pathLst>
                <a:path extrusionOk="0" h="2194" w="2280">
                  <a:moveTo>
                    <a:pt x="1184" y="0"/>
                  </a:moveTo>
                  <a:cubicBezTo>
                    <a:pt x="740" y="0"/>
                    <a:pt x="341" y="268"/>
                    <a:pt x="170" y="678"/>
                  </a:cubicBezTo>
                  <a:cubicBezTo>
                    <a:pt x="1" y="1087"/>
                    <a:pt x="95" y="1559"/>
                    <a:pt x="408" y="1873"/>
                  </a:cubicBezTo>
                  <a:cubicBezTo>
                    <a:pt x="618" y="2083"/>
                    <a:pt x="898" y="2194"/>
                    <a:pt x="1183" y="2194"/>
                  </a:cubicBezTo>
                  <a:cubicBezTo>
                    <a:pt x="1325" y="2194"/>
                    <a:pt x="1468" y="2166"/>
                    <a:pt x="1604" y="2110"/>
                  </a:cubicBezTo>
                  <a:cubicBezTo>
                    <a:pt x="2013" y="1941"/>
                    <a:pt x="2280" y="1540"/>
                    <a:pt x="2280" y="1097"/>
                  </a:cubicBezTo>
                  <a:cubicBezTo>
                    <a:pt x="2280" y="491"/>
                    <a:pt x="1789" y="0"/>
                    <a:pt x="1184"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1" name="Google Shape;751;p39"/>
            <p:cNvSpPr/>
            <p:nvPr/>
          </p:nvSpPr>
          <p:spPr>
            <a:xfrm>
              <a:off x="617225" y="-1313925"/>
              <a:ext cx="57025" cy="54850"/>
            </a:xfrm>
            <a:custGeom>
              <a:rect b="b" l="l" r="r" t="t"/>
              <a:pathLst>
                <a:path extrusionOk="0" h="2194" w="2281">
                  <a:moveTo>
                    <a:pt x="1184" y="0"/>
                  </a:moveTo>
                  <a:cubicBezTo>
                    <a:pt x="741" y="0"/>
                    <a:pt x="340" y="268"/>
                    <a:pt x="171" y="678"/>
                  </a:cubicBezTo>
                  <a:cubicBezTo>
                    <a:pt x="0" y="1087"/>
                    <a:pt x="94" y="1559"/>
                    <a:pt x="408" y="1873"/>
                  </a:cubicBezTo>
                  <a:cubicBezTo>
                    <a:pt x="618" y="2083"/>
                    <a:pt x="898" y="2194"/>
                    <a:pt x="1183" y="2194"/>
                  </a:cubicBezTo>
                  <a:cubicBezTo>
                    <a:pt x="1325" y="2194"/>
                    <a:pt x="1468" y="2166"/>
                    <a:pt x="1603" y="2110"/>
                  </a:cubicBezTo>
                  <a:cubicBezTo>
                    <a:pt x="2013" y="1941"/>
                    <a:pt x="2281" y="1540"/>
                    <a:pt x="2279" y="1097"/>
                  </a:cubicBezTo>
                  <a:cubicBezTo>
                    <a:pt x="2279" y="492"/>
                    <a:pt x="1789" y="0"/>
                    <a:pt x="1184"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2" name="Google Shape;752;p39"/>
            <p:cNvSpPr/>
            <p:nvPr/>
          </p:nvSpPr>
          <p:spPr>
            <a:xfrm>
              <a:off x="811125" y="-1313925"/>
              <a:ext cx="57000" cy="54850"/>
            </a:xfrm>
            <a:custGeom>
              <a:rect b="b" l="l" r="r" t="t"/>
              <a:pathLst>
                <a:path extrusionOk="0" h="2194" w="2280">
                  <a:moveTo>
                    <a:pt x="1183" y="0"/>
                  </a:moveTo>
                  <a:cubicBezTo>
                    <a:pt x="739" y="0"/>
                    <a:pt x="339" y="268"/>
                    <a:pt x="170" y="678"/>
                  </a:cubicBezTo>
                  <a:cubicBezTo>
                    <a:pt x="0" y="1087"/>
                    <a:pt x="93" y="1559"/>
                    <a:pt x="407" y="1873"/>
                  </a:cubicBezTo>
                  <a:cubicBezTo>
                    <a:pt x="616" y="2083"/>
                    <a:pt x="897" y="2194"/>
                    <a:pt x="1182" y="2194"/>
                  </a:cubicBezTo>
                  <a:cubicBezTo>
                    <a:pt x="1324" y="2194"/>
                    <a:pt x="1466" y="2166"/>
                    <a:pt x="1602" y="2110"/>
                  </a:cubicBezTo>
                  <a:cubicBezTo>
                    <a:pt x="2011" y="1941"/>
                    <a:pt x="2279" y="1540"/>
                    <a:pt x="2279" y="1097"/>
                  </a:cubicBezTo>
                  <a:cubicBezTo>
                    <a:pt x="2279" y="492"/>
                    <a:pt x="1788" y="0"/>
                    <a:pt x="1183"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3" name="Google Shape;753;p39"/>
            <p:cNvSpPr/>
            <p:nvPr/>
          </p:nvSpPr>
          <p:spPr>
            <a:xfrm>
              <a:off x="1004975" y="-1313925"/>
              <a:ext cx="57025" cy="54850"/>
            </a:xfrm>
            <a:custGeom>
              <a:rect b="b" l="l" r="r" t="t"/>
              <a:pathLst>
                <a:path extrusionOk="0" h="2194" w="2281">
                  <a:moveTo>
                    <a:pt x="1183" y="0"/>
                  </a:moveTo>
                  <a:cubicBezTo>
                    <a:pt x="740" y="0"/>
                    <a:pt x="341" y="268"/>
                    <a:pt x="170" y="678"/>
                  </a:cubicBezTo>
                  <a:cubicBezTo>
                    <a:pt x="1" y="1087"/>
                    <a:pt x="95" y="1559"/>
                    <a:pt x="409" y="1873"/>
                  </a:cubicBezTo>
                  <a:cubicBezTo>
                    <a:pt x="618" y="2083"/>
                    <a:pt x="898" y="2194"/>
                    <a:pt x="1183" y="2194"/>
                  </a:cubicBezTo>
                  <a:cubicBezTo>
                    <a:pt x="1324" y="2194"/>
                    <a:pt x="1467" y="2166"/>
                    <a:pt x="1603" y="2110"/>
                  </a:cubicBezTo>
                  <a:cubicBezTo>
                    <a:pt x="2014" y="1941"/>
                    <a:pt x="2280" y="1540"/>
                    <a:pt x="2280" y="1097"/>
                  </a:cubicBezTo>
                  <a:cubicBezTo>
                    <a:pt x="2280" y="492"/>
                    <a:pt x="1790" y="0"/>
                    <a:pt x="1183"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4" name="Google Shape;754;p39"/>
            <p:cNvSpPr/>
            <p:nvPr/>
          </p:nvSpPr>
          <p:spPr>
            <a:xfrm>
              <a:off x="1201025" y="-1313925"/>
              <a:ext cx="57000" cy="54875"/>
            </a:xfrm>
            <a:custGeom>
              <a:rect b="b" l="l" r="r" t="t"/>
              <a:pathLst>
                <a:path extrusionOk="0" h="2195" w="2280">
                  <a:moveTo>
                    <a:pt x="1097" y="1"/>
                  </a:moveTo>
                  <a:cubicBezTo>
                    <a:pt x="956" y="1"/>
                    <a:pt x="813" y="28"/>
                    <a:pt x="678" y="84"/>
                  </a:cubicBezTo>
                  <a:cubicBezTo>
                    <a:pt x="267" y="254"/>
                    <a:pt x="0" y="654"/>
                    <a:pt x="0" y="1097"/>
                  </a:cubicBezTo>
                  <a:cubicBezTo>
                    <a:pt x="0" y="1702"/>
                    <a:pt x="491" y="2194"/>
                    <a:pt x="1097" y="2194"/>
                  </a:cubicBezTo>
                  <a:cubicBezTo>
                    <a:pt x="1540" y="2194"/>
                    <a:pt x="1941" y="1926"/>
                    <a:pt x="2110" y="1517"/>
                  </a:cubicBezTo>
                  <a:cubicBezTo>
                    <a:pt x="2280" y="1107"/>
                    <a:pt x="2185" y="635"/>
                    <a:pt x="1872" y="321"/>
                  </a:cubicBezTo>
                  <a:cubicBezTo>
                    <a:pt x="1662" y="112"/>
                    <a:pt x="1382" y="1"/>
                    <a:pt x="1097" y="1"/>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5" name="Google Shape;755;p39"/>
            <p:cNvSpPr/>
            <p:nvPr/>
          </p:nvSpPr>
          <p:spPr>
            <a:xfrm>
              <a:off x="425525" y="-1165525"/>
              <a:ext cx="54825" cy="54875"/>
            </a:xfrm>
            <a:custGeom>
              <a:rect b="b" l="l" r="r" t="t"/>
              <a:pathLst>
                <a:path extrusionOk="0" h="2195" w="2193">
                  <a:moveTo>
                    <a:pt x="1096" y="1"/>
                  </a:moveTo>
                  <a:cubicBezTo>
                    <a:pt x="491" y="1"/>
                    <a:pt x="0" y="492"/>
                    <a:pt x="0" y="1098"/>
                  </a:cubicBezTo>
                  <a:cubicBezTo>
                    <a:pt x="0" y="1703"/>
                    <a:pt x="491" y="2194"/>
                    <a:pt x="1096" y="2194"/>
                  </a:cubicBezTo>
                  <a:cubicBezTo>
                    <a:pt x="1702" y="2194"/>
                    <a:pt x="2193" y="1703"/>
                    <a:pt x="2193" y="1098"/>
                  </a:cubicBezTo>
                  <a:cubicBezTo>
                    <a:pt x="2193" y="492"/>
                    <a:pt x="1702" y="1"/>
                    <a:pt x="1096" y="1"/>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6" name="Google Shape;756;p39"/>
            <p:cNvSpPr/>
            <p:nvPr/>
          </p:nvSpPr>
          <p:spPr>
            <a:xfrm>
              <a:off x="619400" y="-1165525"/>
              <a:ext cx="54825" cy="54875"/>
            </a:xfrm>
            <a:custGeom>
              <a:rect b="b" l="l" r="r" t="t"/>
              <a:pathLst>
                <a:path extrusionOk="0" h="2195" w="2193">
                  <a:moveTo>
                    <a:pt x="1097" y="1"/>
                  </a:moveTo>
                  <a:cubicBezTo>
                    <a:pt x="492" y="1"/>
                    <a:pt x="0" y="492"/>
                    <a:pt x="0" y="1098"/>
                  </a:cubicBezTo>
                  <a:cubicBezTo>
                    <a:pt x="0" y="1703"/>
                    <a:pt x="492" y="2194"/>
                    <a:pt x="1097" y="2194"/>
                  </a:cubicBezTo>
                  <a:cubicBezTo>
                    <a:pt x="1702" y="2194"/>
                    <a:pt x="2192" y="1703"/>
                    <a:pt x="2192" y="1098"/>
                  </a:cubicBezTo>
                  <a:cubicBezTo>
                    <a:pt x="2192" y="492"/>
                    <a:pt x="1702" y="1"/>
                    <a:pt x="1097" y="1"/>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7" name="Google Shape;757;p39"/>
            <p:cNvSpPr/>
            <p:nvPr/>
          </p:nvSpPr>
          <p:spPr>
            <a:xfrm>
              <a:off x="811225" y="-1165550"/>
              <a:ext cx="59000" cy="54850"/>
            </a:xfrm>
            <a:custGeom>
              <a:rect b="b" l="l" r="r" t="t"/>
              <a:pathLst>
                <a:path extrusionOk="0" h="2194" w="2360">
                  <a:moveTo>
                    <a:pt x="1180" y="1"/>
                  </a:moveTo>
                  <a:cubicBezTo>
                    <a:pt x="1122" y="1"/>
                    <a:pt x="1064" y="5"/>
                    <a:pt x="1005" y="15"/>
                  </a:cubicBezTo>
                  <a:cubicBezTo>
                    <a:pt x="407" y="112"/>
                    <a:pt x="1" y="676"/>
                    <a:pt x="98" y="1274"/>
                  </a:cubicBezTo>
                  <a:cubicBezTo>
                    <a:pt x="185" y="1812"/>
                    <a:pt x="650" y="2194"/>
                    <a:pt x="1178" y="2194"/>
                  </a:cubicBezTo>
                  <a:cubicBezTo>
                    <a:pt x="1236" y="2194"/>
                    <a:pt x="1296" y="2189"/>
                    <a:pt x="1355" y="2179"/>
                  </a:cubicBezTo>
                  <a:cubicBezTo>
                    <a:pt x="1953" y="2083"/>
                    <a:pt x="2359" y="1520"/>
                    <a:pt x="2262" y="922"/>
                  </a:cubicBezTo>
                  <a:cubicBezTo>
                    <a:pt x="2175" y="383"/>
                    <a:pt x="1708" y="1"/>
                    <a:pt x="1180" y="1"/>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8" name="Google Shape;758;p39"/>
            <p:cNvSpPr/>
            <p:nvPr/>
          </p:nvSpPr>
          <p:spPr>
            <a:xfrm>
              <a:off x="1004975" y="-1165525"/>
              <a:ext cx="57025" cy="54850"/>
            </a:xfrm>
            <a:custGeom>
              <a:rect b="b" l="l" r="r" t="t"/>
              <a:pathLst>
                <a:path extrusionOk="0" h="2194" w="2281">
                  <a:moveTo>
                    <a:pt x="1183" y="1"/>
                  </a:moveTo>
                  <a:cubicBezTo>
                    <a:pt x="740" y="1"/>
                    <a:pt x="341" y="267"/>
                    <a:pt x="170" y="678"/>
                  </a:cubicBezTo>
                  <a:cubicBezTo>
                    <a:pt x="1" y="1087"/>
                    <a:pt x="95" y="1558"/>
                    <a:pt x="409" y="1872"/>
                  </a:cubicBezTo>
                  <a:cubicBezTo>
                    <a:pt x="619" y="2082"/>
                    <a:pt x="899" y="2194"/>
                    <a:pt x="1185" y="2194"/>
                  </a:cubicBezTo>
                  <a:cubicBezTo>
                    <a:pt x="1326" y="2194"/>
                    <a:pt x="1468" y="2166"/>
                    <a:pt x="1603" y="2110"/>
                  </a:cubicBezTo>
                  <a:cubicBezTo>
                    <a:pt x="2014" y="1940"/>
                    <a:pt x="2280" y="1541"/>
                    <a:pt x="2280" y="1098"/>
                  </a:cubicBezTo>
                  <a:cubicBezTo>
                    <a:pt x="2280" y="491"/>
                    <a:pt x="1790" y="1"/>
                    <a:pt x="1183" y="1"/>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9" name="Google Shape;759;p39"/>
            <p:cNvSpPr/>
            <p:nvPr/>
          </p:nvSpPr>
          <p:spPr>
            <a:xfrm>
              <a:off x="1201025" y="-1165525"/>
              <a:ext cx="54825" cy="54875"/>
            </a:xfrm>
            <a:custGeom>
              <a:rect b="b" l="l" r="r" t="t"/>
              <a:pathLst>
                <a:path extrusionOk="0" h="2195" w="2193">
                  <a:moveTo>
                    <a:pt x="1097" y="1"/>
                  </a:moveTo>
                  <a:cubicBezTo>
                    <a:pt x="492" y="1"/>
                    <a:pt x="0" y="492"/>
                    <a:pt x="0" y="1098"/>
                  </a:cubicBezTo>
                  <a:cubicBezTo>
                    <a:pt x="0" y="1703"/>
                    <a:pt x="492" y="2194"/>
                    <a:pt x="1097" y="2194"/>
                  </a:cubicBezTo>
                  <a:cubicBezTo>
                    <a:pt x="1702" y="2194"/>
                    <a:pt x="2193" y="1703"/>
                    <a:pt x="2193" y="1098"/>
                  </a:cubicBezTo>
                  <a:cubicBezTo>
                    <a:pt x="2193" y="492"/>
                    <a:pt x="1702" y="1"/>
                    <a:pt x="1097" y="1"/>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60" name="Google Shape;760;p39"/>
          <p:cNvSpPr/>
          <p:nvPr/>
        </p:nvSpPr>
        <p:spPr>
          <a:xfrm>
            <a:off x="154825" y="0"/>
            <a:ext cx="83450" cy="5143429"/>
          </a:xfrm>
          <a:custGeom>
            <a:rect b="b" l="l" r="r" t="t"/>
            <a:pathLst>
              <a:path extrusionOk="0" h="73559" w="3338">
                <a:moveTo>
                  <a:pt x="1" y="1"/>
                </a:moveTo>
                <a:lnTo>
                  <a:pt x="1" y="73559"/>
                </a:lnTo>
                <a:lnTo>
                  <a:pt x="3337" y="73559"/>
                </a:lnTo>
                <a:lnTo>
                  <a:pt x="3337" y="1"/>
                </a:lnTo>
                <a:close/>
              </a:path>
            </a:pathLst>
          </a:custGeom>
          <a:solidFill>
            <a:srgbClr val="E9B72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1" name="Google Shape;761;p39"/>
          <p:cNvSpPr/>
          <p:nvPr/>
        </p:nvSpPr>
        <p:spPr>
          <a:xfrm>
            <a:off x="275050" y="0"/>
            <a:ext cx="205300" cy="5143429"/>
          </a:xfrm>
          <a:custGeom>
            <a:rect b="b" l="l" r="r" t="t"/>
            <a:pathLst>
              <a:path extrusionOk="0" h="73559" w="8212">
                <a:moveTo>
                  <a:pt x="0" y="1"/>
                </a:moveTo>
                <a:lnTo>
                  <a:pt x="0" y="73559"/>
                </a:lnTo>
                <a:lnTo>
                  <a:pt x="8212" y="73559"/>
                </a:lnTo>
                <a:lnTo>
                  <a:pt x="8212" y="1"/>
                </a:lnTo>
                <a:close/>
              </a:path>
            </a:pathLst>
          </a:custGeom>
          <a:solidFill>
            <a:srgbClr val="5EA5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762" name="Google Shape;762;p39"/>
          <p:cNvGrpSpPr/>
          <p:nvPr/>
        </p:nvGrpSpPr>
        <p:grpSpPr>
          <a:xfrm>
            <a:off x="2871035" y="4460095"/>
            <a:ext cx="1929101" cy="469809"/>
            <a:chOff x="423350" y="-1313925"/>
            <a:chExt cx="834675" cy="203275"/>
          </a:xfrm>
        </p:grpSpPr>
        <p:sp>
          <p:nvSpPr>
            <p:cNvPr id="763" name="Google Shape;763;p39"/>
            <p:cNvSpPr/>
            <p:nvPr/>
          </p:nvSpPr>
          <p:spPr>
            <a:xfrm>
              <a:off x="423350" y="-1313925"/>
              <a:ext cx="57000" cy="54850"/>
            </a:xfrm>
            <a:custGeom>
              <a:rect b="b" l="l" r="r" t="t"/>
              <a:pathLst>
                <a:path extrusionOk="0" h="2194" w="2280">
                  <a:moveTo>
                    <a:pt x="1184" y="0"/>
                  </a:moveTo>
                  <a:cubicBezTo>
                    <a:pt x="740" y="0"/>
                    <a:pt x="341" y="268"/>
                    <a:pt x="170" y="678"/>
                  </a:cubicBezTo>
                  <a:cubicBezTo>
                    <a:pt x="1" y="1087"/>
                    <a:pt x="95" y="1559"/>
                    <a:pt x="408" y="1873"/>
                  </a:cubicBezTo>
                  <a:cubicBezTo>
                    <a:pt x="618" y="2083"/>
                    <a:pt x="898" y="2194"/>
                    <a:pt x="1183" y="2194"/>
                  </a:cubicBezTo>
                  <a:cubicBezTo>
                    <a:pt x="1325" y="2194"/>
                    <a:pt x="1468" y="2166"/>
                    <a:pt x="1604" y="2110"/>
                  </a:cubicBezTo>
                  <a:cubicBezTo>
                    <a:pt x="2013" y="1941"/>
                    <a:pt x="2280" y="1540"/>
                    <a:pt x="2280" y="1097"/>
                  </a:cubicBezTo>
                  <a:cubicBezTo>
                    <a:pt x="2280" y="491"/>
                    <a:pt x="1789" y="0"/>
                    <a:pt x="1184"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4" name="Google Shape;764;p39"/>
            <p:cNvSpPr/>
            <p:nvPr/>
          </p:nvSpPr>
          <p:spPr>
            <a:xfrm>
              <a:off x="617225" y="-1313925"/>
              <a:ext cx="57025" cy="54850"/>
            </a:xfrm>
            <a:custGeom>
              <a:rect b="b" l="l" r="r" t="t"/>
              <a:pathLst>
                <a:path extrusionOk="0" h="2194" w="2281">
                  <a:moveTo>
                    <a:pt x="1184" y="0"/>
                  </a:moveTo>
                  <a:cubicBezTo>
                    <a:pt x="741" y="0"/>
                    <a:pt x="340" y="268"/>
                    <a:pt x="171" y="678"/>
                  </a:cubicBezTo>
                  <a:cubicBezTo>
                    <a:pt x="0" y="1087"/>
                    <a:pt x="94" y="1559"/>
                    <a:pt x="408" y="1873"/>
                  </a:cubicBezTo>
                  <a:cubicBezTo>
                    <a:pt x="618" y="2083"/>
                    <a:pt x="898" y="2194"/>
                    <a:pt x="1183" y="2194"/>
                  </a:cubicBezTo>
                  <a:cubicBezTo>
                    <a:pt x="1325" y="2194"/>
                    <a:pt x="1468" y="2166"/>
                    <a:pt x="1603" y="2110"/>
                  </a:cubicBezTo>
                  <a:cubicBezTo>
                    <a:pt x="2013" y="1941"/>
                    <a:pt x="2281" y="1540"/>
                    <a:pt x="2279" y="1097"/>
                  </a:cubicBezTo>
                  <a:cubicBezTo>
                    <a:pt x="2279" y="492"/>
                    <a:pt x="1789" y="0"/>
                    <a:pt x="1184"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5" name="Google Shape;765;p39"/>
            <p:cNvSpPr/>
            <p:nvPr/>
          </p:nvSpPr>
          <p:spPr>
            <a:xfrm>
              <a:off x="811125" y="-1313925"/>
              <a:ext cx="57000" cy="54850"/>
            </a:xfrm>
            <a:custGeom>
              <a:rect b="b" l="l" r="r" t="t"/>
              <a:pathLst>
                <a:path extrusionOk="0" h="2194" w="2280">
                  <a:moveTo>
                    <a:pt x="1183" y="0"/>
                  </a:moveTo>
                  <a:cubicBezTo>
                    <a:pt x="739" y="0"/>
                    <a:pt x="339" y="268"/>
                    <a:pt x="170" y="678"/>
                  </a:cubicBezTo>
                  <a:cubicBezTo>
                    <a:pt x="0" y="1087"/>
                    <a:pt x="93" y="1559"/>
                    <a:pt x="407" y="1873"/>
                  </a:cubicBezTo>
                  <a:cubicBezTo>
                    <a:pt x="616" y="2083"/>
                    <a:pt x="897" y="2194"/>
                    <a:pt x="1182" y="2194"/>
                  </a:cubicBezTo>
                  <a:cubicBezTo>
                    <a:pt x="1324" y="2194"/>
                    <a:pt x="1466" y="2166"/>
                    <a:pt x="1602" y="2110"/>
                  </a:cubicBezTo>
                  <a:cubicBezTo>
                    <a:pt x="2011" y="1941"/>
                    <a:pt x="2279" y="1540"/>
                    <a:pt x="2279" y="1097"/>
                  </a:cubicBezTo>
                  <a:cubicBezTo>
                    <a:pt x="2279" y="492"/>
                    <a:pt x="1788" y="0"/>
                    <a:pt x="1183"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6" name="Google Shape;766;p39"/>
            <p:cNvSpPr/>
            <p:nvPr/>
          </p:nvSpPr>
          <p:spPr>
            <a:xfrm>
              <a:off x="1004975" y="-1313925"/>
              <a:ext cx="57025" cy="54850"/>
            </a:xfrm>
            <a:custGeom>
              <a:rect b="b" l="l" r="r" t="t"/>
              <a:pathLst>
                <a:path extrusionOk="0" h="2194" w="2281">
                  <a:moveTo>
                    <a:pt x="1183" y="0"/>
                  </a:moveTo>
                  <a:cubicBezTo>
                    <a:pt x="740" y="0"/>
                    <a:pt x="341" y="268"/>
                    <a:pt x="170" y="678"/>
                  </a:cubicBezTo>
                  <a:cubicBezTo>
                    <a:pt x="1" y="1087"/>
                    <a:pt x="95" y="1559"/>
                    <a:pt x="409" y="1873"/>
                  </a:cubicBezTo>
                  <a:cubicBezTo>
                    <a:pt x="618" y="2083"/>
                    <a:pt x="898" y="2194"/>
                    <a:pt x="1183" y="2194"/>
                  </a:cubicBezTo>
                  <a:cubicBezTo>
                    <a:pt x="1324" y="2194"/>
                    <a:pt x="1467" y="2166"/>
                    <a:pt x="1603" y="2110"/>
                  </a:cubicBezTo>
                  <a:cubicBezTo>
                    <a:pt x="2014" y="1941"/>
                    <a:pt x="2280" y="1540"/>
                    <a:pt x="2280" y="1097"/>
                  </a:cubicBezTo>
                  <a:cubicBezTo>
                    <a:pt x="2280" y="492"/>
                    <a:pt x="1790" y="0"/>
                    <a:pt x="1183"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7" name="Google Shape;767;p39"/>
            <p:cNvSpPr/>
            <p:nvPr/>
          </p:nvSpPr>
          <p:spPr>
            <a:xfrm>
              <a:off x="1201025" y="-1313925"/>
              <a:ext cx="57000" cy="54875"/>
            </a:xfrm>
            <a:custGeom>
              <a:rect b="b" l="l" r="r" t="t"/>
              <a:pathLst>
                <a:path extrusionOk="0" h="2195" w="2280">
                  <a:moveTo>
                    <a:pt x="1097" y="1"/>
                  </a:moveTo>
                  <a:cubicBezTo>
                    <a:pt x="956" y="1"/>
                    <a:pt x="813" y="28"/>
                    <a:pt x="678" y="84"/>
                  </a:cubicBezTo>
                  <a:cubicBezTo>
                    <a:pt x="267" y="254"/>
                    <a:pt x="0" y="654"/>
                    <a:pt x="0" y="1097"/>
                  </a:cubicBezTo>
                  <a:cubicBezTo>
                    <a:pt x="0" y="1702"/>
                    <a:pt x="491" y="2194"/>
                    <a:pt x="1097" y="2194"/>
                  </a:cubicBezTo>
                  <a:cubicBezTo>
                    <a:pt x="1540" y="2194"/>
                    <a:pt x="1941" y="1926"/>
                    <a:pt x="2110" y="1517"/>
                  </a:cubicBezTo>
                  <a:cubicBezTo>
                    <a:pt x="2280" y="1107"/>
                    <a:pt x="2185" y="635"/>
                    <a:pt x="1872" y="321"/>
                  </a:cubicBezTo>
                  <a:cubicBezTo>
                    <a:pt x="1662" y="112"/>
                    <a:pt x="1382" y="1"/>
                    <a:pt x="1097" y="1"/>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8" name="Google Shape;768;p39"/>
            <p:cNvSpPr/>
            <p:nvPr/>
          </p:nvSpPr>
          <p:spPr>
            <a:xfrm>
              <a:off x="425525" y="-1165525"/>
              <a:ext cx="54825" cy="54875"/>
            </a:xfrm>
            <a:custGeom>
              <a:rect b="b" l="l" r="r" t="t"/>
              <a:pathLst>
                <a:path extrusionOk="0" h="2195" w="2193">
                  <a:moveTo>
                    <a:pt x="1096" y="1"/>
                  </a:moveTo>
                  <a:cubicBezTo>
                    <a:pt x="491" y="1"/>
                    <a:pt x="0" y="492"/>
                    <a:pt x="0" y="1098"/>
                  </a:cubicBezTo>
                  <a:cubicBezTo>
                    <a:pt x="0" y="1703"/>
                    <a:pt x="491" y="2194"/>
                    <a:pt x="1096" y="2194"/>
                  </a:cubicBezTo>
                  <a:cubicBezTo>
                    <a:pt x="1702" y="2194"/>
                    <a:pt x="2193" y="1703"/>
                    <a:pt x="2193" y="1098"/>
                  </a:cubicBezTo>
                  <a:cubicBezTo>
                    <a:pt x="2193" y="492"/>
                    <a:pt x="1702" y="1"/>
                    <a:pt x="1096" y="1"/>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9" name="Google Shape;769;p39"/>
            <p:cNvSpPr/>
            <p:nvPr/>
          </p:nvSpPr>
          <p:spPr>
            <a:xfrm>
              <a:off x="619400" y="-1165525"/>
              <a:ext cx="54825" cy="54875"/>
            </a:xfrm>
            <a:custGeom>
              <a:rect b="b" l="l" r="r" t="t"/>
              <a:pathLst>
                <a:path extrusionOk="0" h="2195" w="2193">
                  <a:moveTo>
                    <a:pt x="1097" y="1"/>
                  </a:moveTo>
                  <a:cubicBezTo>
                    <a:pt x="492" y="1"/>
                    <a:pt x="0" y="492"/>
                    <a:pt x="0" y="1098"/>
                  </a:cubicBezTo>
                  <a:cubicBezTo>
                    <a:pt x="0" y="1703"/>
                    <a:pt x="492" y="2194"/>
                    <a:pt x="1097" y="2194"/>
                  </a:cubicBezTo>
                  <a:cubicBezTo>
                    <a:pt x="1702" y="2194"/>
                    <a:pt x="2192" y="1703"/>
                    <a:pt x="2192" y="1098"/>
                  </a:cubicBezTo>
                  <a:cubicBezTo>
                    <a:pt x="2192" y="492"/>
                    <a:pt x="1702" y="1"/>
                    <a:pt x="1097" y="1"/>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0" name="Google Shape;770;p39"/>
            <p:cNvSpPr/>
            <p:nvPr/>
          </p:nvSpPr>
          <p:spPr>
            <a:xfrm>
              <a:off x="811225" y="-1165550"/>
              <a:ext cx="59000" cy="54850"/>
            </a:xfrm>
            <a:custGeom>
              <a:rect b="b" l="l" r="r" t="t"/>
              <a:pathLst>
                <a:path extrusionOk="0" h="2194" w="2360">
                  <a:moveTo>
                    <a:pt x="1180" y="1"/>
                  </a:moveTo>
                  <a:cubicBezTo>
                    <a:pt x="1122" y="1"/>
                    <a:pt x="1064" y="5"/>
                    <a:pt x="1005" y="15"/>
                  </a:cubicBezTo>
                  <a:cubicBezTo>
                    <a:pt x="407" y="112"/>
                    <a:pt x="1" y="676"/>
                    <a:pt x="98" y="1274"/>
                  </a:cubicBezTo>
                  <a:cubicBezTo>
                    <a:pt x="185" y="1812"/>
                    <a:pt x="650" y="2194"/>
                    <a:pt x="1178" y="2194"/>
                  </a:cubicBezTo>
                  <a:cubicBezTo>
                    <a:pt x="1236" y="2194"/>
                    <a:pt x="1296" y="2189"/>
                    <a:pt x="1355" y="2179"/>
                  </a:cubicBezTo>
                  <a:cubicBezTo>
                    <a:pt x="1953" y="2083"/>
                    <a:pt x="2359" y="1520"/>
                    <a:pt x="2262" y="922"/>
                  </a:cubicBezTo>
                  <a:cubicBezTo>
                    <a:pt x="2175" y="383"/>
                    <a:pt x="1708" y="1"/>
                    <a:pt x="1180" y="1"/>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1" name="Google Shape;771;p39"/>
            <p:cNvSpPr/>
            <p:nvPr/>
          </p:nvSpPr>
          <p:spPr>
            <a:xfrm>
              <a:off x="1004975" y="-1165525"/>
              <a:ext cx="57025" cy="54850"/>
            </a:xfrm>
            <a:custGeom>
              <a:rect b="b" l="l" r="r" t="t"/>
              <a:pathLst>
                <a:path extrusionOk="0" h="2194" w="2281">
                  <a:moveTo>
                    <a:pt x="1183" y="1"/>
                  </a:moveTo>
                  <a:cubicBezTo>
                    <a:pt x="740" y="1"/>
                    <a:pt x="341" y="267"/>
                    <a:pt x="170" y="678"/>
                  </a:cubicBezTo>
                  <a:cubicBezTo>
                    <a:pt x="1" y="1087"/>
                    <a:pt x="95" y="1558"/>
                    <a:pt x="409" y="1872"/>
                  </a:cubicBezTo>
                  <a:cubicBezTo>
                    <a:pt x="619" y="2082"/>
                    <a:pt x="899" y="2194"/>
                    <a:pt x="1185" y="2194"/>
                  </a:cubicBezTo>
                  <a:cubicBezTo>
                    <a:pt x="1326" y="2194"/>
                    <a:pt x="1468" y="2166"/>
                    <a:pt x="1603" y="2110"/>
                  </a:cubicBezTo>
                  <a:cubicBezTo>
                    <a:pt x="2014" y="1940"/>
                    <a:pt x="2280" y="1541"/>
                    <a:pt x="2280" y="1098"/>
                  </a:cubicBezTo>
                  <a:cubicBezTo>
                    <a:pt x="2280" y="491"/>
                    <a:pt x="1790" y="1"/>
                    <a:pt x="1183" y="1"/>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2" name="Google Shape;772;p39"/>
            <p:cNvSpPr/>
            <p:nvPr/>
          </p:nvSpPr>
          <p:spPr>
            <a:xfrm>
              <a:off x="1201025" y="-1165525"/>
              <a:ext cx="54825" cy="54875"/>
            </a:xfrm>
            <a:custGeom>
              <a:rect b="b" l="l" r="r" t="t"/>
              <a:pathLst>
                <a:path extrusionOk="0" h="2195" w="2193">
                  <a:moveTo>
                    <a:pt x="1097" y="1"/>
                  </a:moveTo>
                  <a:cubicBezTo>
                    <a:pt x="492" y="1"/>
                    <a:pt x="0" y="492"/>
                    <a:pt x="0" y="1098"/>
                  </a:cubicBezTo>
                  <a:cubicBezTo>
                    <a:pt x="0" y="1703"/>
                    <a:pt x="492" y="2194"/>
                    <a:pt x="1097" y="2194"/>
                  </a:cubicBezTo>
                  <a:cubicBezTo>
                    <a:pt x="1702" y="2194"/>
                    <a:pt x="2193" y="1703"/>
                    <a:pt x="2193" y="1098"/>
                  </a:cubicBezTo>
                  <a:cubicBezTo>
                    <a:pt x="2193" y="492"/>
                    <a:pt x="1702" y="1"/>
                    <a:pt x="1097" y="1"/>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2">
  <p:cSld name="TITLE_ONLY_1_2">
    <p:spTree>
      <p:nvGrpSpPr>
        <p:cNvPr id="773" name="Shape 773"/>
        <p:cNvGrpSpPr/>
        <p:nvPr/>
      </p:nvGrpSpPr>
      <p:grpSpPr>
        <a:xfrm>
          <a:off x="0" y="0"/>
          <a:ext cx="0" cy="0"/>
          <a:chOff x="0" y="0"/>
          <a:chExt cx="0" cy="0"/>
        </a:xfrm>
      </p:grpSpPr>
      <p:grpSp>
        <p:nvGrpSpPr>
          <p:cNvPr id="774" name="Google Shape;774;p40"/>
          <p:cNvGrpSpPr/>
          <p:nvPr/>
        </p:nvGrpSpPr>
        <p:grpSpPr>
          <a:xfrm>
            <a:off x="5884980" y="1559397"/>
            <a:ext cx="3213109" cy="3571946"/>
            <a:chOff x="5884980" y="1559397"/>
            <a:chExt cx="3213109" cy="3571946"/>
          </a:xfrm>
        </p:grpSpPr>
        <p:sp>
          <p:nvSpPr>
            <p:cNvPr id="775" name="Google Shape;775;p40"/>
            <p:cNvSpPr/>
            <p:nvPr/>
          </p:nvSpPr>
          <p:spPr>
            <a:xfrm>
              <a:off x="8134371" y="1559397"/>
              <a:ext cx="67487" cy="64936"/>
            </a:xfrm>
            <a:custGeom>
              <a:rect b="b" l="l" r="r" t="t"/>
              <a:pathLst>
                <a:path extrusionOk="0" h="1426" w="1482">
                  <a:moveTo>
                    <a:pt x="769" y="0"/>
                  </a:moveTo>
                  <a:cubicBezTo>
                    <a:pt x="481" y="0"/>
                    <a:pt x="221" y="174"/>
                    <a:pt x="111" y="441"/>
                  </a:cubicBezTo>
                  <a:cubicBezTo>
                    <a:pt x="1" y="707"/>
                    <a:pt x="62" y="1013"/>
                    <a:pt x="266" y="1217"/>
                  </a:cubicBezTo>
                  <a:cubicBezTo>
                    <a:pt x="401" y="1353"/>
                    <a:pt x="584" y="1426"/>
                    <a:pt x="769" y="1426"/>
                  </a:cubicBezTo>
                  <a:cubicBezTo>
                    <a:pt x="861" y="1426"/>
                    <a:pt x="954" y="1408"/>
                    <a:pt x="1042" y="1371"/>
                  </a:cubicBezTo>
                  <a:cubicBezTo>
                    <a:pt x="1308" y="1261"/>
                    <a:pt x="1482" y="1002"/>
                    <a:pt x="1482" y="713"/>
                  </a:cubicBezTo>
                  <a:cubicBezTo>
                    <a:pt x="1482" y="320"/>
                    <a:pt x="1164"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6" name="Google Shape;776;p40"/>
            <p:cNvSpPr/>
            <p:nvPr/>
          </p:nvSpPr>
          <p:spPr>
            <a:xfrm>
              <a:off x="8582510" y="1559397"/>
              <a:ext cx="67487" cy="64936"/>
            </a:xfrm>
            <a:custGeom>
              <a:rect b="b" l="l" r="r" t="t"/>
              <a:pathLst>
                <a:path extrusionOk="0" h="1426" w="1482">
                  <a:moveTo>
                    <a:pt x="769" y="0"/>
                  </a:moveTo>
                  <a:cubicBezTo>
                    <a:pt x="480" y="0"/>
                    <a:pt x="221" y="174"/>
                    <a:pt x="111" y="441"/>
                  </a:cubicBezTo>
                  <a:cubicBezTo>
                    <a:pt x="1" y="707"/>
                    <a:pt x="61" y="1013"/>
                    <a:pt x="266" y="1217"/>
                  </a:cubicBezTo>
                  <a:cubicBezTo>
                    <a:pt x="401" y="1353"/>
                    <a:pt x="583" y="1426"/>
                    <a:pt x="768" y="1426"/>
                  </a:cubicBezTo>
                  <a:cubicBezTo>
                    <a:pt x="860" y="1426"/>
                    <a:pt x="953" y="1408"/>
                    <a:pt x="1041" y="1371"/>
                  </a:cubicBezTo>
                  <a:cubicBezTo>
                    <a:pt x="1308" y="1261"/>
                    <a:pt x="1482" y="1002"/>
                    <a:pt x="1482" y="713"/>
                  </a:cubicBezTo>
                  <a:cubicBezTo>
                    <a:pt x="1482" y="320"/>
                    <a:pt x="1162"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7" name="Google Shape;777;p40"/>
            <p:cNvSpPr/>
            <p:nvPr/>
          </p:nvSpPr>
          <p:spPr>
            <a:xfrm>
              <a:off x="9030557" y="1559397"/>
              <a:ext cx="67532" cy="64936"/>
            </a:xfrm>
            <a:custGeom>
              <a:rect b="b" l="l" r="r" t="t"/>
              <a:pathLst>
                <a:path extrusionOk="0" h="1426" w="1483">
                  <a:moveTo>
                    <a:pt x="769" y="0"/>
                  </a:moveTo>
                  <a:cubicBezTo>
                    <a:pt x="481" y="0"/>
                    <a:pt x="222" y="174"/>
                    <a:pt x="111" y="441"/>
                  </a:cubicBezTo>
                  <a:cubicBezTo>
                    <a:pt x="1" y="707"/>
                    <a:pt x="63" y="1013"/>
                    <a:pt x="266" y="1217"/>
                  </a:cubicBezTo>
                  <a:cubicBezTo>
                    <a:pt x="402" y="1353"/>
                    <a:pt x="584" y="1426"/>
                    <a:pt x="769" y="1426"/>
                  </a:cubicBezTo>
                  <a:cubicBezTo>
                    <a:pt x="861" y="1426"/>
                    <a:pt x="954" y="1408"/>
                    <a:pt x="1042" y="1371"/>
                  </a:cubicBezTo>
                  <a:cubicBezTo>
                    <a:pt x="1308" y="1261"/>
                    <a:pt x="1482" y="1002"/>
                    <a:pt x="1482" y="713"/>
                  </a:cubicBezTo>
                  <a:cubicBezTo>
                    <a:pt x="1482" y="320"/>
                    <a:pt x="1164"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8" name="Google Shape;778;p40"/>
            <p:cNvSpPr/>
            <p:nvPr/>
          </p:nvSpPr>
          <p:spPr>
            <a:xfrm>
              <a:off x="8134371" y="1942644"/>
              <a:ext cx="67487" cy="64891"/>
            </a:xfrm>
            <a:custGeom>
              <a:rect b="b" l="l" r="r" t="t"/>
              <a:pathLst>
                <a:path extrusionOk="0" h="1425" w="1482">
                  <a:moveTo>
                    <a:pt x="769" y="0"/>
                  </a:moveTo>
                  <a:cubicBezTo>
                    <a:pt x="481" y="0"/>
                    <a:pt x="221" y="174"/>
                    <a:pt x="111" y="439"/>
                  </a:cubicBezTo>
                  <a:cubicBezTo>
                    <a:pt x="1" y="705"/>
                    <a:pt x="62" y="1012"/>
                    <a:pt x="266" y="1216"/>
                  </a:cubicBezTo>
                  <a:cubicBezTo>
                    <a:pt x="403" y="1352"/>
                    <a:pt x="585" y="1425"/>
                    <a:pt x="771" y="1425"/>
                  </a:cubicBezTo>
                  <a:cubicBezTo>
                    <a:pt x="863" y="1425"/>
                    <a:pt x="955" y="1407"/>
                    <a:pt x="1043" y="1371"/>
                  </a:cubicBezTo>
                  <a:cubicBezTo>
                    <a:pt x="1308" y="1260"/>
                    <a:pt x="1482" y="1000"/>
                    <a:pt x="1482" y="713"/>
                  </a:cubicBezTo>
                  <a:cubicBezTo>
                    <a:pt x="1482" y="318"/>
                    <a:pt x="1164"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9" name="Google Shape;779;p40"/>
            <p:cNvSpPr/>
            <p:nvPr/>
          </p:nvSpPr>
          <p:spPr>
            <a:xfrm>
              <a:off x="8582510" y="1942644"/>
              <a:ext cx="67487" cy="64891"/>
            </a:xfrm>
            <a:custGeom>
              <a:rect b="b" l="l" r="r" t="t"/>
              <a:pathLst>
                <a:path extrusionOk="0" h="1425" w="1482">
                  <a:moveTo>
                    <a:pt x="769" y="0"/>
                  </a:moveTo>
                  <a:cubicBezTo>
                    <a:pt x="480" y="0"/>
                    <a:pt x="220" y="174"/>
                    <a:pt x="111" y="439"/>
                  </a:cubicBezTo>
                  <a:cubicBezTo>
                    <a:pt x="1" y="705"/>
                    <a:pt x="61" y="1012"/>
                    <a:pt x="266" y="1216"/>
                  </a:cubicBezTo>
                  <a:cubicBezTo>
                    <a:pt x="402" y="1352"/>
                    <a:pt x="584" y="1425"/>
                    <a:pt x="770" y="1425"/>
                  </a:cubicBezTo>
                  <a:cubicBezTo>
                    <a:pt x="861" y="1425"/>
                    <a:pt x="953" y="1407"/>
                    <a:pt x="1041" y="1371"/>
                  </a:cubicBezTo>
                  <a:cubicBezTo>
                    <a:pt x="1308" y="1260"/>
                    <a:pt x="1482" y="1000"/>
                    <a:pt x="1482" y="713"/>
                  </a:cubicBezTo>
                  <a:cubicBezTo>
                    <a:pt x="1482" y="318"/>
                    <a:pt x="1162"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0" name="Google Shape;780;p40"/>
            <p:cNvSpPr/>
            <p:nvPr/>
          </p:nvSpPr>
          <p:spPr>
            <a:xfrm>
              <a:off x="9030557" y="1942644"/>
              <a:ext cx="67532" cy="64891"/>
            </a:xfrm>
            <a:custGeom>
              <a:rect b="b" l="l" r="r" t="t"/>
              <a:pathLst>
                <a:path extrusionOk="0" h="1425" w="1483">
                  <a:moveTo>
                    <a:pt x="769" y="0"/>
                  </a:moveTo>
                  <a:cubicBezTo>
                    <a:pt x="481" y="0"/>
                    <a:pt x="222" y="174"/>
                    <a:pt x="111" y="439"/>
                  </a:cubicBezTo>
                  <a:cubicBezTo>
                    <a:pt x="1" y="705"/>
                    <a:pt x="63" y="1012"/>
                    <a:pt x="266" y="1216"/>
                  </a:cubicBezTo>
                  <a:cubicBezTo>
                    <a:pt x="403" y="1352"/>
                    <a:pt x="586" y="1425"/>
                    <a:pt x="771" y="1425"/>
                  </a:cubicBezTo>
                  <a:cubicBezTo>
                    <a:pt x="863" y="1425"/>
                    <a:pt x="955" y="1407"/>
                    <a:pt x="1043" y="1371"/>
                  </a:cubicBezTo>
                  <a:cubicBezTo>
                    <a:pt x="1308" y="1260"/>
                    <a:pt x="1482" y="1000"/>
                    <a:pt x="1482" y="713"/>
                  </a:cubicBezTo>
                  <a:cubicBezTo>
                    <a:pt x="1482" y="318"/>
                    <a:pt x="1164"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1" name="Google Shape;781;p40"/>
            <p:cNvSpPr/>
            <p:nvPr/>
          </p:nvSpPr>
          <p:spPr>
            <a:xfrm>
              <a:off x="8134371" y="2325800"/>
              <a:ext cx="67487" cy="64936"/>
            </a:xfrm>
            <a:custGeom>
              <a:rect b="b" l="l" r="r" t="t"/>
              <a:pathLst>
                <a:path extrusionOk="0" h="1426" w="1482">
                  <a:moveTo>
                    <a:pt x="769" y="0"/>
                  </a:moveTo>
                  <a:cubicBezTo>
                    <a:pt x="481" y="0"/>
                    <a:pt x="221" y="174"/>
                    <a:pt x="111" y="441"/>
                  </a:cubicBezTo>
                  <a:cubicBezTo>
                    <a:pt x="1" y="707"/>
                    <a:pt x="62" y="1013"/>
                    <a:pt x="266" y="1216"/>
                  </a:cubicBezTo>
                  <a:cubicBezTo>
                    <a:pt x="402" y="1353"/>
                    <a:pt x="584" y="1426"/>
                    <a:pt x="770" y="1426"/>
                  </a:cubicBezTo>
                  <a:cubicBezTo>
                    <a:pt x="862" y="1426"/>
                    <a:pt x="955" y="1408"/>
                    <a:pt x="1043" y="1371"/>
                  </a:cubicBezTo>
                  <a:cubicBezTo>
                    <a:pt x="1308" y="1261"/>
                    <a:pt x="1482" y="1002"/>
                    <a:pt x="1482" y="713"/>
                  </a:cubicBezTo>
                  <a:cubicBezTo>
                    <a:pt x="1482" y="320"/>
                    <a:pt x="1164"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2" name="Google Shape;782;p40"/>
            <p:cNvSpPr/>
            <p:nvPr/>
          </p:nvSpPr>
          <p:spPr>
            <a:xfrm>
              <a:off x="8582510" y="2325800"/>
              <a:ext cx="67487" cy="64936"/>
            </a:xfrm>
            <a:custGeom>
              <a:rect b="b" l="l" r="r" t="t"/>
              <a:pathLst>
                <a:path extrusionOk="0" h="1426" w="1482">
                  <a:moveTo>
                    <a:pt x="769" y="0"/>
                  </a:moveTo>
                  <a:cubicBezTo>
                    <a:pt x="480" y="0"/>
                    <a:pt x="220" y="174"/>
                    <a:pt x="111" y="441"/>
                  </a:cubicBezTo>
                  <a:cubicBezTo>
                    <a:pt x="1" y="707"/>
                    <a:pt x="61" y="1013"/>
                    <a:pt x="266" y="1216"/>
                  </a:cubicBezTo>
                  <a:cubicBezTo>
                    <a:pt x="401" y="1353"/>
                    <a:pt x="583" y="1426"/>
                    <a:pt x="768" y="1426"/>
                  </a:cubicBezTo>
                  <a:cubicBezTo>
                    <a:pt x="860" y="1426"/>
                    <a:pt x="953" y="1408"/>
                    <a:pt x="1041" y="1371"/>
                  </a:cubicBezTo>
                  <a:cubicBezTo>
                    <a:pt x="1308" y="1261"/>
                    <a:pt x="1482" y="1002"/>
                    <a:pt x="1482" y="713"/>
                  </a:cubicBezTo>
                  <a:cubicBezTo>
                    <a:pt x="1482" y="320"/>
                    <a:pt x="1162"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3" name="Google Shape;783;p40"/>
            <p:cNvSpPr/>
            <p:nvPr/>
          </p:nvSpPr>
          <p:spPr>
            <a:xfrm>
              <a:off x="9030557" y="2325800"/>
              <a:ext cx="67532" cy="64936"/>
            </a:xfrm>
            <a:custGeom>
              <a:rect b="b" l="l" r="r" t="t"/>
              <a:pathLst>
                <a:path extrusionOk="0" h="1426" w="1483">
                  <a:moveTo>
                    <a:pt x="769" y="0"/>
                  </a:moveTo>
                  <a:cubicBezTo>
                    <a:pt x="481" y="0"/>
                    <a:pt x="222" y="174"/>
                    <a:pt x="111" y="441"/>
                  </a:cubicBezTo>
                  <a:cubicBezTo>
                    <a:pt x="1" y="707"/>
                    <a:pt x="63" y="1013"/>
                    <a:pt x="266" y="1216"/>
                  </a:cubicBezTo>
                  <a:cubicBezTo>
                    <a:pt x="403" y="1353"/>
                    <a:pt x="585" y="1426"/>
                    <a:pt x="770" y="1426"/>
                  </a:cubicBezTo>
                  <a:cubicBezTo>
                    <a:pt x="862" y="1426"/>
                    <a:pt x="955" y="1408"/>
                    <a:pt x="1043" y="1371"/>
                  </a:cubicBezTo>
                  <a:cubicBezTo>
                    <a:pt x="1308" y="1261"/>
                    <a:pt x="1482" y="1002"/>
                    <a:pt x="1482" y="713"/>
                  </a:cubicBezTo>
                  <a:cubicBezTo>
                    <a:pt x="1482" y="320"/>
                    <a:pt x="1164"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4" name="Google Shape;784;p40"/>
            <p:cNvSpPr/>
            <p:nvPr/>
          </p:nvSpPr>
          <p:spPr>
            <a:xfrm>
              <a:off x="8134371" y="2709047"/>
              <a:ext cx="67487" cy="64891"/>
            </a:xfrm>
            <a:custGeom>
              <a:rect b="b" l="l" r="r" t="t"/>
              <a:pathLst>
                <a:path extrusionOk="0" h="1425" w="1482">
                  <a:moveTo>
                    <a:pt x="769" y="0"/>
                  </a:moveTo>
                  <a:cubicBezTo>
                    <a:pt x="481" y="0"/>
                    <a:pt x="221" y="174"/>
                    <a:pt x="111" y="439"/>
                  </a:cubicBezTo>
                  <a:cubicBezTo>
                    <a:pt x="1" y="705"/>
                    <a:pt x="62" y="1012"/>
                    <a:pt x="266" y="1216"/>
                  </a:cubicBezTo>
                  <a:cubicBezTo>
                    <a:pt x="402" y="1352"/>
                    <a:pt x="585" y="1425"/>
                    <a:pt x="770" y="1425"/>
                  </a:cubicBezTo>
                  <a:cubicBezTo>
                    <a:pt x="862" y="1425"/>
                    <a:pt x="954" y="1407"/>
                    <a:pt x="1042" y="1371"/>
                  </a:cubicBezTo>
                  <a:cubicBezTo>
                    <a:pt x="1308" y="1260"/>
                    <a:pt x="1482" y="1000"/>
                    <a:pt x="1482" y="713"/>
                  </a:cubicBezTo>
                  <a:cubicBezTo>
                    <a:pt x="1482" y="318"/>
                    <a:pt x="1164"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5" name="Google Shape;785;p40"/>
            <p:cNvSpPr/>
            <p:nvPr/>
          </p:nvSpPr>
          <p:spPr>
            <a:xfrm>
              <a:off x="8582510" y="2709047"/>
              <a:ext cx="67487" cy="64891"/>
            </a:xfrm>
            <a:custGeom>
              <a:rect b="b" l="l" r="r" t="t"/>
              <a:pathLst>
                <a:path extrusionOk="0" h="1425" w="1482">
                  <a:moveTo>
                    <a:pt x="769" y="0"/>
                  </a:moveTo>
                  <a:cubicBezTo>
                    <a:pt x="480" y="0"/>
                    <a:pt x="221" y="174"/>
                    <a:pt x="111" y="439"/>
                  </a:cubicBezTo>
                  <a:cubicBezTo>
                    <a:pt x="1" y="705"/>
                    <a:pt x="61" y="1012"/>
                    <a:pt x="266" y="1216"/>
                  </a:cubicBezTo>
                  <a:cubicBezTo>
                    <a:pt x="402" y="1352"/>
                    <a:pt x="584" y="1425"/>
                    <a:pt x="770" y="1425"/>
                  </a:cubicBezTo>
                  <a:cubicBezTo>
                    <a:pt x="861" y="1425"/>
                    <a:pt x="953" y="1407"/>
                    <a:pt x="1041" y="1371"/>
                  </a:cubicBezTo>
                  <a:cubicBezTo>
                    <a:pt x="1308" y="1260"/>
                    <a:pt x="1482" y="1000"/>
                    <a:pt x="1482" y="713"/>
                  </a:cubicBezTo>
                  <a:cubicBezTo>
                    <a:pt x="1482" y="318"/>
                    <a:pt x="1162"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6" name="Google Shape;786;p40"/>
            <p:cNvSpPr/>
            <p:nvPr/>
          </p:nvSpPr>
          <p:spPr>
            <a:xfrm>
              <a:off x="9030557" y="2709047"/>
              <a:ext cx="67532" cy="64891"/>
            </a:xfrm>
            <a:custGeom>
              <a:rect b="b" l="l" r="r" t="t"/>
              <a:pathLst>
                <a:path extrusionOk="0" h="1425" w="1483">
                  <a:moveTo>
                    <a:pt x="769" y="0"/>
                  </a:moveTo>
                  <a:cubicBezTo>
                    <a:pt x="481" y="0"/>
                    <a:pt x="222" y="174"/>
                    <a:pt x="111" y="439"/>
                  </a:cubicBezTo>
                  <a:cubicBezTo>
                    <a:pt x="1" y="705"/>
                    <a:pt x="63" y="1012"/>
                    <a:pt x="266" y="1216"/>
                  </a:cubicBezTo>
                  <a:cubicBezTo>
                    <a:pt x="402" y="1352"/>
                    <a:pt x="585" y="1425"/>
                    <a:pt x="771" y="1425"/>
                  </a:cubicBezTo>
                  <a:cubicBezTo>
                    <a:pt x="862" y="1425"/>
                    <a:pt x="954" y="1407"/>
                    <a:pt x="1042" y="1371"/>
                  </a:cubicBezTo>
                  <a:cubicBezTo>
                    <a:pt x="1308" y="1260"/>
                    <a:pt x="1482" y="1000"/>
                    <a:pt x="1482" y="713"/>
                  </a:cubicBezTo>
                  <a:cubicBezTo>
                    <a:pt x="1482" y="318"/>
                    <a:pt x="1164"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7" name="Google Shape;787;p40"/>
            <p:cNvSpPr/>
            <p:nvPr/>
          </p:nvSpPr>
          <p:spPr>
            <a:xfrm>
              <a:off x="8134371" y="3092203"/>
              <a:ext cx="67487" cy="64936"/>
            </a:xfrm>
            <a:custGeom>
              <a:rect b="b" l="l" r="r" t="t"/>
              <a:pathLst>
                <a:path extrusionOk="0" h="1426" w="1482">
                  <a:moveTo>
                    <a:pt x="769" y="0"/>
                  </a:moveTo>
                  <a:cubicBezTo>
                    <a:pt x="481" y="0"/>
                    <a:pt x="221" y="174"/>
                    <a:pt x="111" y="441"/>
                  </a:cubicBezTo>
                  <a:cubicBezTo>
                    <a:pt x="1" y="707"/>
                    <a:pt x="62" y="1013"/>
                    <a:pt x="266" y="1216"/>
                  </a:cubicBezTo>
                  <a:cubicBezTo>
                    <a:pt x="401" y="1353"/>
                    <a:pt x="584" y="1425"/>
                    <a:pt x="769" y="1425"/>
                  </a:cubicBezTo>
                  <a:cubicBezTo>
                    <a:pt x="861" y="1425"/>
                    <a:pt x="954" y="1408"/>
                    <a:pt x="1042" y="1371"/>
                  </a:cubicBezTo>
                  <a:cubicBezTo>
                    <a:pt x="1308" y="1261"/>
                    <a:pt x="1482" y="1001"/>
                    <a:pt x="1482" y="713"/>
                  </a:cubicBezTo>
                  <a:cubicBezTo>
                    <a:pt x="1482" y="320"/>
                    <a:pt x="1164"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8" name="Google Shape;788;p40"/>
            <p:cNvSpPr/>
            <p:nvPr/>
          </p:nvSpPr>
          <p:spPr>
            <a:xfrm>
              <a:off x="8582510" y="3092203"/>
              <a:ext cx="67487" cy="64936"/>
            </a:xfrm>
            <a:custGeom>
              <a:rect b="b" l="l" r="r" t="t"/>
              <a:pathLst>
                <a:path extrusionOk="0" h="1426" w="1482">
                  <a:moveTo>
                    <a:pt x="769" y="0"/>
                  </a:moveTo>
                  <a:cubicBezTo>
                    <a:pt x="480" y="0"/>
                    <a:pt x="221" y="174"/>
                    <a:pt x="111" y="441"/>
                  </a:cubicBezTo>
                  <a:cubicBezTo>
                    <a:pt x="1" y="707"/>
                    <a:pt x="61" y="1013"/>
                    <a:pt x="266" y="1216"/>
                  </a:cubicBezTo>
                  <a:cubicBezTo>
                    <a:pt x="401" y="1353"/>
                    <a:pt x="583" y="1425"/>
                    <a:pt x="768" y="1425"/>
                  </a:cubicBezTo>
                  <a:cubicBezTo>
                    <a:pt x="860" y="1425"/>
                    <a:pt x="953" y="1408"/>
                    <a:pt x="1041" y="1371"/>
                  </a:cubicBezTo>
                  <a:cubicBezTo>
                    <a:pt x="1308" y="1261"/>
                    <a:pt x="1482" y="1001"/>
                    <a:pt x="1482" y="713"/>
                  </a:cubicBezTo>
                  <a:cubicBezTo>
                    <a:pt x="1482" y="320"/>
                    <a:pt x="1162"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9" name="Google Shape;789;p40"/>
            <p:cNvSpPr/>
            <p:nvPr/>
          </p:nvSpPr>
          <p:spPr>
            <a:xfrm>
              <a:off x="9030557" y="3092203"/>
              <a:ext cx="67532" cy="64936"/>
            </a:xfrm>
            <a:custGeom>
              <a:rect b="b" l="l" r="r" t="t"/>
              <a:pathLst>
                <a:path extrusionOk="0" h="1426" w="1483">
                  <a:moveTo>
                    <a:pt x="769" y="0"/>
                  </a:moveTo>
                  <a:cubicBezTo>
                    <a:pt x="481" y="0"/>
                    <a:pt x="222" y="174"/>
                    <a:pt x="111" y="441"/>
                  </a:cubicBezTo>
                  <a:cubicBezTo>
                    <a:pt x="1" y="707"/>
                    <a:pt x="63" y="1013"/>
                    <a:pt x="266" y="1216"/>
                  </a:cubicBezTo>
                  <a:cubicBezTo>
                    <a:pt x="402" y="1353"/>
                    <a:pt x="584" y="1425"/>
                    <a:pt x="769" y="1425"/>
                  </a:cubicBezTo>
                  <a:cubicBezTo>
                    <a:pt x="861" y="1425"/>
                    <a:pt x="954" y="1408"/>
                    <a:pt x="1042" y="1371"/>
                  </a:cubicBezTo>
                  <a:cubicBezTo>
                    <a:pt x="1308" y="1261"/>
                    <a:pt x="1482" y="1001"/>
                    <a:pt x="1482" y="713"/>
                  </a:cubicBezTo>
                  <a:cubicBezTo>
                    <a:pt x="1482" y="320"/>
                    <a:pt x="1164"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0" name="Google Shape;790;p40"/>
            <p:cNvSpPr/>
            <p:nvPr/>
          </p:nvSpPr>
          <p:spPr>
            <a:xfrm>
              <a:off x="8108961" y="1573423"/>
              <a:ext cx="67487" cy="64891"/>
            </a:xfrm>
            <a:custGeom>
              <a:rect b="b" l="l" r="r" t="t"/>
              <a:pathLst>
                <a:path extrusionOk="0" h="1425" w="1482">
                  <a:moveTo>
                    <a:pt x="769" y="0"/>
                  </a:moveTo>
                  <a:cubicBezTo>
                    <a:pt x="481" y="0"/>
                    <a:pt x="221" y="174"/>
                    <a:pt x="111" y="440"/>
                  </a:cubicBezTo>
                  <a:cubicBezTo>
                    <a:pt x="1" y="705"/>
                    <a:pt x="61" y="1013"/>
                    <a:pt x="266" y="1216"/>
                  </a:cubicBezTo>
                  <a:cubicBezTo>
                    <a:pt x="402" y="1352"/>
                    <a:pt x="584" y="1425"/>
                    <a:pt x="770" y="1425"/>
                  </a:cubicBezTo>
                  <a:cubicBezTo>
                    <a:pt x="861" y="1425"/>
                    <a:pt x="953" y="1407"/>
                    <a:pt x="1042" y="1371"/>
                  </a:cubicBezTo>
                  <a:cubicBezTo>
                    <a:pt x="1308" y="1260"/>
                    <a:pt x="1482" y="1001"/>
                    <a:pt x="1482" y="713"/>
                  </a:cubicBezTo>
                  <a:cubicBezTo>
                    <a:pt x="1482" y="318"/>
                    <a:pt x="1162" y="0"/>
                    <a:pt x="769"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1" name="Google Shape;791;p40"/>
            <p:cNvSpPr/>
            <p:nvPr/>
          </p:nvSpPr>
          <p:spPr>
            <a:xfrm>
              <a:off x="8557054" y="1573423"/>
              <a:ext cx="67487" cy="64891"/>
            </a:xfrm>
            <a:custGeom>
              <a:rect b="b" l="l" r="r" t="t"/>
              <a:pathLst>
                <a:path extrusionOk="0" h="1425" w="1482">
                  <a:moveTo>
                    <a:pt x="769" y="0"/>
                  </a:moveTo>
                  <a:cubicBezTo>
                    <a:pt x="480" y="0"/>
                    <a:pt x="221" y="174"/>
                    <a:pt x="110" y="439"/>
                  </a:cubicBezTo>
                  <a:cubicBezTo>
                    <a:pt x="0" y="705"/>
                    <a:pt x="60" y="1012"/>
                    <a:pt x="265" y="1216"/>
                  </a:cubicBezTo>
                  <a:cubicBezTo>
                    <a:pt x="401" y="1352"/>
                    <a:pt x="583" y="1425"/>
                    <a:pt x="769" y="1425"/>
                  </a:cubicBezTo>
                  <a:cubicBezTo>
                    <a:pt x="861" y="1425"/>
                    <a:pt x="953" y="1407"/>
                    <a:pt x="1041" y="1371"/>
                  </a:cubicBezTo>
                  <a:cubicBezTo>
                    <a:pt x="1307" y="1260"/>
                    <a:pt x="1481" y="1001"/>
                    <a:pt x="1481" y="713"/>
                  </a:cubicBezTo>
                  <a:cubicBezTo>
                    <a:pt x="1481" y="320"/>
                    <a:pt x="1162" y="0"/>
                    <a:pt x="769"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2" name="Google Shape;792;p40"/>
            <p:cNvSpPr/>
            <p:nvPr/>
          </p:nvSpPr>
          <p:spPr>
            <a:xfrm>
              <a:off x="9005147" y="1573423"/>
              <a:ext cx="67532" cy="64891"/>
            </a:xfrm>
            <a:custGeom>
              <a:rect b="b" l="l" r="r" t="t"/>
              <a:pathLst>
                <a:path extrusionOk="0" h="1425" w="1483">
                  <a:moveTo>
                    <a:pt x="769" y="0"/>
                  </a:moveTo>
                  <a:cubicBezTo>
                    <a:pt x="481" y="0"/>
                    <a:pt x="220" y="174"/>
                    <a:pt x="110" y="440"/>
                  </a:cubicBezTo>
                  <a:cubicBezTo>
                    <a:pt x="1" y="705"/>
                    <a:pt x="61" y="1013"/>
                    <a:pt x="264" y="1216"/>
                  </a:cubicBezTo>
                  <a:cubicBezTo>
                    <a:pt x="402" y="1352"/>
                    <a:pt x="584" y="1425"/>
                    <a:pt x="770" y="1425"/>
                  </a:cubicBezTo>
                  <a:cubicBezTo>
                    <a:pt x="861" y="1425"/>
                    <a:pt x="954" y="1407"/>
                    <a:pt x="1042" y="1371"/>
                  </a:cubicBezTo>
                  <a:cubicBezTo>
                    <a:pt x="1308" y="1260"/>
                    <a:pt x="1482" y="1001"/>
                    <a:pt x="1482" y="713"/>
                  </a:cubicBezTo>
                  <a:cubicBezTo>
                    <a:pt x="1482" y="318"/>
                    <a:pt x="1163" y="0"/>
                    <a:pt x="769"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3" name="Google Shape;793;p40"/>
            <p:cNvSpPr/>
            <p:nvPr/>
          </p:nvSpPr>
          <p:spPr>
            <a:xfrm>
              <a:off x="8108961" y="1956579"/>
              <a:ext cx="67487" cy="64936"/>
            </a:xfrm>
            <a:custGeom>
              <a:rect b="b" l="l" r="r" t="t"/>
              <a:pathLst>
                <a:path extrusionOk="0" h="1426" w="1482">
                  <a:moveTo>
                    <a:pt x="769" y="0"/>
                  </a:moveTo>
                  <a:cubicBezTo>
                    <a:pt x="481" y="0"/>
                    <a:pt x="221" y="174"/>
                    <a:pt x="111" y="441"/>
                  </a:cubicBezTo>
                  <a:cubicBezTo>
                    <a:pt x="1" y="707"/>
                    <a:pt x="61" y="1013"/>
                    <a:pt x="266" y="1216"/>
                  </a:cubicBezTo>
                  <a:cubicBezTo>
                    <a:pt x="401" y="1353"/>
                    <a:pt x="583" y="1426"/>
                    <a:pt x="768" y="1426"/>
                  </a:cubicBezTo>
                  <a:cubicBezTo>
                    <a:pt x="860" y="1426"/>
                    <a:pt x="953" y="1408"/>
                    <a:pt x="1042" y="1371"/>
                  </a:cubicBezTo>
                  <a:cubicBezTo>
                    <a:pt x="1308" y="1261"/>
                    <a:pt x="1482" y="1002"/>
                    <a:pt x="1482" y="713"/>
                  </a:cubicBezTo>
                  <a:cubicBezTo>
                    <a:pt x="1482" y="320"/>
                    <a:pt x="1162" y="0"/>
                    <a:pt x="769"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4" name="Google Shape;794;p40"/>
            <p:cNvSpPr/>
            <p:nvPr/>
          </p:nvSpPr>
          <p:spPr>
            <a:xfrm>
              <a:off x="8557054" y="1956579"/>
              <a:ext cx="67487" cy="64936"/>
            </a:xfrm>
            <a:custGeom>
              <a:rect b="b" l="l" r="r" t="t"/>
              <a:pathLst>
                <a:path extrusionOk="0" h="1426" w="1482">
                  <a:moveTo>
                    <a:pt x="769" y="0"/>
                  </a:moveTo>
                  <a:cubicBezTo>
                    <a:pt x="480" y="0"/>
                    <a:pt x="221" y="174"/>
                    <a:pt x="110" y="441"/>
                  </a:cubicBezTo>
                  <a:cubicBezTo>
                    <a:pt x="0" y="707"/>
                    <a:pt x="60" y="1013"/>
                    <a:pt x="265" y="1216"/>
                  </a:cubicBezTo>
                  <a:cubicBezTo>
                    <a:pt x="401" y="1353"/>
                    <a:pt x="583" y="1426"/>
                    <a:pt x="768" y="1426"/>
                  </a:cubicBezTo>
                  <a:cubicBezTo>
                    <a:pt x="860" y="1426"/>
                    <a:pt x="953" y="1408"/>
                    <a:pt x="1041" y="1371"/>
                  </a:cubicBezTo>
                  <a:cubicBezTo>
                    <a:pt x="1307" y="1262"/>
                    <a:pt x="1481" y="1002"/>
                    <a:pt x="1481" y="713"/>
                  </a:cubicBezTo>
                  <a:cubicBezTo>
                    <a:pt x="1481" y="320"/>
                    <a:pt x="1162" y="0"/>
                    <a:pt x="769"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5" name="Google Shape;795;p40"/>
            <p:cNvSpPr/>
            <p:nvPr/>
          </p:nvSpPr>
          <p:spPr>
            <a:xfrm>
              <a:off x="9005147" y="1956579"/>
              <a:ext cx="67532" cy="64936"/>
            </a:xfrm>
            <a:custGeom>
              <a:rect b="b" l="l" r="r" t="t"/>
              <a:pathLst>
                <a:path extrusionOk="0" h="1426" w="1483">
                  <a:moveTo>
                    <a:pt x="769" y="0"/>
                  </a:moveTo>
                  <a:cubicBezTo>
                    <a:pt x="481" y="0"/>
                    <a:pt x="220" y="174"/>
                    <a:pt x="110" y="441"/>
                  </a:cubicBezTo>
                  <a:cubicBezTo>
                    <a:pt x="1" y="707"/>
                    <a:pt x="61" y="1013"/>
                    <a:pt x="264" y="1216"/>
                  </a:cubicBezTo>
                  <a:cubicBezTo>
                    <a:pt x="401" y="1353"/>
                    <a:pt x="583" y="1426"/>
                    <a:pt x="769" y="1426"/>
                  </a:cubicBezTo>
                  <a:cubicBezTo>
                    <a:pt x="861" y="1426"/>
                    <a:pt x="953" y="1408"/>
                    <a:pt x="1042" y="1371"/>
                  </a:cubicBezTo>
                  <a:cubicBezTo>
                    <a:pt x="1308" y="1261"/>
                    <a:pt x="1482" y="1002"/>
                    <a:pt x="1482" y="713"/>
                  </a:cubicBezTo>
                  <a:cubicBezTo>
                    <a:pt x="1482" y="320"/>
                    <a:pt x="1163" y="0"/>
                    <a:pt x="769"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6" name="Google Shape;796;p40"/>
            <p:cNvSpPr/>
            <p:nvPr/>
          </p:nvSpPr>
          <p:spPr>
            <a:xfrm>
              <a:off x="8108961" y="2339826"/>
              <a:ext cx="67487" cy="64936"/>
            </a:xfrm>
            <a:custGeom>
              <a:rect b="b" l="l" r="r" t="t"/>
              <a:pathLst>
                <a:path extrusionOk="0" h="1426" w="1482">
                  <a:moveTo>
                    <a:pt x="769" y="0"/>
                  </a:moveTo>
                  <a:cubicBezTo>
                    <a:pt x="481" y="0"/>
                    <a:pt x="220" y="174"/>
                    <a:pt x="111" y="440"/>
                  </a:cubicBezTo>
                  <a:cubicBezTo>
                    <a:pt x="1" y="707"/>
                    <a:pt x="61" y="1013"/>
                    <a:pt x="266" y="1216"/>
                  </a:cubicBezTo>
                  <a:cubicBezTo>
                    <a:pt x="401" y="1353"/>
                    <a:pt x="583" y="1425"/>
                    <a:pt x="768" y="1425"/>
                  </a:cubicBezTo>
                  <a:cubicBezTo>
                    <a:pt x="860" y="1425"/>
                    <a:pt x="953" y="1407"/>
                    <a:pt x="1042" y="1371"/>
                  </a:cubicBezTo>
                  <a:cubicBezTo>
                    <a:pt x="1308" y="1260"/>
                    <a:pt x="1482" y="1001"/>
                    <a:pt x="1482" y="713"/>
                  </a:cubicBezTo>
                  <a:cubicBezTo>
                    <a:pt x="1482" y="318"/>
                    <a:pt x="1162" y="0"/>
                    <a:pt x="769"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7" name="Google Shape;797;p40"/>
            <p:cNvSpPr/>
            <p:nvPr/>
          </p:nvSpPr>
          <p:spPr>
            <a:xfrm>
              <a:off x="8557054" y="2339826"/>
              <a:ext cx="67487" cy="64936"/>
            </a:xfrm>
            <a:custGeom>
              <a:rect b="b" l="l" r="r" t="t"/>
              <a:pathLst>
                <a:path extrusionOk="0" h="1426" w="1482">
                  <a:moveTo>
                    <a:pt x="769" y="0"/>
                  </a:moveTo>
                  <a:cubicBezTo>
                    <a:pt x="480" y="0"/>
                    <a:pt x="221" y="174"/>
                    <a:pt x="110" y="440"/>
                  </a:cubicBezTo>
                  <a:cubicBezTo>
                    <a:pt x="0" y="705"/>
                    <a:pt x="60" y="1013"/>
                    <a:pt x="265" y="1216"/>
                  </a:cubicBezTo>
                  <a:cubicBezTo>
                    <a:pt x="401" y="1353"/>
                    <a:pt x="583" y="1425"/>
                    <a:pt x="768" y="1425"/>
                  </a:cubicBezTo>
                  <a:cubicBezTo>
                    <a:pt x="860" y="1425"/>
                    <a:pt x="953" y="1407"/>
                    <a:pt x="1041" y="1371"/>
                  </a:cubicBezTo>
                  <a:cubicBezTo>
                    <a:pt x="1307" y="1260"/>
                    <a:pt x="1481" y="1001"/>
                    <a:pt x="1481" y="713"/>
                  </a:cubicBezTo>
                  <a:cubicBezTo>
                    <a:pt x="1481" y="320"/>
                    <a:pt x="1162" y="0"/>
                    <a:pt x="769"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8" name="Google Shape;798;p40"/>
            <p:cNvSpPr/>
            <p:nvPr/>
          </p:nvSpPr>
          <p:spPr>
            <a:xfrm>
              <a:off x="9005147" y="2339826"/>
              <a:ext cx="67532" cy="64936"/>
            </a:xfrm>
            <a:custGeom>
              <a:rect b="b" l="l" r="r" t="t"/>
              <a:pathLst>
                <a:path extrusionOk="0" h="1426" w="1483">
                  <a:moveTo>
                    <a:pt x="769" y="0"/>
                  </a:moveTo>
                  <a:cubicBezTo>
                    <a:pt x="481" y="0"/>
                    <a:pt x="220" y="174"/>
                    <a:pt x="110" y="440"/>
                  </a:cubicBezTo>
                  <a:cubicBezTo>
                    <a:pt x="1" y="707"/>
                    <a:pt x="61" y="1013"/>
                    <a:pt x="264" y="1216"/>
                  </a:cubicBezTo>
                  <a:cubicBezTo>
                    <a:pt x="401" y="1353"/>
                    <a:pt x="583" y="1425"/>
                    <a:pt x="769" y="1425"/>
                  </a:cubicBezTo>
                  <a:cubicBezTo>
                    <a:pt x="861" y="1425"/>
                    <a:pt x="953" y="1407"/>
                    <a:pt x="1042" y="1371"/>
                  </a:cubicBezTo>
                  <a:cubicBezTo>
                    <a:pt x="1308" y="1260"/>
                    <a:pt x="1482" y="1001"/>
                    <a:pt x="1482" y="713"/>
                  </a:cubicBezTo>
                  <a:cubicBezTo>
                    <a:pt x="1482" y="318"/>
                    <a:pt x="1163" y="0"/>
                    <a:pt x="769"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9" name="Google Shape;799;p40"/>
            <p:cNvSpPr/>
            <p:nvPr/>
          </p:nvSpPr>
          <p:spPr>
            <a:xfrm>
              <a:off x="8109052" y="2722799"/>
              <a:ext cx="69809" cy="64982"/>
            </a:xfrm>
            <a:custGeom>
              <a:rect b="b" l="l" r="r" t="t"/>
              <a:pathLst>
                <a:path extrusionOk="0" h="1427" w="1533">
                  <a:moveTo>
                    <a:pt x="769" y="1"/>
                  </a:moveTo>
                  <a:cubicBezTo>
                    <a:pt x="731" y="1"/>
                    <a:pt x="692" y="4"/>
                    <a:pt x="654" y="10"/>
                  </a:cubicBezTo>
                  <a:cubicBezTo>
                    <a:pt x="265" y="72"/>
                    <a:pt x="0" y="439"/>
                    <a:pt x="63" y="827"/>
                  </a:cubicBezTo>
                  <a:cubicBezTo>
                    <a:pt x="120" y="1178"/>
                    <a:pt x="423" y="1427"/>
                    <a:pt x="767" y="1427"/>
                  </a:cubicBezTo>
                  <a:cubicBezTo>
                    <a:pt x="805" y="1427"/>
                    <a:pt x="842" y="1424"/>
                    <a:pt x="881" y="1418"/>
                  </a:cubicBezTo>
                  <a:cubicBezTo>
                    <a:pt x="1269" y="1354"/>
                    <a:pt x="1533" y="989"/>
                    <a:pt x="1471" y="601"/>
                  </a:cubicBezTo>
                  <a:cubicBezTo>
                    <a:pt x="1414" y="251"/>
                    <a:pt x="1112" y="1"/>
                    <a:pt x="769" y="1"/>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0" name="Google Shape;800;p40"/>
            <p:cNvSpPr/>
            <p:nvPr/>
          </p:nvSpPr>
          <p:spPr>
            <a:xfrm>
              <a:off x="8559331" y="2723437"/>
              <a:ext cx="65346" cy="64936"/>
            </a:xfrm>
            <a:custGeom>
              <a:rect b="b" l="l" r="r" t="t"/>
              <a:pathLst>
                <a:path extrusionOk="0" h="1426" w="1435">
                  <a:moveTo>
                    <a:pt x="715" y="1"/>
                  </a:moveTo>
                  <a:cubicBezTo>
                    <a:pt x="713" y="1"/>
                    <a:pt x="712" y="1"/>
                    <a:pt x="710" y="1"/>
                  </a:cubicBezTo>
                  <a:cubicBezTo>
                    <a:pt x="317" y="5"/>
                    <a:pt x="0" y="327"/>
                    <a:pt x="5" y="721"/>
                  </a:cubicBezTo>
                  <a:cubicBezTo>
                    <a:pt x="9" y="1111"/>
                    <a:pt x="327" y="1426"/>
                    <a:pt x="716" y="1426"/>
                  </a:cubicBezTo>
                  <a:cubicBezTo>
                    <a:pt x="719" y="1426"/>
                    <a:pt x="722" y="1426"/>
                    <a:pt x="724" y="1426"/>
                  </a:cubicBezTo>
                  <a:cubicBezTo>
                    <a:pt x="1118" y="1423"/>
                    <a:pt x="1434" y="1100"/>
                    <a:pt x="1430" y="707"/>
                  </a:cubicBezTo>
                  <a:cubicBezTo>
                    <a:pt x="1425" y="315"/>
                    <a:pt x="1107" y="1"/>
                    <a:pt x="715" y="1"/>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1" name="Google Shape;801;p40"/>
            <p:cNvSpPr/>
            <p:nvPr/>
          </p:nvSpPr>
          <p:spPr>
            <a:xfrm>
              <a:off x="9007697" y="2722981"/>
              <a:ext cx="64982" cy="64936"/>
            </a:xfrm>
            <a:custGeom>
              <a:rect b="b" l="l" r="r" t="t"/>
              <a:pathLst>
                <a:path extrusionOk="0" h="1426" w="1427">
                  <a:moveTo>
                    <a:pt x="713" y="0"/>
                  </a:moveTo>
                  <a:cubicBezTo>
                    <a:pt x="319" y="0"/>
                    <a:pt x="1" y="320"/>
                    <a:pt x="1" y="713"/>
                  </a:cubicBezTo>
                  <a:cubicBezTo>
                    <a:pt x="1" y="1107"/>
                    <a:pt x="319" y="1425"/>
                    <a:pt x="713" y="1425"/>
                  </a:cubicBezTo>
                  <a:cubicBezTo>
                    <a:pt x="1107" y="1425"/>
                    <a:pt x="1426" y="1107"/>
                    <a:pt x="1426" y="713"/>
                  </a:cubicBezTo>
                  <a:cubicBezTo>
                    <a:pt x="1426" y="320"/>
                    <a:pt x="1107" y="0"/>
                    <a:pt x="713"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2" name="Google Shape;802;p40"/>
            <p:cNvSpPr/>
            <p:nvPr/>
          </p:nvSpPr>
          <p:spPr>
            <a:xfrm>
              <a:off x="8109097" y="3106001"/>
              <a:ext cx="69763" cy="64982"/>
            </a:xfrm>
            <a:custGeom>
              <a:rect b="b" l="l" r="r" t="t"/>
              <a:pathLst>
                <a:path extrusionOk="0" h="1427" w="1532">
                  <a:moveTo>
                    <a:pt x="766" y="0"/>
                  </a:moveTo>
                  <a:cubicBezTo>
                    <a:pt x="729" y="0"/>
                    <a:pt x="691" y="3"/>
                    <a:pt x="653" y="9"/>
                  </a:cubicBezTo>
                  <a:cubicBezTo>
                    <a:pt x="264" y="73"/>
                    <a:pt x="1" y="438"/>
                    <a:pt x="62" y="827"/>
                  </a:cubicBezTo>
                  <a:cubicBezTo>
                    <a:pt x="119" y="1177"/>
                    <a:pt x="421" y="1426"/>
                    <a:pt x="764" y="1426"/>
                  </a:cubicBezTo>
                  <a:cubicBezTo>
                    <a:pt x="802" y="1426"/>
                    <a:pt x="841" y="1423"/>
                    <a:pt x="880" y="1417"/>
                  </a:cubicBezTo>
                  <a:cubicBezTo>
                    <a:pt x="1268" y="1354"/>
                    <a:pt x="1532" y="988"/>
                    <a:pt x="1470" y="600"/>
                  </a:cubicBezTo>
                  <a:cubicBezTo>
                    <a:pt x="1413" y="249"/>
                    <a:pt x="1110" y="0"/>
                    <a:pt x="766"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3" name="Google Shape;803;p40"/>
            <p:cNvSpPr/>
            <p:nvPr/>
          </p:nvSpPr>
          <p:spPr>
            <a:xfrm>
              <a:off x="8559331" y="3106684"/>
              <a:ext cx="65255" cy="64936"/>
            </a:xfrm>
            <a:custGeom>
              <a:rect b="b" l="l" r="r" t="t"/>
              <a:pathLst>
                <a:path extrusionOk="0" h="1426" w="1433">
                  <a:moveTo>
                    <a:pt x="718" y="0"/>
                  </a:moveTo>
                  <a:cubicBezTo>
                    <a:pt x="715" y="0"/>
                    <a:pt x="712" y="0"/>
                    <a:pt x="710" y="0"/>
                  </a:cubicBezTo>
                  <a:cubicBezTo>
                    <a:pt x="317" y="3"/>
                    <a:pt x="0" y="326"/>
                    <a:pt x="5" y="720"/>
                  </a:cubicBezTo>
                  <a:cubicBezTo>
                    <a:pt x="7" y="1112"/>
                    <a:pt x="327" y="1426"/>
                    <a:pt x="719" y="1426"/>
                  </a:cubicBezTo>
                  <a:cubicBezTo>
                    <a:pt x="721" y="1426"/>
                    <a:pt x="723" y="1426"/>
                    <a:pt x="724" y="1425"/>
                  </a:cubicBezTo>
                  <a:cubicBezTo>
                    <a:pt x="1118" y="1421"/>
                    <a:pt x="1433" y="1099"/>
                    <a:pt x="1430" y="706"/>
                  </a:cubicBezTo>
                  <a:cubicBezTo>
                    <a:pt x="1425" y="315"/>
                    <a:pt x="1107" y="0"/>
                    <a:pt x="718"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4" name="Google Shape;804;p40"/>
            <p:cNvSpPr/>
            <p:nvPr/>
          </p:nvSpPr>
          <p:spPr>
            <a:xfrm>
              <a:off x="9007697" y="3106183"/>
              <a:ext cx="64982" cy="64982"/>
            </a:xfrm>
            <a:custGeom>
              <a:rect b="b" l="l" r="r" t="t"/>
              <a:pathLst>
                <a:path extrusionOk="0" h="1427" w="1427">
                  <a:moveTo>
                    <a:pt x="713" y="1"/>
                  </a:moveTo>
                  <a:cubicBezTo>
                    <a:pt x="319" y="1"/>
                    <a:pt x="1" y="320"/>
                    <a:pt x="1" y="714"/>
                  </a:cubicBezTo>
                  <a:cubicBezTo>
                    <a:pt x="1" y="1107"/>
                    <a:pt x="319" y="1426"/>
                    <a:pt x="713" y="1426"/>
                  </a:cubicBezTo>
                  <a:cubicBezTo>
                    <a:pt x="1107" y="1426"/>
                    <a:pt x="1426" y="1107"/>
                    <a:pt x="1426" y="714"/>
                  </a:cubicBezTo>
                  <a:cubicBezTo>
                    <a:pt x="1426" y="320"/>
                    <a:pt x="1107" y="1"/>
                    <a:pt x="713" y="1"/>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5" name="Google Shape;805;p40"/>
            <p:cNvSpPr/>
            <p:nvPr/>
          </p:nvSpPr>
          <p:spPr>
            <a:xfrm>
              <a:off x="8134371" y="3519120"/>
              <a:ext cx="67487" cy="64936"/>
            </a:xfrm>
            <a:custGeom>
              <a:rect b="b" l="l" r="r" t="t"/>
              <a:pathLst>
                <a:path extrusionOk="0" h="1426" w="1482">
                  <a:moveTo>
                    <a:pt x="769" y="0"/>
                  </a:moveTo>
                  <a:cubicBezTo>
                    <a:pt x="481" y="0"/>
                    <a:pt x="221" y="174"/>
                    <a:pt x="111" y="441"/>
                  </a:cubicBezTo>
                  <a:cubicBezTo>
                    <a:pt x="1" y="707"/>
                    <a:pt x="62" y="1013"/>
                    <a:pt x="266" y="1217"/>
                  </a:cubicBezTo>
                  <a:cubicBezTo>
                    <a:pt x="401" y="1353"/>
                    <a:pt x="584" y="1426"/>
                    <a:pt x="769" y="1426"/>
                  </a:cubicBezTo>
                  <a:cubicBezTo>
                    <a:pt x="861" y="1426"/>
                    <a:pt x="954" y="1408"/>
                    <a:pt x="1042" y="1371"/>
                  </a:cubicBezTo>
                  <a:cubicBezTo>
                    <a:pt x="1308" y="1261"/>
                    <a:pt x="1482" y="1002"/>
                    <a:pt x="1482" y="713"/>
                  </a:cubicBezTo>
                  <a:cubicBezTo>
                    <a:pt x="1482" y="320"/>
                    <a:pt x="1164"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6" name="Google Shape;806;p40"/>
            <p:cNvSpPr/>
            <p:nvPr/>
          </p:nvSpPr>
          <p:spPr>
            <a:xfrm>
              <a:off x="8582510" y="3519120"/>
              <a:ext cx="67487" cy="64936"/>
            </a:xfrm>
            <a:custGeom>
              <a:rect b="b" l="l" r="r" t="t"/>
              <a:pathLst>
                <a:path extrusionOk="0" h="1426" w="1482">
                  <a:moveTo>
                    <a:pt x="769" y="0"/>
                  </a:moveTo>
                  <a:cubicBezTo>
                    <a:pt x="480" y="0"/>
                    <a:pt x="221" y="174"/>
                    <a:pt x="111" y="441"/>
                  </a:cubicBezTo>
                  <a:cubicBezTo>
                    <a:pt x="1" y="707"/>
                    <a:pt x="61" y="1013"/>
                    <a:pt x="266" y="1217"/>
                  </a:cubicBezTo>
                  <a:cubicBezTo>
                    <a:pt x="401" y="1353"/>
                    <a:pt x="583" y="1426"/>
                    <a:pt x="768" y="1426"/>
                  </a:cubicBezTo>
                  <a:cubicBezTo>
                    <a:pt x="860" y="1426"/>
                    <a:pt x="953" y="1408"/>
                    <a:pt x="1041" y="1371"/>
                  </a:cubicBezTo>
                  <a:cubicBezTo>
                    <a:pt x="1308" y="1261"/>
                    <a:pt x="1482" y="1002"/>
                    <a:pt x="1482" y="713"/>
                  </a:cubicBezTo>
                  <a:cubicBezTo>
                    <a:pt x="1482" y="320"/>
                    <a:pt x="1162"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7" name="Google Shape;807;p40"/>
            <p:cNvSpPr/>
            <p:nvPr/>
          </p:nvSpPr>
          <p:spPr>
            <a:xfrm>
              <a:off x="9030557" y="3519120"/>
              <a:ext cx="67532" cy="64936"/>
            </a:xfrm>
            <a:custGeom>
              <a:rect b="b" l="l" r="r" t="t"/>
              <a:pathLst>
                <a:path extrusionOk="0" h="1426" w="1483">
                  <a:moveTo>
                    <a:pt x="769" y="0"/>
                  </a:moveTo>
                  <a:cubicBezTo>
                    <a:pt x="481" y="0"/>
                    <a:pt x="222" y="174"/>
                    <a:pt x="111" y="441"/>
                  </a:cubicBezTo>
                  <a:cubicBezTo>
                    <a:pt x="1" y="707"/>
                    <a:pt x="63" y="1013"/>
                    <a:pt x="266" y="1217"/>
                  </a:cubicBezTo>
                  <a:cubicBezTo>
                    <a:pt x="402" y="1353"/>
                    <a:pt x="584" y="1426"/>
                    <a:pt x="769" y="1426"/>
                  </a:cubicBezTo>
                  <a:cubicBezTo>
                    <a:pt x="861" y="1426"/>
                    <a:pt x="954" y="1408"/>
                    <a:pt x="1042" y="1371"/>
                  </a:cubicBezTo>
                  <a:cubicBezTo>
                    <a:pt x="1308" y="1261"/>
                    <a:pt x="1482" y="1002"/>
                    <a:pt x="1482" y="713"/>
                  </a:cubicBezTo>
                  <a:cubicBezTo>
                    <a:pt x="1482" y="320"/>
                    <a:pt x="1164"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8" name="Google Shape;808;p40"/>
            <p:cNvSpPr/>
            <p:nvPr/>
          </p:nvSpPr>
          <p:spPr>
            <a:xfrm>
              <a:off x="8134371" y="3902367"/>
              <a:ext cx="67487" cy="64891"/>
            </a:xfrm>
            <a:custGeom>
              <a:rect b="b" l="l" r="r" t="t"/>
              <a:pathLst>
                <a:path extrusionOk="0" h="1425" w="1482">
                  <a:moveTo>
                    <a:pt x="769" y="0"/>
                  </a:moveTo>
                  <a:cubicBezTo>
                    <a:pt x="481" y="0"/>
                    <a:pt x="221" y="174"/>
                    <a:pt x="111" y="439"/>
                  </a:cubicBezTo>
                  <a:cubicBezTo>
                    <a:pt x="1" y="705"/>
                    <a:pt x="62" y="1012"/>
                    <a:pt x="266" y="1216"/>
                  </a:cubicBezTo>
                  <a:cubicBezTo>
                    <a:pt x="403" y="1352"/>
                    <a:pt x="585" y="1425"/>
                    <a:pt x="771" y="1425"/>
                  </a:cubicBezTo>
                  <a:cubicBezTo>
                    <a:pt x="863" y="1425"/>
                    <a:pt x="955" y="1407"/>
                    <a:pt x="1043" y="1371"/>
                  </a:cubicBezTo>
                  <a:cubicBezTo>
                    <a:pt x="1308" y="1260"/>
                    <a:pt x="1482" y="1000"/>
                    <a:pt x="1482" y="713"/>
                  </a:cubicBezTo>
                  <a:cubicBezTo>
                    <a:pt x="1482" y="318"/>
                    <a:pt x="1164"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9" name="Google Shape;809;p40"/>
            <p:cNvSpPr/>
            <p:nvPr/>
          </p:nvSpPr>
          <p:spPr>
            <a:xfrm>
              <a:off x="8582510" y="3902367"/>
              <a:ext cx="67487" cy="64891"/>
            </a:xfrm>
            <a:custGeom>
              <a:rect b="b" l="l" r="r" t="t"/>
              <a:pathLst>
                <a:path extrusionOk="0" h="1425" w="1482">
                  <a:moveTo>
                    <a:pt x="769" y="0"/>
                  </a:moveTo>
                  <a:cubicBezTo>
                    <a:pt x="480" y="0"/>
                    <a:pt x="220" y="174"/>
                    <a:pt x="111" y="439"/>
                  </a:cubicBezTo>
                  <a:cubicBezTo>
                    <a:pt x="1" y="705"/>
                    <a:pt x="61" y="1012"/>
                    <a:pt x="266" y="1216"/>
                  </a:cubicBezTo>
                  <a:cubicBezTo>
                    <a:pt x="402" y="1352"/>
                    <a:pt x="584" y="1425"/>
                    <a:pt x="770" y="1425"/>
                  </a:cubicBezTo>
                  <a:cubicBezTo>
                    <a:pt x="861" y="1425"/>
                    <a:pt x="953" y="1407"/>
                    <a:pt x="1041" y="1371"/>
                  </a:cubicBezTo>
                  <a:cubicBezTo>
                    <a:pt x="1308" y="1260"/>
                    <a:pt x="1482" y="1000"/>
                    <a:pt x="1482" y="713"/>
                  </a:cubicBezTo>
                  <a:cubicBezTo>
                    <a:pt x="1482" y="318"/>
                    <a:pt x="1162"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0" name="Google Shape;810;p40"/>
            <p:cNvSpPr/>
            <p:nvPr/>
          </p:nvSpPr>
          <p:spPr>
            <a:xfrm>
              <a:off x="9030557" y="3902367"/>
              <a:ext cx="67532" cy="64891"/>
            </a:xfrm>
            <a:custGeom>
              <a:rect b="b" l="l" r="r" t="t"/>
              <a:pathLst>
                <a:path extrusionOk="0" h="1425" w="1483">
                  <a:moveTo>
                    <a:pt x="769" y="0"/>
                  </a:moveTo>
                  <a:cubicBezTo>
                    <a:pt x="481" y="0"/>
                    <a:pt x="222" y="174"/>
                    <a:pt x="111" y="439"/>
                  </a:cubicBezTo>
                  <a:cubicBezTo>
                    <a:pt x="1" y="705"/>
                    <a:pt x="63" y="1012"/>
                    <a:pt x="266" y="1216"/>
                  </a:cubicBezTo>
                  <a:cubicBezTo>
                    <a:pt x="403" y="1352"/>
                    <a:pt x="586" y="1425"/>
                    <a:pt x="771" y="1425"/>
                  </a:cubicBezTo>
                  <a:cubicBezTo>
                    <a:pt x="863" y="1425"/>
                    <a:pt x="955" y="1407"/>
                    <a:pt x="1043" y="1371"/>
                  </a:cubicBezTo>
                  <a:cubicBezTo>
                    <a:pt x="1308" y="1260"/>
                    <a:pt x="1482" y="1000"/>
                    <a:pt x="1482" y="713"/>
                  </a:cubicBezTo>
                  <a:cubicBezTo>
                    <a:pt x="1482" y="318"/>
                    <a:pt x="1164"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1" name="Google Shape;811;p40"/>
            <p:cNvSpPr/>
            <p:nvPr/>
          </p:nvSpPr>
          <p:spPr>
            <a:xfrm>
              <a:off x="8134371" y="4285523"/>
              <a:ext cx="67487" cy="64936"/>
            </a:xfrm>
            <a:custGeom>
              <a:rect b="b" l="l" r="r" t="t"/>
              <a:pathLst>
                <a:path extrusionOk="0" h="1426" w="1482">
                  <a:moveTo>
                    <a:pt x="769" y="0"/>
                  </a:moveTo>
                  <a:cubicBezTo>
                    <a:pt x="481" y="0"/>
                    <a:pt x="221" y="174"/>
                    <a:pt x="111" y="441"/>
                  </a:cubicBezTo>
                  <a:cubicBezTo>
                    <a:pt x="1" y="707"/>
                    <a:pt x="62" y="1013"/>
                    <a:pt x="266" y="1216"/>
                  </a:cubicBezTo>
                  <a:cubicBezTo>
                    <a:pt x="402" y="1353"/>
                    <a:pt x="584" y="1426"/>
                    <a:pt x="770" y="1426"/>
                  </a:cubicBezTo>
                  <a:cubicBezTo>
                    <a:pt x="862" y="1426"/>
                    <a:pt x="955" y="1408"/>
                    <a:pt x="1043" y="1371"/>
                  </a:cubicBezTo>
                  <a:cubicBezTo>
                    <a:pt x="1308" y="1261"/>
                    <a:pt x="1482" y="1002"/>
                    <a:pt x="1482" y="713"/>
                  </a:cubicBezTo>
                  <a:cubicBezTo>
                    <a:pt x="1482" y="320"/>
                    <a:pt x="1164"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2" name="Google Shape;812;p40"/>
            <p:cNvSpPr/>
            <p:nvPr/>
          </p:nvSpPr>
          <p:spPr>
            <a:xfrm>
              <a:off x="8582510" y="4285523"/>
              <a:ext cx="67487" cy="64936"/>
            </a:xfrm>
            <a:custGeom>
              <a:rect b="b" l="l" r="r" t="t"/>
              <a:pathLst>
                <a:path extrusionOk="0" h="1426" w="1482">
                  <a:moveTo>
                    <a:pt x="769" y="0"/>
                  </a:moveTo>
                  <a:cubicBezTo>
                    <a:pt x="480" y="0"/>
                    <a:pt x="220" y="174"/>
                    <a:pt x="111" y="441"/>
                  </a:cubicBezTo>
                  <a:cubicBezTo>
                    <a:pt x="1" y="707"/>
                    <a:pt x="61" y="1013"/>
                    <a:pt x="266" y="1216"/>
                  </a:cubicBezTo>
                  <a:cubicBezTo>
                    <a:pt x="401" y="1353"/>
                    <a:pt x="583" y="1426"/>
                    <a:pt x="768" y="1426"/>
                  </a:cubicBezTo>
                  <a:cubicBezTo>
                    <a:pt x="860" y="1426"/>
                    <a:pt x="953" y="1408"/>
                    <a:pt x="1041" y="1371"/>
                  </a:cubicBezTo>
                  <a:cubicBezTo>
                    <a:pt x="1308" y="1261"/>
                    <a:pt x="1482" y="1002"/>
                    <a:pt x="1482" y="713"/>
                  </a:cubicBezTo>
                  <a:cubicBezTo>
                    <a:pt x="1482" y="320"/>
                    <a:pt x="1162"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3" name="Google Shape;813;p40"/>
            <p:cNvSpPr/>
            <p:nvPr/>
          </p:nvSpPr>
          <p:spPr>
            <a:xfrm>
              <a:off x="9030557" y="4285523"/>
              <a:ext cx="67532" cy="64936"/>
            </a:xfrm>
            <a:custGeom>
              <a:rect b="b" l="l" r="r" t="t"/>
              <a:pathLst>
                <a:path extrusionOk="0" h="1426" w="1483">
                  <a:moveTo>
                    <a:pt x="769" y="0"/>
                  </a:moveTo>
                  <a:cubicBezTo>
                    <a:pt x="481" y="0"/>
                    <a:pt x="222" y="174"/>
                    <a:pt x="111" y="441"/>
                  </a:cubicBezTo>
                  <a:cubicBezTo>
                    <a:pt x="1" y="707"/>
                    <a:pt x="63" y="1013"/>
                    <a:pt x="266" y="1216"/>
                  </a:cubicBezTo>
                  <a:cubicBezTo>
                    <a:pt x="403" y="1353"/>
                    <a:pt x="585" y="1426"/>
                    <a:pt x="770" y="1426"/>
                  </a:cubicBezTo>
                  <a:cubicBezTo>
                    <a:pt x="862" y="1426"/>
                    <a:pt x="955" y="1408"/>
                    <a:pt x="1043" y="1371"/>
                  </a:cubicBezTo>
                  <a:cubicBezTo>
                    <a:pt x="1308" y="1261"/>
                    <a:pt x="1482" y="1002"/>
                    <a:pt x="1482" y="713"/>
                  </a:cubicBezTo>
                  <a:cubicBezTo>
                    <a:pt x="1482" y="320"/>
                    <a:pt x="1164"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4" name="Google Shape;814;p40"/>
            <p:cNvSpPr/>
            <p:nvPr/>
          </p:nvSpPr>
          <p:spPr>
            <a:xfrm>
              <a:off x="8134371" y="4668770"/>
              <a:ext cx="67487" cy="64891"/>
            </a:xfrm>
            <a:custGeom>
              <a:rect b="b" l="l" r="r" t="t"/>
              <a:pathLst>
                <a:path extrusionOk="0" h="1425" w="1482">
                  <a:moveTo>
                    <a:pt x="769" y="0"/>
                  </a:moveTo>
                  <a:cubicBezTo>
                    <a:pt x="481" y="0"/>
                    <a:pt x="221" y="174"/>
                    <a:pt x="111" y="439"/>
                  </a:cubicBezTo>
                  <a:cubicBezTo>
                    <a:pt x="1" y="705"/>
                    <a:pt x="62" y="1012"/>
                    <a:pt x="266" y="1216"/>
                  </a:cubicBezTo>
                  <a:cubicBezTo>
                    <a:pt x="402" y="1352"/>
                    <a:pt x="585" y="1425"/>
                    <a:pt x="770" y="1425"/>
                  </a:cubicBezTo>
                  <a:cubicBezTo>
                    <a:pt x="862" y="1425"/>
                    <a:pt x="954" y="1407"/>
                    <a:pt x="1042" y="1371"/>
                  </a:cubicBezTo>
                  <a:cubicBezTo>
                    <a:pt x="1308" y="1260"/>
                    <a:pt x="1482" y="1000"/>
                    <a:pt x="1482" y="713"/>
                  </a:cubicBezTo>
                  <a:cubicBezTo>
                    <a:pt x="1482" y="318"/>
                    <a:pt x="1164"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5" name="Google Shape;815;p40"/>
            <p:cNvSpPr/>
            <p:nvPr/>
          </p:nvSpPr>
          <p:spPr>
            <a:xfrm>
              <a:off x="8582510" y="4668770"/>
              <a:ext cx="67487" cy="64891"/>
            </a:xfrm>
            <a:custGeom>
              <a:rect b="b" l="l" r="r" t="t"/>
              <a:pathLst>
                <a:path extrusionOk="0" h="1425" w="1482">
                  <a:moveTo>
                    <a:pt x="769" y="0"/>
                  </a:moveTo>
                  <a:cubicBezTo>
                    <a:pt x="480" y="0"/>
                    <a:pt x="221" y="174"/>
                    <a:pt x="111" y="439"/>
                  </a:cubicBezTo>
                  <a:cubicBezTo>
                    <a:pt x="1" y="705"/>
                    <a:pt x="61" y="1012"/>
                    <a:pt x="266" y="1216"/>
                  </a:cubicBezTo>
                  <a:cubicBezTo>
                    <a:pt x="402" y="1352"/>
                    <a:pt x="584" y="1425"/>
                    <a:pt x="770" y="1425"/>
                  </a:cubicBezTo>
                  <a:cubicBezTo>
                    <a:pt x="861" y="1425"/>
                    <a:pt x="953" y="1407"/>
                    <a:pt x="1041" y="1371"/>
                  </a:cubicBezTo>
                  <a:cubicBezTo>
                    <a:pt x="1308" y="1260"/>
                    <a:pt x="1482" y="1000"/>
                    <a:pt x="1482" y="713"/>
                  </a:cubicBezTo>
                  <a:cubicBezTo>
                    <a:pt x="1482" y="318"/>
                    <a:pt x="1162"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6" name="Google Shape;816;p40"/>
            <p:cNvSpPr/>
            <p:nvPr/>
          </p:nvSpPr>
          <p:spPr>
            <a:xfrm>
              <a:off x="9030557" y="4668770"/>
              <a:ext cx="67532" cy="64891"/>
            </a:xfrm>
            <a:custGeom>
              <a:rect b="b" l="l" r="r" t="t"/>
              <a:pathLst>
                <a:path extrusionOk="0" h="1425" w="1483">
                  <a:moveTo>
                    <a:pt x="769" y="0"/>
                  </a:moveTo>
                  <a:cubicBezTo>
                    <a:pt x="481" y="0"/>
                    <a:pt x="222" y="174"/>
                    <a:pt x="111" y="439"/>
                  </a:cubicBezTo>
                  <a:cubicBezTo>
                    <a:pt x="1" y="705"/>
                    <a:pt x="63" y="1012"/>
                    <a:pt x="266" y="1216"/>
                  </a:cubicBezTo>
                  <a:cubicBezTo>
                    <a:pt x="402" y="1352"/>
                    <a:pt x="585" y="1425"/>
                    <a:pt x="771" y="1425"/>
                  </a:cubicBezTo>
                  <a:cubicBezTo>
                    <a:pt x="862" y="1425"/>
                    <a:pt x="954" y="1407"/>
                    <a:pt x="1042" y="1371"/>
                  </a:cubicBezTo>
                  <a:cubicBezTo>
                    <a:pt x="1308" y="1260"/>
                    <a:pt x="1482" y="1000"/>
                    <a:pt x="1482" y="713"/>
                  </a:cubicBezTo>
                  <a:cubicBezTo>
                    <a:pt x="1482" y="318"/>
                    <a:pt x="1164"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7" name="Google Shape;817;p40"/>
            <p:cNvSpPr/>
            <p:nvPr/>
          </p:nvSpPr>
          <p:spPr>
            <a:xfrm>
              <a:off x="8134371" y="5051926"/>
              <a:ext cx="67487" cy="64936"/>
            </a:xfrm>
            <a:custGeom>
              <a:rect b="b" l="l" r="r" t="t"/>
              <a:pathLst>
                <a:path extrusionOk="0" h="1426" w="1482">
                  <a:moveTo>
                    <a:pt x="769" y="0"/>
                  </a:moveTo>
                  <a:cubicBezTo>
                    <a:pt x="481" y="0"/>
                    <a:pt x="221" y="174"/>
                    <a:pt x="111" y="441"/>
                  </a:cubicBezTo>
                  <a:cubicBezTo>
                    <a:pt x="1" y="707"/>
                    <a:pt x="62" y="1013"/>
                    <a:pt x="266" y="1216"/>
                  </a:cubicBezTo>
                  <a:cubicBezTo>
                    <a:pt x="401" y="1353"/>
                    <a:pt x="584" y="1425"/>
                    <a:pt x="769" y="1425"/>
                  </a:cubicBezTo>
                  <a:cubicBezTo>
                    <a:pt x="861" y="1425"/>
                    <a:pt x="954" y="1408"/>
                    <a:pt x="1042" y="1371"/>
                  </a:cubicBezTo>
                  <a:cubicBezTo>
                    <a:pt x="1308" y="1261"/>
                    <a:pt x="1482" y="1001"/>
                    <a:pt x="1482" y="713"/>
                  </a:cubicBezTo>
                  <a:cubicBezTo>
                    <a:pt x="1482" y="320"/>
                    <a:pt x="1164"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8" name="Google Shape;818;p40"/>
            <p:cNvSpPr/>
            <p:nvPr/>
          </p:nvSpPr>
          <p:spPr>
            <a:xfrm>
              <a:off x="8582510" y="5051926"/>
              <a:ext cx="67487" cy="64936"/>
            </a:xfrm>
            <a:custGeom>
              <a:rect b="b" l="l" r="r" t="t"/>
              <a:pathLst>
                <a:path extrusionOk="0" h="1426" w="1482">
                  <a:moveTo>
                    <a:pt x="769" y="0"/>
                  </a:moveTo>
                  <a:cubicBezTo>
                    <a:pt x="480" y="0"/>
                    <a:pt x="221" y="174"/>
                    <a:pt x="111" y="441"/>
                  </a:cubicBezTo>
                  <a:cubicBezTo>
                    <a:pt x="1" y="707"/>
                    <a:pt x="61" y="1013"/>
                    <a:pt x="266" y="1216"/>
                  </a:cubicBezTo>
                  <a:cubicBezTo>
                    <a:pt x="401" y="1353"/>
                    <a:pt x="583" y="1425"/>
                    <a:pt x="768" y="1425"/>
                  </a:cubicBezTo>
                  <a:cubicBezTo>
                    <a:pt x="860" y="1425"/>
                    <a:pt x="953" y="1408"/>
                    <a:pt x="1041" y="1371"/>
                  </a:cubicBezTo>
                  <a:cubicBezTo>
                    <a:pt x="1308" y="1261"/>
                    <a:pt x="1482" y="1001"/>
                    <a:pt x="1482" y="713"/>
                  </a:cubicBezTo>
                  <a:cubicBezTo>
                    <a:pt x="1482" y="320"/>
                    <a:pt x="1162"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9" name="Google Shape;819;p40"/>
            <p:cNvSpPr/>
            <p:nvPr/>
          </p:nvSpPr>
          <p:spPr>
            <a:xfrm>
              <a:off x="9030557" y="5051926"/>
              <a:ext cx="67532" cy="64936"/>
            </a:xfrm>
            <a:custGeom>
              <a:rect b="b" l="l" r="r" t="t"/>
              <a:pathLst>
                <a:path extrusionOk="0" h="1426" w="1483">
                  <a:moveTo>
                    <a:pt x="769" y="0"/>
                  </a:moveTo>
                  <a:cubicBezTo>
                    <a:pt x="481" y="0"/>
                    <a:pt x="222" y="174"/>
                    <a:pt x="111" y="441"/>
                  </a:cubicBezTo>
                  <a:cubicBezTo>
                    <a:pt x="1" y="707"/>
                    <a:pt x="63" y="1013"/>
                    <a:pt x="266" y="1216"/>
                  </a:cubicBezTo>
                  <a:cubicBezTo>
                    <a:pt x="402" y="1353"/>
                    <a:pt x="584" y="1425"/>
                    <a:pt x="769" y="1425"/>
                  </a:cubicBezTo>
                  <a:cubicBezTo>
                    <a:pt x="861" y="1425"/>
                    <a:pt x="954" y="1408"/>
                    <a:pt x="1042" y="1371"/>
                  </a:cubicBezTo>
                  <a:cubicBezTo>
                    <a:pt x="1308" y="1261"/>
                    <a:pt x="1482" y="1001"/>
                    <a:pt x="1482" y="713"/>
                  </a:cubicBezTo>
                  <a:cubicBezTo>
                    <a:pt x="1482" y="320"/>
                    <a:pt x="1164"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0" name="Google Shape;820;p40"/>
            <p:cNvSpPr/>
            <p:nvPr/>
          </p:nvSpPr>
          <p:spPr>
            <a:xfrm>
              <a:off x="8108961" y="3533146"/>
              <a:ext cx="67487" cy="64891"/>
            </a:xfrm>
            <a:custGeom>
              <a:rect b="b" l="l" r="r" t="t"/>
              <a:pathLst>
                <a:path extrusionOk="0" h="1425" w="1482">
                  <a:moveTo>
                    <a:pt x="769" y="0"/>
                  </a:moveTo>
                  <a:cubicBezTo>
                    <a:pt x="481" y="0"/>
                    <a:pt x="221" y="174"/>
                    <a:pt x="111" y="440"/>
                  </a:cubicBezTo>
                  <a:cubicBezTo>
                    <a:pt x="1" y="705"/>
                    <a:pt x="61" y="1013"/>
                    <a:pt x="266" y="1216"/>
                  </a:cubicBezTo>
                  <a:cubicBezTo>
                    <a:pt x="402" y="1352"/>
                    <a:pt x="584" y="1425"/>
                    <a:pt x="770" y="1425"/>
                  </a:cubicBezTo>
                  <a:cubicBezTo>
                    <a:pt x="861" y="1425"/>
                    <a:pt x="953" y="1407"/>
                    <a:pt x="1042" y="1371"/>
                  </a:cubicBezTo>
                  <a:cubicBezTo>
                    <a:pt x="1308" y="1260"/>
                    <a:pt x="1482" y="1001"/>
                    <a:pt x="1482" y="713"/>
                  </a:cubicBezTo>
                  <a:cubicBezTo>
                    <a:pt x="1482" y="318"/>
                    <a:pt x="1162" y="0"/>
                    <a:pt x="769"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1" name="Google Shape;821;p40"/>
            <p:cNvSpPr/>
            <p:nvPr/>
          </p:nvSpPr>
          <p:spPr>
            <a:xfrm>
              <a:off x="8557054" y="3533146"/>
              <a:ext cx="67487" cy="64891"/>
            </a:xfrm>
            <a:custGeom>
              <a:rect b="b" l="l" r="r" t="t"/>
              <a:pathLst>
                <a:path extrusionOk="0" h="1425" w="1482">
                  <a:moveTo>
                    <a:pt x="769" y="0"/>
                  </a:moveTo>
                  <a:cubicBezTo>
                    <a:pt x="480" y="0"/>
                    <a:pt x="221" y="174"/>
                    <a:pt x="110" y="439"/>
                  </a:cubicBezTo>
                  <a:cubicBezTo>
                    <a:pt x="0" y="705"/>
                    <a:pt x="60" y="1012"/>
                    <a:pt x="265" y="1216"/>
                  </a:cubicBezTo>
                  <a:cubicBezTo>
                    <a:pt x="401" y="1352"/>
                    <a:pt x="583" y="1425"/>
                    <a:pt x="769" y="1425"/>
                  </a:cubicBezTo>
                  <a:cubicBezTo>
                    <a:pt x="861" y="1425"/>
                    <a:pt x="953" y="1407"/>
                    <a:pt x="1041" y="1371"/>
                  </a:cubicBezTo>
                  <a:cubicBezTo>
                    <a:pt x="1307" y="1260"/>
                    <a:pt x="1481" y="1001"/>
                    <a:pt x="1481" y="713"/>
                  </a:cubicBezTo>
                  <a:cubicBezTo>
                    <a:pt x="1481" y="320"/>
                    <a:pt x="1162" y="0"/>
                    <a:pt x="769"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2" name="Google Shape;822;p40"/>
            <p:cNvSpPr/>
            <p:nvPr/>
          </p:nvSpPr>
          <p:spPr>
            <a:xfrm>
              <a:off x="9005147" y="3533146"/>
              <a:ext cx="67532" cy="64891"/>
            </a:xfrm>
            <a:custGeom>
              <a:rect b="b" l="l" r="r" t="t"/>
              <a:pathLst>
                <a:path extrusionOk="0" h="1425" w="1483">
                  <a:moveTo>
                    <a:pt x="769" y="0"/>
                  </a:moveTo>
                  <a:cubicBezTo>
                    <a:pt x="481" y="0"/>
                    <a:pt x="220" y="174"/>
                    <a:pt x="110" y="440"/>
                  </a:cubicBezTo>
                  <a:cubicBezTo>
                    <a:pt x="1" y="705"/>
                    <a:pt x="61" y="1013"/>
                    <a:pt x="264" y="1216"/>
                  </a:cubicBezTo>
                  <a:cubicBezTo>
                    <a:pt x="402" y="1352"/>
                    <a:pt x="584" y="1425"/>
                    <a:pt x="770" y="1425"/>
                  </a:cubicBezTo>
                  <a:cubicBezTo>
                    <a:pt x="861" y="1425"/>
                    <a:pt x="954" y="1407"/>
                    <a:pt x="1042" y="1371"/>
                  </a:cubicBezTo>
                  <a:cubicBezTo>
                    <a:pt x="1308" y="1260"/>
                    <a:pt x="1482" y="1001"/>
                    <a:pt x="1482" y="713"/>
                  </a:cubicBezTo>
                  <a:cubicBezTo>
                    <a:pt x="1482" y="318"/>
                    <a:pt x="1163" y="0"/>
                    <a:pt x="769"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3" name="Google Shape;823;p40"/>
            <p:cNvSpPr/>
            <p:nvPr/>
          </p:nvSpPr>
          <p:spPr>
            <a:xfrm>
              <a:off x="8108961" y="3916302"/>
              <a:ext cx="67487" cy="64936"/>
            </a:xfrm>
            <a:custGeom>
              <a:rect b="b" l="l" r="r" t="t"/>
              <a:pathLst>
                <a:path extrusionOk="0" h="1426" w="1482">
                  <a:moveTo>
                    <a:pt x="769" y="0"/>
                  </a:moveTo>
                  <a:cubicBezTo>
                    <a:pt x="481" y="0"/>
                    <a:pt x="221" y="174"/>
                    <a:pt x="111" y="441"/>
                  </a:cubicBezTo>
                  <a:cubicBezTo>
                    <a:pt x="1" y="707"/>
                    <a:pt x="61" y="1013"/>
                    <a:pt x="266" y="1216"/>
                  </a:cubicBezTo>
                  <a:cubicBezTo>
                    <a:pt x="401" y="1353"/>
                    <a:pt x="583" y="1426"/>
                    <a:pt x="768" y="1426"/>
                  </a:cubicBezTo>
                  <a:cubicBezTo>
                    <a:pt x="860" y="1426"/>
                    <a:pt x="953" y="1408"/>
                    <a:pt x="1042" y="1371"/>
                  </a:cubicBezTo>
                  <a:cubicBezTo>
                    <a:pt x="1308" y="1261"/>
                    <a:pt x="1482" y="1002"/>
                    <a:pt x="1482" y="713"/>
                  </a:cubicBezTo>
                  <a:cubicBezTo>
                    <a:pt x="1482" y="320"/>
                    <a:pt x="1162" y="0"/>
                    <a:pt x="769"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4" name="Google Shape;824;p40"/>
            <p:cNvSpPr/>
            <p:nvPr/>
          </p:nvSpPr>
          <p:spPr>
            <a:xfrm>
              <a:off x="8557054" y="3916302"/>
              <a:ext cx="67487" cy="64936"/>
            </a:xfrm>
            <a:custGeom>
              <a:rect b="b" l="l" r="r" t="t"/>
              <a:pathLst>
                <a:path extrusionOk="0" h="1426" w="1482">
                  <a:moveTo>
                    <a:pt x="769" y="0"/>
                  </a:moveTo>
                  <a:cubicBezTo>
                    <a:pt x="480" y="0"/>
                    <a:pt x="221" y="174"/>
                    <a:pt x="110" y="441"/>
                  </a:cubicBezTo>
                  <a:cubicBezTo>
                    <a:pt x="0" y="707"/>
                    <a:pt x="60" y="1013"/>
                    <a:pt x="265" y="1216"/>
                  </a:cubicBezTo>
                  <a:cubicBezTo>
                    <a:pt x="401" y="1353"/>
                    <a:pt x="583" y="1426"/>
                    <a:pt x="768" y="1426"/>
                  </a:cubicBezTo>
                  <a:cubicBezTo>
                    <a:pt x="860" y="1426"/>
                    <a:pt x="953" y="1408"/>
                    <a:pt x="1041" y="1371"/>
                  </a:cubicBezTo>
                  <a:cubicBezTo>
                    <a:pt x="1307" y="1262"/>
                    <a:pt x="1481" y="1002"/>
                    <a:pt x="1481" y="713"/>
                  </a:cubicBezTo>
                  <a:cubicBezTo>
                    <a:pt x="1481" y="320"/>
                    <a:pt x="1162" y="0"/>
                    <a:pt x="769"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5" name="Google Shape;825;p40"/>
            <p:cNvSpPr/>
            <p:nvPr/>
          </p:nvSpPr>
          <p:spPr>
            <a:xfrm>
              <a:off x="9005147" y="3916302"/>
              <a:ext cx="67532" cy="64936"/>
            </a:xfrm>
            <a:custGeom>
              <a:rect b="b" l="l" r="r" t="t"/>
              <a:pathLst>
                <a:path extrusionOk="0" h="1426" w="1483">
                  <a:moveTo>
                    <a:pt x="769" y="0"/>
                  </a:moveTo>
                  <a:cubicBezTo>
                    <a:pt x="481" y="0"/>
                    <a:pt x="220" y="174"/>
                    <a:pt x="110" y="441"/>
                  </a:cubicBezTo>
                  <a:cubicBezTo>
                    <a:pt x="1" y="707"/>
                    <a:pt x="61" y="1013"/>
                    <a:pt x="264" y="1216"/>
                  </a:cubicBezTo>
                  <a:cubicBezTo>
                    <a:pt x="401" y="1353"/>
                    <a:pt x="583" y="1426"/>
                    <a:pt x="769" y="1426"/>
                  </a:cubicBezTo>
                  <a:cubicBezTo>
                    <a:pt x="861" y="1426"/>
                    <a:pt x="953" y="1408"/>
                    <a:pt x="1042" y="1371"/>
                  </a:cubicBezTo>
                  <a:cubicBezTo>
                    <a:pt x="1308" y="1261"/>
                    <a:pt x="1482" y="1002"/>
                    <a:pt x="1482" y="713"/>
                  </a:cubicBezTo>
                  <a:cubicBezTo>
                    <a:pt x="1482" y="320"/>
                    <a:pt x="1163" y="0"/>
                    <a:pt x="769"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6" name="Google Shape;826;p40"/>
            <p:cNvSpPr/>
            <p:nvPr/>
          </p:nvSpPr>
          <p:spPr>
            <a:xfrm>
              <a:off x="8108961" y="4299549"/>
              <a:ext cx="67487" cy="64936"/>
            </a:xfrm>
            <a:custGeom>
              <a:rect b="b" l="l" r="r" t="t"/>
              <a:pathLst>
                <a:path extrusionOk="0" h="1426" w="1482">
                  <a:moveTo>
                    <a:pt x="769" y="0"/>
                  </a:moveTo>
                  <a:cubicBezTo>
                    <a:pt x="481" y="0"/>
                    <a:pt x="220" y="174"/>
                    <a:pt x="111" y="440"/>
                  </a:cubicBezTo>
                  <a:cubicBezTo>
                    <a:pt x="1" y="707"/>
                    <a:pt x="61" y="1013"/>
                    <a:pt x="266" y="1216"/>
                  </a:cubicBezTo>
                  <a:cubicBezTo>
                    <a:pt x="401" y="1353"/>
                    <a:pt x="583" y="1425"/>
                    <a:pt x="768" y="1425"/>
                  </a:cubicBezTo>
                  <a:cubicBezTo>
                    <a:pt x="860" y="1425"/>
                    <a:pt x="953" y="1407"/>
                    <a:pt x="1042" y="1371"/>
                  </a:cubicBezTo>
                  <a:cubicBezTo>
                    <a:pt x="1308" y="1260"/>
                    <a:pt x="1482" y="1001"/>
                    <a:pt x="1482" y="713"/>
                  </a:cubicBezTo>
                  <a:cubicBezTo>
                    <a:pt x="1482" y="318"/>
                    <a:pt x="1162" y="0"/>
                    <a:pt x="769"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7" name="Google Shape;827;p40"/>
            <p:cNvSpPr/>
            <p:nvPr/>
          </p:nvSpPr>
          <p:spPr>
            <a:xfrm>
              <a:off x="8557054" y="4299549"/>
              <a:ext cx="67487" cy="64936"/>
            </a:xfrm>
            <a:custGeom>
              <a:rect b="b" l="l" r="r" t="t"/>
              <a:pathLst>
                <a:path extrusionOk="0" h="1426" w="1482">
                  <a:moveTo>
                    <a:pt x="769" y="0"/>
                  </a:moveTo>
                  <a:cubicBezTo>
                    <a:pt x="480" y="0"/>
                    <a:pt x="221" y="174"/>
                    <a:pt x="110" y="440"/>
                  </a:cubicBezTo>
                  <a:cubicBezTo>
                    <a:pt x="0" y="705"/>
                    <a:pt x="60" y="1013"/>
                    <a:pt x="265" y="1216"/>
                  </a:cubicBezTo>
                  <a:cubicBezTo>
                    <a:pt x="401" y="1353"/>
                    <a:pt x="583" y="1425"/>
                    <a:pt x="768" y="1425"/>
                  </a:cubicBezTo>
                  <a:cubicBezTo>
                    <a:pt x="860" y="1425"/>
                    <a:pt x="953" y="1407"/>
                    <a:pt x="1041" y="1371"/>
                  </a:cubicBezTo>
                  <a:cubicBezTo>
                    <a:pt x="1307" y="1260"/>
                    <a:pt x="1481" y="1001"/>
                    <a:pt x="1481" y="713"/>
                  </a:cubicBezTo>
                  <a:cubicBezTo>
                    <a:pt x="1481" y="320"/>
                    <a:pt x="1162" y="0"/>
                    <a:pt x="769"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8" name="Google Shape;828;p40"/>
            <p:cNvSpPr/>
            <p:nvPr/>
          </p:nvSpPr>
          <p:spPr>
            <a:xfrm>
              <a:off x="9005147" y="4299549"/>
              <a:ext cx="67532" cy="64936"/>
            </a:xfrm>
            <a:custGeom>
              <a:rect b="b" l="l" r="r" t="t"/>
              <a:pathLst>
                <a:path extrusionOk="0" h="1426" w="1483">
                  <a:moveTo>
                    <a:pt x="769" y="0"/>
                  </a:moveTo>
                  <a:cubicBezTo>
                    <a:pt x="481" y="0"/>
                    <a:pt x="220" y="174"/>
                    <a:pt x="110" y="440"/>
                  </a:cubicBezTo>
                  <a:cubicBezTo>
                    <a:pt x="1" y="707"/>
                    <a:pt x="61" y="1013"/>
                    <a:pt x="264" y="1216"/>
                  </a:cubicBezTo>
                  <a:cubicBezTo>
                    <a:pt x="401" y="1353"/>
                    <a:pt x="583" y="1425"/>
                    <a:pt x="769" y="1425"/>
                  </a:cubicBezTo>
                  <a:cubicBezTo>
                    <a:pt x="861" y="1425"/>
                    <a:pt x="953" y="1407"/>
                    <a:pt x="1042" y="1371"/>
                  </a:cubicBezTo>
                  <a:cubicBezTo>
                    <a:pt x="1308" y="1260"/>
                    <a:pt x="1482" y="1001"/>
                    <a:pt x="1482" y="713"/>
                  </a:cubicBezTo>
                  <a:cubicBezTo>
                    <a:pt x="1482" y="318"/>
                    <a:pt x="1163" y="0"/>
                    <a:pt x="769"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9" name="Google Shape;829;p40"/>
            <p:cNvSpPr/>
            <p:nvPr/>
          </p:nvSpPr>
          <p:spPr>
            <a:xfrm>
              <a:off x="8109052" y="4682522"/>
              <a:ext cx="69809" cy="64982"/>
            </a:xfrm>
            <a:custGeom>
              <a:rect b="b" l="l" r="r" t="t"/>
              <a:pathLst>
                <a:path extrusionOk="0" h="1427" w="1533">
                  <a:moveTo>
                    <a:pt x="769" y="1"/>
                  </a:moveTo>
                  <a:cubicBezTo>
                    <a:pt x="731" y="1"/>
                    <a:pt x="692" y="4"/>
                    <a:pt x="654" y="10"/>
                  </a:cubicBezTo>
                  <a:cubicBezTo>
                    <a:pt x="265" y="72"/>
                    <a:pt x="0" y="439"/>
                    <a:pt x="63" y="827"/>
                  </a:cubicBezTo>
                  <a:cubicBezTo>
                    <a:pt x="120" y="1178"/>
                    <a:pt x="423" y="1427"/>
                    <a:pt x="767" y="1427"/>
                  </a:cubicBezTo>
                  <a:cubicBezTo>
                    <a:pt x="805" y="1427"/>
                    <a:pt x="842" y="1424"/>
                    <a:pt x="881" y="1418"/>
                  </a:cubicBezTo>
                  <a:cubicBezTo>
                    <a:pt x="1269" y="1354"/>
                    <a:pt x="1533" y="989"/>
                    <a:pt x="1471" y="601"/>
                  </a:cubicBezTo>
                  <a:cubicBezTo>
                    <a:pt x="1414" y="251"/>
                    <a:pt x="1112" y="1"/>
                    <a:pt x="769" y="1"/>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0" name="Google Shape;830;p40"/>
            <p:cNvSpPr/>
            <p:nvPr/>
          </p:nvSpPr>
          <p:spPr>
            <a:xfrm>
              <a:off x="8559331" y="4683160"/>
              <a:ext cx="65346" cy="64936"/>
            </a:xfrm>
            <a:custGeom>
              <a:rect b="b" l="l" r="r" t="t"/>
              <a:pathLst>
                <a:path extrusionOk="0" h="1426" w="1435">
                  <a:moveTo>
                    <a:pt x="715" y="1"/>
                  </a:moveTo>
                  <a:cubicBezTo>
                    <a:pt x="713" y="1"/>
                    <a:pt x="712" y="1"/>
                    <a:pt x="710" y="1"/>
                  </a:cubicBezTo>
                  <a:cubicBezTo>
                    <a:pt x="317" y="5"/>
                    <a:pt x="0" y="327"/>
                    <a:pt x="5" y="721"/>
                  </a:cubicBezTo>
                  <a:cubicBezTo>
                    <a:pt x="9" y="1111"/>
                    <a:pt x="327" y="1426"/>
                    <a:pt x="716" y="1426"/>
                  </a:cubicBezTo>
                  <a:cubicBezTo>
                    <a:pt x="719" y="1426"/>
                    <a:pt x="722" y="1426"/>
                    <a:pt x="724" y="1426"/>
                  </a:cubicBezTo>
                  <a:cubicBezTo>
                    <a:pt x="1118" y="1423"/>
                    <a:pt x="1434" y="1100"/>
                    <a:pt x="1430" y="707"/>
                  </a:cubicBezTo>
                  <a:cubicBezTo>
                    <a:pt x="1425" y="315"/>
                    <a:pt x="1107" y="1"/>
                    <a:pt x="715" y="1"/>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1" name="Google Shape;831;p40"/>
            <p:cNvSpPr/>
            <p:nvPr/>
          </p:nvSpPr>
          <p:spPr>
            <a:xfrm>
              <a:off x="9007697" y="4682704"/>
              <a:ext cx="64982" cy="64936"/>
            </a:xfrm>
            <a:custGeom>
              <a:rect b="b" l="l" r="r" t="t"/>
              <a:pathLst>
                <a:path extrusionOk="0" h="1426" w="1427">
                  <a:moveTo>
                    <a:pt x="713" y="0"/>
                  </a:moveTo>
                  <a:cubicBezTo>
                    <a:pt x="319" y="0"/>
                    <a:pt x="1" y="320"/>
                    <a:pt x="1" y="713"/>
                  </a:cubicBezTo>
                  <a:cubicBezTo>
                    <a:pt x="1" y="1107"/>
                    <a:pt x="319" y="1425"/>
                    <a:pt x="713" y="1425"/>
                  </a:cubicBezTo>
                  <a:cubicBezTo>
                    <a:pt x="1107" y="1425"/>
                    <a:pt x="1426" y="1107"/>
                    <a:pt x="1426" y="713"/>
                  </a:cubicBezTo>
                  <a:cubicBezTo>
                    <a:pt x="1426" y="320"/>
                    <a:pt x="1107" y="0"/>
                    <a:pt x="713"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2" name="Google Shape;832;p40"/>
            <p:cNvSpPr/>
            <p:nvPr/>
          </p:nvSpPr>
          <p:spPr>
            <a:xfrm>
              <a:off x="8109097" y="5065724"/>
              <a:ext cx="69763" cy="64982"/>
            </a:xfrm>
            <a:custGeom>
              <a:rect b="b" l="l" r="r" t="t"/>
              <a:pathLst>
                <a:path extrusionOk="0" h="1427" w="1532">
                  <a:moveTo>
                    <a:pt x="766" y="0"/>
                  </a:moveTo>
                  <a:cubicBezTo>
                    <a:pt x="729" y="0"/>
                    <a:pt x="691" y="3"/>
                    <a:pt x="653" y="9"/>
                  </a:cubicBezTo>
                  <a:cubicBezTo>
                    <a:pt x="264" y="73"/>
                    <a:pt x="1" y="438"/>
                    <a:pt x="62" y="827"/>
                  </a:cubicBezTo>
                  <a:cubicBezTo>
                    <a:pt x="119" y="1177"/>
                    <a:pt x="421" y="1426"/>
                    <a:pt x="764" y="1426"/>
                  </a:cubicBezTo>
                  <a:cubicBezTo>
                    <a:pt x="802" y="1426"/>
                    <a:pt x="841" y="1423"/>
                    <a:pt x="880" y="1417"/>
                  </a:cubicBezTo>
                  <a:cubicBezTo>
                    <a:pt x="1268" y="1354"/>
                    <a:pt x="1532" y="988"/>
                    <a:pt x="1470" y="600"/>
                  </a:cubicBezTo>
                  <a:cubicBezTo>
                    <a:pt x="1413" y="249"/>
                    <a:pt x="1110" y="0"/>
                    <a:pt x="766"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3" name="Google Shape;833;p40"/>
            <p:cNvSpPr/>
            <p:nvPr/>
          </p:nvSpPr>
          <p:spPr>
            <a:xfrm>
              <a:off x="8559331" y="5066407"/>
              <a:ext cx="65255" cy="64936"/>
            </a:xfrm>
            <a:custGeom>
              <a:rect b="b" l="l" r="r" t="t"/>
              <a:pathLst>
                <a:path extrusionOk="0" h="1426" w="1433">
                  <a:moveTo>
                    <a:pt x="718" y="0"/>
                  </a:moveTo>
                  <a:cubicBezTo>
                    <a:pt x="715" y="0"/>
                    <a:pt x="712" y="0"/>
                    <a:pt x="710" y="0"/>
                  </a:cubicBezTo>
                  <a:cubicBezTo>
                    <a:pt x="317" y="3"/>
                    <a:pt x="0" y="326"/>
                    <a:pt x="5" y="720"/>
                  </a:cubicBezTo>
                  <a:cubicBezTo>
                    <a:pt x="7" y="1112"/>
                    <a:pt x="327" y="1426"/>
                    <a:pt x="719" y="1426"/>
                  </a:cubicBezTo>
                  <a:cubicBezTo>
                    <a:pt x="721" y="1426"/>
                    <a:pt x="723" y="1426"/>
                    <a:pt x="724" y="1425"/>
                  </a:cubicBezTo>
                  <a:cubicBezTo>
                    <a:pt x="1118" y="1421"/>
                    <a:pt x="1433" y="1099"/>
                    <a:pt x="1430" y="706"/>
                  </a:cubicBezTo>
                  <a:cubicBezTo>
                    <a:pt x="1425" y="315"/>
                    <a:pt x="1107" y="0"/>
                    <a:pt x="718"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4" name="Google Shape;834;p40"/>
            <p:cNvSpPr/>
            <p:nvPr/>
          </p:nvSpPr>
          <p:spPr>
            <a:xfrm>
              <a:off x="9007697" y="5065906"/>
              <a:ext cx="64982" cy="64982"/>
            </a:xfrm>
            <a:custGeom>
              <a:rect b="b" l="l" r="r" t="t"/>
              <a:pathLst>
                <a:path extrusionOk="0" h="1427" w="1427">
                  <a:moveTo>
                    <a:pt x="713" y="1"/>
                  </a:moveTo>
                  <a:cubicBezTo>
                    <a:pt x="319" y="1"/>
                    <a:pt x="1" y="320"/>
                    <a:pt x="1" y="714"/>
                  </a:cubicBezTo>
                  <a:cubicBezTo>
                    <a:pt x="1" y="1107"/>
                    <a:pt x="319" y="1426"/>
                    <a:pt x="713" y="1426"/>
                  </a:cubicBezTo>
                  <a:cubicBezTo>
                    <a:pt x="1107" y="1426"/>
                    <a:pt x="1426" y="1107"/>
                    <a:pt x="1426" y="714"/>
                  </a:cubicBezTo>
                  <a:cubicBezTo>
                    <a:pt x="1426" y="320"/>
                    <a:pt x="1107" y="1"/>
                    <a:pt x="713" y="1"/>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5" name="Google Shape;835;p40"/>
            <p:cNvSpPr/>
            <p:nvPr/>
          </p:nvSpPr>
          <p:spPr>
            <a:xfrm>
              <a:off x="5910390" y="1559397"/>
              <a:ext cx="67487" cy="64936"/>
            </a:xfrm>
            <a:custGeom>
              <a:rect b="b" l="l" r="r" t="t"/>
              <a:pathLst>
                <a:path extrusionOk="0" h="1426" w="1482">
                  <a:moveTo>
                    <a:pt x="769" y="0"/>
                  </a:moveTo>
                  <a:cubicBezTo>
                    <a:pt x="481" y="0"/>
                    <a:pt x="221" y="174"/>
                    <a:pt x="111" y="441"/>
                  </a:cubicBezTo>
                  <a:cubicBezTo>
                    <a:pt x="1" y="707"/>
                    <a:pt x="62" y="1013"/>
                    <a:pt x="266" y="1217"/>
                  </a:cubicBezTo>
                  <a:cubicBezTo>
                    <a:pt x="401" y="1353"/>
                    <a:pt x="584" y="1426"/>
                    <a:pt x="769" y="1426"/>
                  </a:cubicBezTo>
                  <a:cubicBezTo>
                    <a:pt x="861" y="1426"/>
                    <a:pt x="954" y="1408"/>
                    <a:pt x="1042" y="1371"/>
                  </a:cubicBezTo>
                  <a:cubicBezTo>
                    <a:pt x="1308" y="1261"/>
                    <a:pt x="1482" y="1002"/>
                    <a:pt x="1482" y="713"/>
                  </a:cubicBezTo>
                  <a:cubicBezTo>
                    <a:pt x="1482" y="320"/>
                    <a:pt x="1164"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6" name="Google Shape;836;p40"/>
            <p:cNvSpPr/>
            <p:nvPr/>
          </p:nvSpPr>
          <p:spPr>
            <a:xfrm>
              <a:off x="6358529" y="1559397"/>
              <a:ext cx="67487" cy="64936"/>
            </a:xfrm>
            <a:custGeom>
              <a:rect b="b" l="l" r="r" t="t"/>
              <a:pathLst>
                <a:path extrusionOk="0" h="1426" w="1482">
                  <a:moveTo>
                    <a:pt x="769" y="0"/>
                  </a:moveTo>
                  <a:cubicBezTo>
                    <a:pt x="480" y="0"/>
                    <a:pt x="221" y="174"/>
                    <a:pt x="111" y="441"/>
                  </a:cubicBezTo>
                  <a:cubicBezTo>
                    <a:pt x="1" y="707"/>
                    <a:pt x="61" y="1013"/>
                    <a:pt x="266" y="1217"/>
                  </a:cubicBezTo>
                  <a:cubicBezTo>
                    <a:pt x="401" y="1353"/>
                    <a:pt x="583" y="1426"/>
                    <a:pt x="768" y="1426"/>
                  </a:cubicBezTo>
                  <a:cubicBezTo>
                    <a:pt x="860" y="1426"/>
                    <a:pt x="953" y="1408"/>
                    <a:pt x="1041" y="1371"/>
                  </a:cubicBezTo>
                  <a:cubicBezTo>
                    <a:pt x="1308" y="1261"/>
                    <a:pt x="1482" y="1002"/>
                    <a:pt x="1482" y="713"/>
                  </a:cubicBezTo>
                  <a:cubicBezTo>
                    <a:pt x="1482" y="320"/>
                    <a:pt x="1162"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7" name="Google Shape;837;p40"/>
            <p:cNvSpPr/>
            <p:nvPr/>
          </p:nvSpPr>
          <p:spPr>
            <a:xfrm>
              <a:off x="6806576" y="1559397"/>
              <a:ext cx="67532" cy="64936"/>
            </a:xfrm>
            <a:custGeom>
              <a:rect b="b" l="l" r="r" t="t"/>
              <a:pathLst>
                <a:path extrusionOk="0" h="1426" w="1483">
                  <a:moveTo>
                    <a:pt x="769" y="0"/>
                  </a:moveTo>
                  <a:cubicBezTo>
                    <a:pt x="481" y="0"/>
                    <a:pt x="222" y="174"/>
                    <a:pt x="111" y="441"/>
                  </a:cubicBezTo>
                  <a:cubicBezTo>
                    <a:pt x="1" y="707"/>
                    <a:pt x="63" y="1013"/>
                    <a:pt x="266" y="1217"/>
                  </a:cubicBezTo>
                  <a:cubicBezTo>
                    <a:pt x="402" y="1353"/>
                    <a:pt x="584" y="1426"/>
                    <a:pt x="769" y="1426"/>
                  </a:cubicBezTo>
                  <a:cubicBezTo>
                    <a:pt x="861" y="1426"/>
                    <a:pt x="954" y="1408"/>
                    <a:pt x="1042" y="1371"/>
                  </a:cubicBezTo>
                  <a:cubicBezTo>
                    <a:pt x="1308" y="1261"/>
                    <a:pt x="1482" y="1002"/>
                    <a:pt x="1482" y="713"/>
                  </a:cubicBezTo>
                  <a:cubicBezTo>
                    <a:pt x="1482" y="320"/>
                    <a:pt x="1164"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8" name="Google Shape;838;p40"/>
            <p:cNvSpPr/>
            <p:nvPr/>
          </p:nvSpPr>
          <p:spPr>
            <a:xfrm>
              <a:off x="7254715" y="1559397"/>
              <a:ext cx="67487" cy="64936"/>
            </a:xfrm>
            <a:custGeom>
              <a:rect b="b" l="l" r="r" t="t"/>
              <a:pathLst>
                <a:path extrusionOk="0" h="1426" w="1482">
                  <a:moveTo>
                    <a:pt x="769" y="0"/>
                  </a:moveTo>
                  <a:cubicBezTo>
                    <a:pt x="481" y="0"/>
                    <a:pt x="222" y="174"/>
                    <a:pt x="111" y="441"/>
                  </a:cubicBezTo>
                  <a:cubicBezTo>
                    <a:pt x="1" y="707"/>
                    <a:pt x="61" y="1013"/>
                    <a:pt x="266" y="1217"/>
                  </a:cubicBezTo>
                  <a:cubicBezTo>
                    <a:pt x="402" y="1353"/>
                    <a:pt x="583" y="1426"/>
                    <a:pt x="769" y="1426"/>
                  </a:cubicBezTo>
                  <a:cubicBezTo>
                    <a:pt x="861" y="1426"/>
                    <a:pt x="953" y="1408"/>
                    <a:pt x="1042" y="1371"/>
                  </a:cubicBezTo>
                  <a:cubicBezTo>
                    <a:pt x="1308" y="1261"/>
                    <a:pt x="1482" y="1002"/>
                    <a:pt x="1482" y="713"/>
                  </a:cubicBezTo>
                  <a:cubicBezTo>
                    <a:pt x="1482" y="320"/>
                    <a:pt x="1163"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9" name="Google Shape;839;p40"/>
            <p:cNvSpPr/>
            <p:nvPr/>
          </p:nvSpPr>
          <p:spPr>
            <a:xfrm>
              <a:off x="7705358" y="1559397"/>
              <a:ext cx="67487" cy="64936"/>
            </a:xfrm>
            <a:custGeom>
              <a:rect b="b" l="l" r="r" t="t"/>
              <a:pathLst>
                <a:path extrusionOk="0" h="1426" w="1482">
                  <a:moveTo>
                    <a:pt x="714" y="0"/>
                  </a:moveTo>
                  <a:cubicBezTo>
                    <a:pt x="622" y="0"/>
                    <a:pt x="529" y="18"/>
                    <a:pt x="440" y="55"/>
                  </a:cubicBezTo>
                  <a:cubicBezTo>
                    <a:pt x="174" y="165"/>
                    <a:pt x="0" y="424"/>
                    <a:pt x="0" y="713"/>
                  </a:cubicBezTo>
                  <a:cubicBezTo>
                    <a:pt x="0" y="1106"/>
                    <a:pt x="320" y="1426"/>
                    <a:pt x="713" y="1426"/>
                  </a:cubicBezTo>
                  <a:cubicBezTo>
                    <a:pt x="1001" y="1426"/>
                    <a:pt x="1261" y="1252"/>
                    <a:pt x="1371" y="985"/>
                  </a:cubicBezTo>
                  <a:cubicBezTo>
                    <a:pt x="1481" y="719"/>
                    <a:pt x="1421" y="413"/>
                    <a:pt x="1216" y="209"/>
                  </a:cubicBezTo>
                  <a:cubicBezTo>
                    <a:pt x="1081" y="73"/>
                    <a:pt x="899" y="0"/>
                    <a:pt x="714"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0" name="Google Shape;840;p40"/>
            <p:cNvSpPr/>
            <p:nvPr/>
          </p:nvSpPr>
          <p:spPr>
            <a:xfrm>
              <a:off x="5910390" y="1942644"/>
              <a:ext cx="67487" cy="64891"/>
            </a:xfrm>
            <a:custGeom>
              <a:rect b="b" l="l" r="r" t="t"/>
              <a:pathLst>
                <a:path extrusionOk="0" h="1425" w="1482">
                  <a:moveTo>
                    <a:pt x="769" y="0"/>
                  </a:moveTo>
                  <a:cubicBezTo>
                    <a:pt x="481" y="0"/>
                    <a:pt x="221" y="174"/>
                    <a:pt x="111" y="439"/>
                  </a:cubicBezTo>
                  <a:cubicBezTo>
                    <a:pt x="1" y="705"/>
                    <a:pt x="62" y="1012"/>
                    <a:pt x="266" y="1216"/>
                  </a:cubicBezTo>
                  <a:cubicBezTo>
                    <a:pt x="403" y="1352"/>
                    <a:pt x="585" y="1425"/>
                    <a:pt x="771" y="1425"/>
                  </a:cubicBezTo>
                  <a:cubicBezTo>
                    <a:pt x="863" y="1425"/>
                    <a:pt x="955" y="1407"/>
                    <a:pt x="1043" y="1371"/>
                  </a:cubicBezTo>
                  <a:cubicBezTo>
                    <a:pt x="1308" y="1260"/>
                    <a:pt x="1482" y="1000"/>
                    <a:pt x="1482" y="713"/>
                  </a:cubicBezTo>
                  <a:cubicBezTo>
                    <a:pt x="1482" y="318"/>
                    <a:pt x="1164"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1" name="Google Shape;841;p40"/>
            <p:cNvSpPr/>
            <p:nvPr/>
          </p:nvSpPr>
          <p:spPr>
            <a:xfrm>
              <a:off x="6358529" y="1942644"/>
              <a:ext cx="67487" cy="64891"/>
            </a:xfrm>
            <a:custGeom>
              <a:rect b="b" l="l" r="r" t="t"/>
              <a:pathLst>
                <a:path extrusionOk="0" h="1425" w="1482">
                  <a:moveTo>
                    <a:pt x="769" y="0"/>
                  </a:moveTo>
                  <a:cubicBezTo>
                    <a:pt x="480" y="0"/>
                    <a:pt x="220" y="174"/>
                    <a:pt x="111" y="439"/>
                  </a:cubicBezTo>
                  <a:cubicBezTo>
                    <a:pt x="1" y="705"/>
                    <a:pt x="61" y="1012"/>
                    <a:pt x="266" y="1216"/>
                  </a:cubicBezTo>
                  <a:cubicBezTo>
                    <a:pt x="402" y="1352"/>
                    <a:pt x="584" y="1425"/>
                    <a:pt x="770" y="1425"/>
                  </a:cubicBezTo>
                  <a:cubicBezTo>
                    <a:pt x="861" y="1425"/>
                    <a:pt x="953" y="1407"/>
                    <a:pt x="1041" y="1371"/>
                  </a:cubicBezTo>
                  <a:cubicBezTo>
                    <a:pt x="1308" y="1260"/>
                    <a:pt x="1482" y="1000"/>
                    <a:pt x="1482" y="713"/>
                  </a:cubicBezTo>
                  <a:cubicBezTo>
                    <a:pt x="1482" y="318"/>
                    <a:pt x="1162"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2" name="Google Shape;842;p40"/>
            <p:cNvSpPr/>
            <p:nvPr/>
          </p:nvSpPr>
          <p:spPr>
            <a:xfrm>
              <a:off x="6806576" y="1942644"/>
              <a:ext cx="67532" cy="64891"/>
            </a:xfrm>
            <a:custGeom>
              <a:rect b="b" l="l" r="r" t="t"/>
              <a:pathLst>
                <a:path extrusionOk="0" h="1425" w="1483">
                  <a:moveTo>
                    <a:pt x="769" y="0"/>
                  </a:moveTo>
                  <a:cubicBezTo>
                    <a:pt x="481" y="0"/>
                    <a:pt x="222" y="174"/>
                    <a:pt x="111" y="439"/>
                  </a:cubicBezTo>
                  <a:cubicBezTo>
                    <a:pt x="1" y="705"/>
                    <a:pt x="63" y="1012"/>
                    <a:pt x="266" y="1216"/>
                  </a:cubicBezTo>
                  <a:cubicBezTo>
                    <a:pt x="403" y="1352"/>
                    <a:pt x="586" y="1425"/>
                    <a:pt x="771" y="1425"/>
                  </a:cubicBezTo>
                  <a:cubicBezTo>
                    <a:pt x="863" y="1425"/>
                    <a:pt x="955" y="1407"/>
                    <a:pt x="1043" y="1371"/>
                  </a:cubicBezTo>
                  <a:cubicBezTo>
                    <a:pt x="1308" y="1260"/>
                    <a:pt x="1482" y="1000"/>
                    <a:pt x="1482" y="713"/>
                  </a:cubicBezTo>
                  <a:cubicBezTo>
                    <a:pt x="1482" y="318"/>
                    <a:pt x="1164"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3" name="Google Shape;843;p40"/>
            <p:cNvSpPr/>
            <p:nvPr/>
          </p:nvSpPr>
          <p:spPr>
            <a:xfrm>
              <a:off x="7254715" y="1942644"/>
              <a:ext cx="67487" cy="64891"/>
            </a:xfrm>
            <a:custGeom>
              <a:rect b="b" l="l" r="r" t="t"/>
              <a:pathLst>
                <a:path extrusionOk="0" h="1425" w="1482">
                  <a:moveTo>
                    <a:pt x="769" y="0"/>
                  </a:moveTo>
                  <a:cubicBezTo>
                    <a:pt x="481" y="0"/>
                    <a:pt x="220" y="174"/>
                    <a:pt x="111" y="439"/>
                  </a:cubicBezTo>
                  <a:cubicBezTo>
                    <a:pt x="1" y="705"/>
                    <a:pt x="61" y="1012"/>
                    <a:pt x="266" y="1216"/>
                  </a:cubicBezTo>
                  <a:cubicBezTo>
                    <a:pt x="402" y="1352"/>
                    <a:pt x="584" y="1425"/>
                    <a:pt x="770" y="1425"/>
                  </a:cubicBezTo>
                  <a:cubicBezTo>
                    <a:pt x="861" y="1425"/>
                    <a:pt x="954" y="1407"/>
                    <a:pt x="1042" y="1371"/>
                  </a:cubicBezTo>
                  <a:cubicBezTo>
                    <a:pt x="1308" y="1260"/>
                    <a:pt x="1482" y="1000"/>
                    <a:pt x="1482" y="713"/>
                  </a:cubicBezTo>
                  <a:cubicBezTo>
                    <a:pt x="1482" y="318"/>
                    <a:pt x="1163"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4" name="Google Shape;844;p40"/>
            <p:cNvSpPr/>
            <p:nvPr/>
          </p:nvSpPr>
          <p:spPr>
            <a:xfrm>
              <a:off x="7702808" y="1942644"/>
              <a:ext cx="67487" cy="64891"/>
            </a:xfrm>
            <a:custGeom>
              <a:rect b="b" l="l" r="r" t="t"/>
              <a:pathLst>
                <a:path extrusionOk="0" h="1425" w="1482">
                  <a:moveTo>
                    <a:pt x="769" y="0"/>
                  </a:moveTo>
                  <a:cubicBezTo>
                    <a:pt x="480" y="0"/>
                    <a:pt x="221" y="174"/>
                    <a:pt x="111" y="439"/>
                  </a:cubicBezTo>
                  <a:cubicBezTo>
                    <a:pt x="0" y="705"/>
                    <a:pt x="62" y="1012"/>
                    <a:pt x="265" y="1216"/>
                  </a:cubicBezTo>
                  <a:cubicBezTo>
                    <a:pt x="402" y="1352"/>
                    <a:pt x="585" y="1425"/>
                    <a:pt x="771" y="1425"/>
                  </a:cubicBezTo>
                  <a:cubicBezTo>
                    <a:pt x="862" y="1425"/>
                    <a:pt x="955" y="1407"/>
                    <a:pt x="1043" y="1371"/>
                  </a:cubicBezTo>
                  <a:cubicBezTo>
                    <a:pt x="1308" y="1260"/>
                    <a:pt x="1481" y="1000"/>
                    <a:pt x="1481" y="713"/>
                  </a:cubicBezTo>
                  <a:cubicBezTo>
                    <a:pt x="1481" y="318"/>
                    <a:pt x="1163"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5" name="Google Shape;845;p40"/>
            <p:cNvSpPr/>
            <p:nvPr/>
          </p:nvSpPr>
          <p:spPr>
            <a:xfrm>
              <a:off x="5910390" y="2325800"/>
              <a:ext cx="67487" cy="64936"/>
            </a:xfrm>
            <a:custGeom>
              <a:rect b="b" l="l" r="r" t="t"/>
              <a:pathLst>
                <a:path extrusionOk="0" h="1426" w="1482">
                  <a:moveTo>
                    <a:pt x="769" y="0"/>
                  </a:moveTo>
                  <a:cubicBezTo>
                    <a:pt x="481" y="0"/>
                    <a:pt x="221" y="174"/>
                    <a:pt x="111" y="441"/>
                  </a:cubicBezTo>
                  <a:cubicBezTo>
                    <a:pt x="1" y="707"/>
                    <a:pt x="62" y="1013"/>
                    <a:pt x="266" y="1216"/>
                  </a:cubicBezTo>
                  <a:cubicBezTo>
                    <a:pt x="402" y="1353"/>
                    <a:pt x="584" y="1426"/>
                    <a:pt x="770" y="1426"/>
                  </a:cubicBezTo>
                  <a:cubicBezTo>
                    <a:pt x="862" y="1426"/>
                    <a:pt x="955" y="1408"/>
                    <a:pt x="1043" y="1371"/>
                  </a:cubicBezTo>
                  <a:cubicBezTo>
                    <a:pt x="1308" y="1261"/>
                    <a:pt x="1482" y="1002"/>
                    <a:pt x="1482" y="713"/>
                  </a:cubicBezTo>
                  <a:cubicBezTo>
                    <a:pt x="1482" y="320"/>
                    <a:pt x="1164"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6" name="Google Shape;846;p40"/>
            <p:cNvSpPr/>
            <p:nvPr/>
          </p:nvSpPr>
          <p:spPr>
            <a:xfrm>
              <a:off x="6358529" y="2325800"/>
              <a:ext cx="67487" cy="64936"/>
            </a:xfrm>
            <a:custGeom>
              <a:rect b="b" l="l" r="r" t="t"/>
              <a:pathLst>
                <a:path extrusionOk="0" h="1426" w="1482">
                  <a:moveTo>
                    <a:pt x="769" y="0"/>
                  </a:moveTo>
                  <a:cubicBezTo>
                    <a:pt x="480" y="0"/>
                    <a:pt x="220" y="174"/>
                    <a:pt x="111" y="441"/>
                  </a:cubicBezTo>
                  <a:cubicBezTo>
                    <a:pt x="1" y="707"/>
                    <a:pt x="61" y="1013"/>
                    <a:pt x="266" y="1216"/>
                  </a:cubicBezTo>
                  <a:cubicBezTo>
                    <a:pt x="401" y="1353"/>
                    <a:pt x="583" y="1426"/>
                    <a:pt x="768" y="1426"/>
                  </a:cubicBezTo>
                  <a:cubicBezTo>
                    <a:pt x="860" y="1426"/>
                    <a:pt x="953" y="1408"/>
                    <a:pt x="1041" y="1371"/>
                  </a:cubicBezTo>
                  <a:cubicBezTo>
                    <a:pt x="1308" y="1261"/>
                    <a:pt x="1482" y="1002"/>
                    <a:pt x="1482" y="713"/>
                  </a:cubicBezTo>
                  <a:cubicBezTo>
                    <a:pt x="1482" y="320"/>
                    <a:pt x="1162"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7" name="Google Shape;847;p40"/>
            <p:cNvSpPr/>
            <p:nvPr/>
          </p:nvSpPr>
          <p:spPr>
            <a:xfrm>
              <a:off x="6806576" y="2325800"/>
              <a:ext cx="67532" cy="64936"/>
            </a:xfrm>
            <a:custGeom>
              <a:rect b="b" l="l" r="r" t="t"/>
              <a:pathLst>
                <a:path extrusionOk="0" h="1426" w="1483">
                  <a:moveTo>
                    <a:pt x="769" y="0"/>
                  </a:moveTo>
                  <a:cubicBezTo>
                    <a:pt x="481" y="0"/>
                    <a:pt x="222" y="174"/>
                    <a:pt x="111" y="441"/>
                  </a:cubicBezTo>
                  <a:cubicBezTo>
                    <a:pt x="1" y="707"/>
                    <a:pt x="63" y="1013"/>
                    <a:pt x="266" y="1216"/>
                  </a:cubicBezTo>
                  <a:cubicBezTo>
                    <a:pt x="403" y="1353"/>
                    <a:pt x="585" y="1426"/>
                    <a:pt x="770" y="1426"/>
                  </a:cubicBezTo>
                  <a:cubicBezTo>
                    <a:pt x="862" y="1426"/>
                    <a:pt x="955" y="1408"/>
                    <a:pt x="1043" y="1371"/>
                  </a:cubicBezTo>
                  <a:cubicBezTo>
                    <a:pt x="1308" y="1261"/>
                    <a:pt x="1482" y="1002"/>
                    <a:pt x="1482" y="713"/>
                  </a:cubicBezTo>
                  <a:cubicBezTo>
                    <a:pt x="1482" y="320"/>
                    <a:pt x="1164"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8" name="Google Shape;848;p40"/>
            <p:cNvSpPr/>
            <p:nvPr/>
          </p:nvSpPr>
          <p:spPr>
            <a:xfrm>
              <a:off x="7254715" y="2325800"/>
              <a:ext cx="67487" cy="64936"/>
            </a:xfrm>
            <a:custGeom>
              <a:rect b="b" l="l" r="r" t="t"/>
              <a:pathLst>
                <a:path extrusionOk="0" h="1426" w="1482">
                  <a:moveTo>
                    <a:pt x="769" y="0"/>
                  </a:moveTo>
                  <a:cubicBezTo>
                    <a:pt x="481" y="0"/>
                    <a:pt x="220" y="174"/>
                    <a:pt x="111" y="441"/>
                  </a:cubicBezTo>
                  <a:cubicBezTo>
                    <a:pt x="1" y="707"/>
                    <a:pt x="61" y="1013"/>
                    <a:pt x="266" y="1216"/>
                  </a:cubicBezTo>
                  <a:cubicBezTo>
                    <a:pt x="402" y="1353"/>
                    <a:pt x="583" y="1426"/>
                    <a:pt x="769" y="1426"/>
                  </a:cubicBezTo>
                  <a:cubicBezTo>
                    <a:pt x="861" y="1426"/>
                    <a:pt x="953" y="1408"/>
                    <a:pt x="1042" y="1371"/>
                  </a:cubicBezTo>
                  <a:cubicBezTo>
                    <a:pt x="1308" y="1261"/>
                    <a:pt x="1482" y="1002"/>
                    <a:pt x="1482" y="713"/>
                  </a:cubicBezTo>
                  <a:cubicBezTo>
                    <a:pt x="1482" y="320"/>
                    <a:pt x="1163"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9" name="Google Shape;849;p40"/>
            <p:cNvSpPr/>
            <p:nvPr/>
          </p:nvSpPr>
          <p:spPr>
            <a:xfrm>
              <a:off x="7702808" y="2325800"/>
              <a:ext cx="67487" cy="64936"/>
            </a:xfrm>
            <a:custGeom>
              <a:rect b="b" l="l" r="r" t="t"/>
              <a:pathLst>
                <a:path extrusionOk="0" h="1426" w="1482">
                  <a:moveTo>
                    <a:pt x="769" y="0"/>
                  </a:moveTo>
                  <a:cubicBezTo>
                    <a:pt x="480" y="0"/>
                    <a:pt x="221" y="174"/>
                    <a:pt x="111" y="441"/>
                  </a:cubicBezTo>
                  <a:cubicBezTo>
                    <a:pt x="0" y="707"/>
                    <a:pt x="62" y="1013"/>
                    <a:pt x="265" y="1216"/>
                  </a:cubicBezTo>
                  <a:cubicBezTo>
                    <a:pt x="402" y="1353"/>
                    <a:pt x="584" y="1426"/>
                    <a:pt x="769" y="1426"/>
                  </a:cubicBezTo>
                  <a:cubicBezTo>
                    <a:pt x="861" y="1426"/>
                    <a:pt x="954" y="1408"/>
                    <a:pt x="1043" y="1371"/>
                  </a:cubicBezTo>
                  <a:cubicBezTo>
                    <a:pt x="1308" y="1261"/>
                    <a:pt x="1481" y="1002"/>
                    <a:pt x="1481" y="713"/>
                  </a:cubicBezTo>
                  <a:cubicBezTo>
                    <a:pt x="1481" y="320"/>
                    <a:pt x="1163"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0" name="Google Shape;850;p40"/>
            <p:cNvSpPr/>
            <p:nvPr/>
          </p:nvSpPr>
          <p:spPr>
            <a:xfrm>
              <a:off x="5910390" y="2709047"/>
              <a:ext cx="67487" cy="64891"/>
            </a:xfrm>
            <a:custGeom>
              <a:rect b="b" l="l" r="r" t="t"/>
              <a:pathLst>
                <a:path extrusionOk="0" h="1425" w="1482">
                  <a:moveTo>
                    <a:pt x="769" y="0"/>
                  </a:moveTo>
                  <a:cubicBezTo>
                    <a:pt x="481" y="0"/>
                    <a:pt x="221" y="174"/>
                    <a:pt x="111" y="439"/>
                  </a:cubicBezTo>
                  <a:cubicBezTo>
                    <a:pt x="1" y="705"/>
                    <a:pt x="62" y="1012"/>
                    <a:pt x="266" y="1216"/>
                  </a:cubicBezTo>
                  <a:cubicBezTo>
                    <a:pt x="402" y="1352"/>
                    <a:pt x="585" y="1425"/>
                    <a:pt x="770" y="1425"/>
                  </a:cubicBezTo>
                  <a:cubicBezTo>
                    <a:pt x="862" y="1425"/>
                    <a:pt x="954" y="1407"/>
                    <a:pt x="1042" y="1371"/>
                  </a:cubicBezTo>
                  <a:cubicBezTo>
                    <a:pt x="1308" y="1260"/>
                    <a:pt x="1482" y="1000"/>
                    <a:pt x="1482" y="713"/>
                  </a:cubicBezTo>
                  <a:cubicBezTo>
                    <a:pt x="1482" y="318"/>
                    <a:pt x="1164"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1" name="Google Shape;851;p40"/>
            <p:cNvSpPr/>
            <p:nvPr/>
          </p:nvSpPr>
          <p:spPr>
            <a:xfrm>
              <a:off x="6358529" y="2709047"/>
              <a:ext cx="67487" cy="64891"/>
            </a:xfrm>
            <a:custGeom>
              <a:rect b="b" l="l" r="r" t="t"/>
              <a:pathLst>
                <a:path extrusionOk="0" h="1425" w="1482">
                  <a:moveTo>
                    <a:pt x="769" y="0"/>
                  </a:moveTo>
                  <a:cubicBezTo>
                    <a:pt x="480" y="0"/>
                    <a:pt x="221" y="174"/>
                    <a:pt x="111" y="439"/>
                  </a:cubicBezTo>
                  <a:cubicBezTo>
                    <a:pt x="1" y="705"/>
                    <a:pt x="61" y="1012"/>
                    <a:pt x="266" y="1216"/>
                  </a:cubicBezTo>
                  <a:cubicBezTo>
                    <a:pt x="402" y="1352"/>
                    <a:pt x="584" y="1425"/>
                    <a:pt x="770" y="1425"/>
                  </a:cubicBezTo>
                  <a:cubicBezTo>
                    <a:pt x="861" y="1425"/>
                    <a:pt x="953" y="1407"/>
                    <a:pt x="1041" y="1371"/>
                  </a:cubicBezTo>
                  <a:cubicBezTo>
                    <a:pt x="1308" y="1260"/>
                    <a:pt x="1482" y="1000"/>
                    <a:pt x="1482" y="713"/>
                  </a:cubicBezTo>
                  <a:cubicBezTo>
                    <a:pt x="1482" y="318"/>
                    <a:pt x="1162"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2" name="Google Shape;852;p40"/>
            <p:cNvSpPr/>
            <p:nvPr/>
          </p:nvSpPr>
          <p:spPr>
            <a:xfrm>
              <a:off x="6806576" y="2709047"/>
              <a:ext cx="67532" cy="64891"/>
            </a:xfrm>
            <a:custGeom>
              <a:rect b="b" l="l" r="r" t="t"/>
              <a:pathLst>
                <a:path extrusionOk="0" h="1425" w="1483">
                  <a:moveTo>
                    <a:pt x="769" y="0"/>
                  </a:moveTo>
                  <a:cubicBezTo>
                    <a:pt x="481" y="0"/>
                    <a:pt x="222" y="174"/>
                    <a:pt x="111" y="439"/>
                  </a:cubicBezTo>
                  <a:cubicBezTo>
                    <a:pt x="1" y="705"/>
                    <a:pt x="63" y="1012"/>
                    <a:pt x="266" y="1216"/>
                  </a:cubicBezTo>
                  <a:cubicBezTo>
                    <a:pt x="402" y="1352"/>
                    <a:pt x="585" y="1425"/>
                    <a:pt x="771" y="1425"/>
                  </a:cubicBezTo>
                  <a:cubicBezTo>
                    <a:pt x="862" y="1425"/>
                    <a:pt x="954" y="1407"/>
                    <a:pt x="1042" y="1371"/>
                  </a:cubicBezTo>
                  <a:cubicBezTo>
                    <a:pt x="1308" y="1260"/>
                    <a:pt x="1482" y="1000"/>
                    <a:pt x="1482" y="713"/>
                  </a:cubicBezTo>
                  <a:cubicBezTo>
                    <a:pt x="1482" y="318"/>
                    <a:pt x="1164"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3" name="Google Shape;853;p40"/>
            <p:cNvSpPr/>
            <p:nvPr/>
          </p:nvSpPr>
          <p:spPr>
            <a:xfrm>
              <a:off x="7254715" y="2709047"/>
              <a:ext cx="67487" cy="64891"/>
            </a:xfrm>
            <a:custGeom>
              <a:rect b="b" l="l" r="r" t="t"/>
              <a:pathLst>
                <a:path extrusionOk="0" h="1425" w="1482">
                  <a:moveTo>
                    <a:pt x="769" y="0"/>
                  </a:moveTo>
                  <a:cubicBezTo>
                    <a:pt x="481" y="0"/>
                    <a:pt x="222" y="174"/>
                    <a:pt x="111" y="439"/>
                  </a:cubicBezTo>
                  <a:cubicBezTo>
                    <a:pt x="1" y="705"/>
                    <a:pt x="61" y="1012"/>
                    <a:pt x="266" y="1216"/>
                  </a:cubicBezTo>
                  <a:cubicBezTo>
                    <a:pt x="402" y="1352"/>
                    <a:pt x="584" y="1425"/>
                    <a:pt x="770" y="1425"/>
                  </a:cubicBezTo>
                  <a:cubicBezTo>
                    <a:pt x="861" y="1425"/>
                    <a:pt x="954" y="1407"/>
                    <a:pt x="1042" y="1371"/>
                  </a:cubicBezTo>
                  <a:cubicBezTo>
                    <a:pt x="1308" y="1260"/>
                    <a:pt x="1482" y="1000"/>
                    <a:pt x="1482" y="713"/>
                  </a:cubicBezTo>
                  <a:cubicBezTo>
                    <a:pt x="1482" y="318"/>
                    <a:pt x="1163"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4" name="Google Shape;854;p40"/>
            <p:cNvSpPr/>
            <p:nvPr/>
          </p:nvSpPr>
          <p:spPr>
            <a:xfrm>
              <a:off x="7702808" y="2709047"/>
              <a:ext cx="67487" cy="64891"/>
            </a:xfrm>
            <a:custGeom>
              <a:rect b="b" l="l" r="r" t="t"/>
              <a:pathLst>
                <a:path extrusionOk="0" h="1425" w="1482">
                  <a:moveTo>
                    <a:pt x="769" y="0"/>
                  </a:moveTo>
                  <a:cubicBezTo>
                    <a:pt x="480" y="0"/>
                    <a:pt x="221" y="174"/>
                    <a:pt x="111" y="439"/>
                  </a:cubicBezTo>
                  <a:cubicBezTo>
                    <a:pt x="0" y="705"/>
                    <a:pt x="62" y="1012"/>
                    <a:pt x="265" y="1216"/>
                  </a:cubicBezTo>
                  <a:cubicBezTo>
                    <a:pt x="401" y="1352"/>
                    <a:pt x="584" y="1425"/>
                    <a:pt x="770" y="1425"/>
                  </a:cubicBezTo>
                  <a:cubicBezTo>
                    <a:pt x="861" y="1425"/>
                    <a:pt x="954" y="1407"/>
                    <a:pt x="1041" y="1371"/>
                  </a:cubicBezTo>
                  <a:cubicBezTo>
                    <a:pt x="1308" y="1260"/>
                    <a:pt x="1481" y="1000"/>
                    <a:pt x="1481" y="713"/>
                  </a:cubicBezTo>
                  <a:cubicBezTo>
                    <a:pt x="1481" y="318"/>
                    <a:pt x="1163"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5" name="Google Shape;855;p40"/>
            <p:cNvSpPr/>
            <p:nvPr/>
          </p:nvSpPr>
          <p:spPr>
            <a:xfrm>
              <a:off x="5910390" y="3092203"/>
              <a:ext cx="67487" cy="64936"/>
            </a:xfrm>
            <a:custGeom>
              <a:rect b="b" l="l" r="r" t="t"/>
              <a:pathLst>
                <a:path extrusionOk="0" h="1426" w="1482">
                  <a:moveTo>
                    <a:pt x="769" y="0"/>
                  </a:moveTo>
                  <a:cubicBezTo>
                    <a:pt x="481" y="0"/>
                    <a:pt x="221" y="174"/>
                    <a:pt x="111" y="441"/>
                  </a:cubicBezTo>
                  <a:cubicBezTo>
                    <a:pt x="1" y="707"/>
                    <a:pt x="62" y="1013"/>
                    <a:pt x="266" y="1216"/>
                  </a:cubicBezTo>
                  <a:cubicBezTo>
                    <a:pt x="401" y="1353"/>
                    <a:pt x="584" y="1425"/>
                    <a:pt x="769" y="1425"/>
                  </a:cubicBezTo>
                  <a:cubicBezTo>
                    <a:pt x="861" y="1425"/>
                    <a:pt x="954" y="1408"/>
                    <a:pt x="1042" y="1371"/>
                  </a:cubicBezTo>
                  <a:cubicBezTo>
                    <a:pt x="1308" y="1261"/>
                    <a:pt x="1482" y="1001"/>
                    <a:pt x="1482" y="713"/>
                  </a:cubicBezTo>
                  <a:cubicBezTo>
                    <a:pt x="1482" y="320"/>
                    <a:pt x="1164"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6" name="Google Shape;856;p40"/>
            <p:cNvSpPr/>
            <p:nvPr/>
          </p:nvSpPr>
          <p:spPr>
            <a:xfrm>
              <a:off x="6358529" y="3092203"/>
              <a:ext cx="67487" cy="64936"/>
            </a:xfrm>
            <a:custGeom>
              <a:rect b="b" l="l" r="r" t="t"/>
              <a:pathLst>
                <a:path extrusionOk="0" h="1426" w="1482">
                  <a:moveTo>
                    <a:pt x="769" y="0"/>
                  </a:moveTo>
                  <a:cubicBezTo>
                    <a:pt x="480" y="0"/>
                    <a:pt x="221" y="174"/>
                    <a:pt x="111" y="441"/>
                  </a:cubicBezTo>
                  <a:cubicBezTo>
                    <a:pt x="1" y="707"/>
                    <a:pt x="61" y="1013"/>
                    <a:pt x="266" y="1216"/>
                  </a:cubicBezTo>
                  <a:cubicBezTo>
                    <a:pt x="401" y="1353"/>
                    <a:pt x="583" y="1425"/>
                    <a:pt x="768" y="1425"/>
                  </a:cubicBezTo>
                  <a:cubicBezTo>
                    <a:pt x="860" y="1425"/>
                    <a:pt x="953" y="1408"/>
                    <a:pt x="1041" y="1371"/>
                  </a:cubicBezTo>
                  <a:cubicBezTo>
                    <a:pt x="1308" y="1261"/>
                    <a:pt x="1482" y="1001"/>
                    <a:pt x="1482" y="713"/>
                  </a:cubicBezTo>
                  <a:cubicBezTo>
                    <a:pt x="1482" y="320"/>
                    <a:pt x="1162"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7" name="Google Shape;857;p40"/>
            <p:cNvSpPr/>
            <p:nvPr/>
          </p:nvSpPr>
          <p:spPr>
            <a:xfrm>
              <a:off x="6806576" y="3092203"/>
              <a:ext cx="67532" cy="64936"/>
            </a:xfrm>
            <a:custGeom>
              <a:rect b="b" l="l" r="r" t="t"/>
              <a:pathLst>
                <a:path extrusionOk="0" h="1426" w="1483">
                  <a:moveTo>
                    <a:pt x="769" y="0"/>
                  </a:moveTo>
                  <a:cubicBezTo>
                    <a:pt x="481" y="0"/>
                    <a:pt x="222" y="174"/>
                    <a:pt x="111" y="441"/>
                  </a:cubicBezTo>
                  <a:cubicBezTo>
                    <a:pt x="1" y="707"/>
                    <a:pt x="63" y="1013"/>
                    <a:pt x="266" y="1216"/>
                  </a:cubicBezTo>
                  <a:cubicBezTo>
                    <a:pt x="402" y="1353"/>
                    <a:pt x="584" y="1425"/>
                    <a:pt x="769" y="1425"/>
                  </a:cubicBezTo>
                  <a:cubicBezTo>
                    <a:pt x="861" y="1425"/>
                    <a:pt x="954" y="1408"/>
                    <a:pt x="1042" y="1371"/>
                  </a:cubicBezTo>
                  <a:cubicBezTo>
                    <a:pt x="1308" y="1261"/>
                    <a:pt x="1482" y="1001"/>
                    <a:pt x="1482" y="713"/>
                  </a:cubicBezTo>
                  <a:cubicBezTo>
                    <a:pt x="1482" y="320"/>
                    <a:pt x="1164"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8" name="Google Shape;858;p40"/>
            <p:cNvSpPr/>
            <p:nvPr/>
          </p:nvSpPr>
          <p:spPr>
            <a:xfrm>
              <a:off x="7254715" y="3092203"/>
              <a:ext cx="67487" cy="64936"/>
            </a:xfrm>
            <a:custGeom>
              <a:rect b="b" l="l" r="r" t="t"/>
              <a:pathLst>
                <a:path extrusionOk="0" h="1426" w="1482">
                  <a:moveTo>
                    <a:pt x="769" y="0"/>
                  </a:moveTo>
                  <a:cubicBezTo>
                    <a:pt x="481" y="0"/>
                    <a:pt x="222" y="174"/>
                    <a:pt x="111" y="441"/>
                  </a:cubicBezTo>
                  <a:cubicBezTo>
                    <a:pt x="1" y="707"/>
                    <a:pt x="61" y="1013"/>
                    <a:pt x="266" y="1216"/>
                  </a:cubicBezTo>
                  <a:cubicBezTo>
                    <a:pt x="402" y="1353"/>
                    <a:pt x="583" y="1425"/>
                    <a:pt x="769" y="1425"/>
                  </a:cubicBezTo>
                  <a:cubicBezTo>
                    <a:pt x="861" y="1425"/>
                    <a:pt x="953" y="1408"/>
                    <a:pt x="1042" y="1371"/>
                  </a:cubicBezTo>
                  <a:cubicBezTo>
                    <a:pt x="1308" y="1261"/>
                    <a:pt x="1482" y="1001"/>
                    <a:pt x="1482" y="713"/>
                  </a:cubicBezTo>
                  <a:cubicBezTo>
                    <a:pt x="1482" y="320"/>
                    <a:pt x="1163"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9" name="Google Shape;859;p40"/>
            <p:cNvSpPr/>
            <p:nvPr/>
          </p:nvSpPr>
          <p:spPr>
            <a:xfrm>
              <a:off x="7702808" y="3092203"/>
              <a:ext cx="67487" cy="64936"/>
            </a:xfrm>
            <a:custGeom>
              <a:rect b="b" l="l" r="r" t="t"/>
              <a:pathLst>
                <a:path extrusionOk="0" h="1426" w="1482">
                  <a:moveTo>
                    <a:pt x="769" y="0"/>
                  </a:moveTo>
                  <a:cubicBezTo>
                    <a:pt x="480" y="0"/>
                    <a:pt x="221" y="174"/>
                    <a:pt x="111" y="441"/>
                  </a:cubicBezTo>
                  <a:cubicBezTo>
                    <a:pt x="0" y="707"/>
                    <a:pt x="62" y="1013"/>
                    <a:pt x="265" y="1216"/>
                  </a:cubicBezTo>
                  <a:cubicBezTo>
                    <a:pt x="401" y="1353"/>
                    <a:pt x="583" y="1425"/>
                    <a:pt x="769" y="1425"/>
                  </a:cubicBezTo>
                  <a:cubicBezTo>
                    <a:pt x="861" y="1425"/>
                    <a:pt x="953" y="1408"/>
                    <a:pt x="1041" y="1371"/>
                  </a:cubicBezTo>
                  <a:cubicBezTo>
                    <a:pt x="1308" y="1261"/>
                    <a:pt x="1481" y="1001"/>
                    <a:pt x="1481" y="713"/>
                  </a:cubicBezTo>
                  <a:cubicBezTo>
                    <a:pt x="1481" y="320"/>
                    <a:pt x="1163"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0" name="Google Shape;860;p40"/>
            <p:cNvSpPr/>
            <p:nvPr/>
          </p:nvSpPr>
          <p:spPr>
            <a:xfrm>
              <a:off x="5884980" y="1573423"/>
              <a:ext cx="67487" cy="64891"/>
            </a:xfrm>
            <a:custGeom>
              <a:rect b="b" l="l" r="r" t="t"/>
              <a:pathLst>
                <a:path extrusionOk="0" h="1425" w="1482">
                  <a:moveTo>
                    <a:pt x="769" y="0"/>
                  </a:moveTo>
                  <a:cubicBezTo>
                    <a:pt x="481" y="0"/>
                    <a:pt x="221" y="174"/>
                    <a:pt x="111" y="440"/>
                  </a:cubicBezTo>
                  <a:cubicBezTo>
                    <a:pt x="1" y="705"/>
                    <a:pt x="61" y="1013"/>
                    <a:pt x="266" y="1216"/>
                  </a:cubicBezTo>
                  <a:cubicBezTo>
                    <a:pt x="402" y="1352"/>
                    <a:pt x="584" y="1425"/>
                    <a:pt x="770" y="1425"/>
                  </a:cubicBezTo>
                  <a:cubicBezTo>
                    <a:pt x="861" y="1425"/>
                    <a:pt x="953" y="1407"/>
                    <a:pt x="1042" y="1371"/>
                  </a:cubicBezTo>
                  <a:cubicBezTo>
                    <a:pt x="1308" y="1260"/>
                    <a:pt x="1482" y="1001"/>
                    <a:pt x="1482" y="713"/>
                  </a:cubicBezTo>
                  <a:cubicBezTo>
                    <a:pt x="1482" y="318"/>
                    <a:pt x="1162" y="0"/>
                    <a:pt x="769"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1" name="Google Shape;861;p40"/>
            <p:cNvSpPr/>
            <p:nvPr/>
          </p:nvSpPr>
          <p:spPr>
            <a:xfrm>
              <a:off x="6333073" y="1573423"/>
              <a:ext cx="67487" cy="64891"/>
            </a:xfrm>
            <a:custGeom>
              <a:rect b="b" l="l" r="r" t="t"/>
              <a:pathLst>
                <a:path extrusionOk="0" h="1425" w="1482">
                  <a:moveTo>
                    <a:pt x="769" y="0"/>
                  </a:moveTo>
                  <a:cubicBezTo>
                    <a:pt x="480" y="0"/>
                    <a:pt x="221" y="174"/>
                    <a:pt x="110" y="439"/>
                  </a:cubicBezTo>
                  <a:cubicBezTo>
                    <a:pt x="0" y="705"/>
                    <a:pt x="60" y="1012"/>
                    <a:pt x="265" y="1216"/>
                  </a:cubicBezTo>
                  <a:cubicBezTo>
                    <a:pt x="401" y="1352"/>
                    <a:pt x="583" y="1425"/>
                    <a:pt x="769" y="1425"/>
                  </a:cubicBezTo>
                  <a:cubicBezTo>
                    <a:pt x="861" y="1425"/>
                    <a:pt x="953" y="1407"/>
                    <a:pt x="1041" y="1371"/>
                  </a:cubicBezTo>
                  <a:cubicBezTo>
                    <a:pt x="1307" y="1260"/>
                    <a:pt x="1481" y="1001"/>
                    <a:pt x="1481" y="713"/>
                  </a:cubicBezTo>
                  <a:cubicBezTo>
                    <a:pt x="1481" y="320"/>
                    <a:pt x="1162" y="0"/>
                    <a:pt x="769"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2" name="Google Shape;862;p40"/>
            <p:cNvSpPr/>
            <p:nvPr/>
          </p:nvSpPr>
          <p:spPr>
            <a:xfrm>
              <a:off x="6781166" y="1573423"/>
              <a:ext cx="67532" cy="64891"/>
            </a:xfrm>
            <a:custGeom>
              <a:rect b="b" l="l" r="r" t="t"/>
              <a:pathLst>
                <a:path extrusionOk="0" h="1425" w="1483">
                  <a:moveTo>
                    <a:pt x="769" y="0"/>
                  </a:moveTo>
                  <a:cubicBezTo>
                    <a:pt x="481" y="0"/>
                    <a:pt x="220" y="174"/>
                    <a:pt x="110" y="440"/>
                  </a:cubicBezTo>
                  <a:cubicBezTo>
                    <a:pt x="1" y="705"/>
                    <a:pt x="61" y="1013"/>
                    <a:pt x="264" y="1216"/>
                  </a:cubicBezTo>
                  <a:cubicBezTo>
                    <a:pt x="402" y="1352"/>
                    <a:pt x="584" y="1425"/>
                    <a:pt x="770" y="1425"/>
                  </a:cubicBezTo>
                  <a:cubicBezTo>
                    <a:pt x="861" y="1425"/>
                    <a:pt x="954" y="1407"/>
                    <a:pt x="1042" y="1371"/>
                  </a:cubicBezTo>
                  <a:cubicBezTo>
                    <a:pt x="1308" y="1260"/>
                    <a:pt x="1482" y="1001"/>
                    <a:pt x="1482" y="713"/>
                  </a:cubicBezTo>
                  <a:cubicBezTo>
                    <a:pt x="1482" y="318"/>
                    <a:pt x="1163" y="0"/>
                    <a:pt x="769"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3" name="Google Shape;863;p40"/>
            <p:cNvSpPr/>
            <p:nvPr/>
          </p:nvSpPr>
          <p:spPr>
            <a:xfrm>
              <a:off x="7229259" y="1573423"/>
              <a:ext cx="67487" cy="64891"/>
            </a:xfrm>
            <a:custGeom>
              <a:rect b="b" l="l" r="r" t="t"/>
              <a:pathLst>
                <a:path extrusionOk="0" h="1425" w="1482">
                  <a:moveTo>
                    <a:pt x="769" y="0"/>
                  </a:moveTo>
                  <a:cubicBezTo>
                    <a:pt x="480" y="0"/>
                    <a:pt x="221" y="174"/>
                    <a:pt x="111" y="439"/>
                  </a:cubicBezTo>
                  <a:cubicBezTo>
                    <a:pt x="0" y="705"/>
                    <a:pt x="61" y="1012"/>
                    <a:pt x="265" y="1216"/>
                  </a:cubicBezTo>
                  <a:cubicBezTo>
                    <a:pt x="401" y="1352"/>
                    <a:pt x="584" y="1425"/>
                    <a:pt x="769" y="1425"/>
                  </a:cubicBezTo>
                  <a:cubicBezTo>
                    <a:pt x="861" y="1425"/>
                    <a:pt x="953" y="1407"/>
                    <a:pt x="1041" y="1371"/>
                  </a:cubicBezTo>
                  <a:cubicBezTo>
                    <a:pt x="1308" y="1260"/>
                    <a:pt x="1482" y="1001"/>
                    <a:pt x="1482" y="713"/>
                  </a:cubicBezTo>
                  <a:cubicBezTo>
                    <a:pt x="1482" y="318"/>
                    <a:pt x="1164" y="0"/>
                    <a:pt x="769"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4" name="Google Shape;864;p40"/>
            <p:cNvSpPr/>
            <p:nvPr/>
          </p:nvSpPr>
          <p:spPr>
            <a:xfrm>
              <a:off x="7679948" y="1573423"/>
              <a:ext cx="67487" cy="64936"/>
            </a:xfrm>
            <a:custGeom>
              <a:rect b="b" l="l" r="r" t="t"/>
              <a:pathLst>
                <a:path extrusionOk="0" h="1426" w="1482">
                  <a:moveTo>
                    <a:pt x="712" y="0"/>
                  </a:moveTo>
                  <a:cubicBezTo>
                    <a:pt x="620" y="0"/>
                    <a:pt x="527" y="18"/>
                    <a:pt x="439" y="55"/>
                  </a:cubicBezTo>
                  <a:cubicBezTo>
                    <a:pt x="174" y="165"/>
                    <a:pt x="0" y="424"/>
                    <a:pt x="0" y="713"/>
                  </a:cubicBezTo>
                  <a:cubicBezTo>
                    <a:pt x="0" y="1106"/>
                    <a:pt x="318" y="1425"/>
                    <a:pt x="713" y="1425"/>
                  </a:cubicBezTo>
                  <a:cubicBezTo>
                    <a:pt x="1000" y="1425"/>
                    <a:pt x="1261" y="1252"/>
                    <a:pt x="1371" y="985"/>
                  </a:cubicBezTo>
                  <a:cubicBezTo>
                    <a:pt x="1481" y="719"/>
                    <a:pt x="1420" y="412"/>
                    <a:pt x="1216" y="209"/>
                  </a:cubicBezTo>
                  <a:cubicBezTo>
                    <a:pt x="1080" y="72"/>
                    <a:pt x="898" y="0"/>
                    <a:pt x="712"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5" name="Google Shape;865;p40"/>
            <p:cNvSpPr/>
            <p:nvPr/>
          </p:nvSpPr>
          <p:spPr>
            <a:xfrm>
              <a:off x="5884980" y="1956579"/>
              <a:ext cx="67487" cy="64936"/>
            </a:xfrm>
            <a:custGeom>
              <a:rect b="b" l="l" r="r" t="t"/>
              <a:pathLst>
                <a:path extrusionOk="0" h="1426" w="1482">
                  <a:moveTo>
                    <a:pt x="769" y="0"/>
                  </a:moveTo>
                  <a:cubicBezTo>
                    <a:pt x="481" y="0"/>
                    <a:pt x="221" y="174"/>
                    <a:pt x="111" y="441"/>
                  </a:cubicBezTo>
                  <a:cubicBezTo>
                    <a:pt x="1" y="707"/>
                    <a:pt x="61" y="1013"/>
                    <a:pt x="266" y="1216"/>
                  </a:cubicBezTo>
                  <a:cubicBezTo>
                    <a:pt x="401" y="1353"/>
                    <a:pt x="583" y="1426"/>
                    <a:pt x="768" y="1426"/>
                  </a:cubicBezTo>
                  <a:cubicBezTo>
                    <a:pt x="860" y="1426"/>
                    <a:pt x="953" y="1408"/>
                    <a:pt x="1042" y="1371"/>
                  </a:cubicBezTo>
                  <a:cubicBezTo>
                    <a:pt x="1308" y="1261"/>
                    <a:pt x="1482" y="1002"/>
                    <a:pt x="1482" y="713"/>
                  </a:cubicBezTo>
                  <a:cubicBezTo>
                    <a:pt x="1482" y="320"/>
                    <a:pt x="1162" y="0"/>
                    <a:pt x="769"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6" name="Google Shape;866;p40"/>
            <p:cNvSpPr/>
            <p:nvPr/>
          </p:nvSpPr>
          <p:spPr>
            <a:xfrm>
              <a:off x="6333073" y="1956579"/>
              <a:ext cx="67487" cy="64936"/>
            </a:xfrm>
            <a:custGeom>
              <a:rect b="b" l="l" r="r" t="t"/>
              <a:pathLst>
                <a:path extrusionOk="0" h="1426" w="1482">
                  <a:moveTo>
                    <a:pt x="769" y="0"/>
                  </a:moveTo>
                  <a:cubicBezTo>
                    <a:pt x="480" y="0"/>
                    <a:pt x="221" y="174"/>
                    <a:pt x="110" y="441"/>
                  </a:cubicBezTo>
                  <a:cubicBezTo>
                    <a:pt x="0" y="707"/>
                    <a:pt x="60" y="1013"/>
                    <a:pt x="265" y="1216"/>
                  </a:cubicBezTo>
                  <a:cubicBezTo>
                    <a:pt x="401" y="1353"/>
                    <a:pt x="583" y="1426"/>
                    <a:pt x="768" y="1426"/>
                  </a:cubicBezTo>
                  <a:cubicBezTo>
                    <a:pt x="860" y="1426"/>
                    <a:pt x="953" y="1408"/>
                    <a:pt x="1041" y="1371"/>
                  </a:cubicBezTo>
                  <a:cubicBezTo>
                    <a:pt x="1307" y="1262"/>
                    <a:pt x="1481" y="1002"/>
                    <a:pt x="1481" y="713"/>
                  </a:cubicBezTo>
                  <a:cubicBezTo>
                    <a:pt x="1481" y="320"/>
                    <a:pt x="1162" y="0"/>
                    <a:pt x="769"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7" name="Google Shape;867;p40"/>
            <p:cNvSpPr/>
            <p:nvPr/>
          </p:nvSpPr>
          <p:spPr>
            <a:xfrm>
              <a:off x="6781166" y="1956579"/>
              <a:ext cx="67532" cy="64936"/>
            </a:xfrm>
            <a:custGeom>
              <a:rect b="b" l="l" r="r" t="t"/>
              <a:pathLst>
                <a:path extrusionOk="0" h="1426" w="1483">
                  <a:moveTo>
                    <a:pt x="769" y="0"/>
                  </a:moveTo>
                  <a:cubicBezTo>
                    <a:pt x="481" y="0"/>
                    <a:pt x="220" y="174"/>
                    <a:pt x="110" y="441"/>
                  </a:cubicBezTo>
                  <a:cubicBezTo>
                    <a:pt x="1" y="707"/>
                    <a:pt x="61" y="1013"/>
                    <a:pt x="264" y="1216"/>
                  </a:cubicBezTo>
                  <a:cubicBezTo>
                    <a:pt x="401" y="1353"/>
                    <a:pt x="583" y="1426"/>
                    <a:pt x="769" y="1426"/>
                  </a:cubicBezTo>
                  <a:cubicBezTo>
                    <a:pt x="861" y="1426"/>
                    <a:pt x="953" y="1408"/>
                    <a:pt x="1042" y="1371"/>
                  </a:cubicBezTo>
                  <a:cubicBezTo>
                    <a:pt x="1308" y="1261"/>
                    <a:pt x="1482" y="1002"/>
                    <a:pt x="1482" y="713"/>
                  </a:cubicBezTo>
                  <a:cubicBezTo>
                    <a:pt x="1482" y="320"/>
                    <a:pt x="1163" y="0"/>
                    <a:pt x="769"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8" name="Google Shape;868;p40"/>
            <p:cNvSpPr/>
            <p:nvPr/>
          </p:nvSpPr>
          <p:spPr>
            <a:xfrm>
              <a:off x="7229259" y="1956579"/>
              <a:ext cx="67487" cy="64936"/>
            </a:xfrm>
            <a:custGeom>
              <a:rect b="b" l="l" r="r" t="t"/>
              <a:pathLst>
                <a:path extrusionOk="0" h="1426" w="1482">
                  <a:moveTo>
                    <a:pt x="769" y="0"/>
                  </a:moveTo>
                  <a:cubicBezTo>
                    <a:pt x="480" y="0"/>
                    <a:pt x="221" y="174"/>
                    <a:pt x="111" y="441"/>
                  </a:cubicBezTo>
                  <a:cubicBezTo>
                    <a:pt x="0" y="707"/>
                    <a:pt x="61" y="1013"/>
                    <a:pt x="265" y="1216"/>
                  </a:cubicBezTo>
                  <a:cubicBezTo>
                    <a:pt x="401" y="1353"/>
                    <a:pt x="583" y="1426"/>
                    <a:pt x="768" y="1426"/>
                  </a:cubicBezTo>
                  <a:cubicBezTo>
                    <a:pt x="860" y="1426"/>
                    <a:pt x="953" y="1408"/>
                    <a:pt x="1041" y="1371"/>
                  </a:cubicBezTo>
                  <a:cubicBezTo>
                    <a:pt x="1308" y="1262"/>
                    <a:pt x="1482" y="1002"/>
                    <a:pt x="1482" y="713"/>
                  </a:cubicBezTo>
                  <a:cubicBezTo>
                    <a:pt x="1482" y="320"/>
                    <a:pt x="1164" y="0"/>
                    <a:pt x="769"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9" name="Google Shape;869;p40"/>
            <p:cNvSpPr/>
            <p:nvPr/>
          </p:nvSpPr>
          <p:spPr>
            <a:xfrm>
              <a:off x="7677398" y="1956579"/>
              <a:ext cx="67487" cy="64936"/>
            </a:xfrm>
            <a:custGeom>
              <a:rect b="b" l="l" r="r" t="t"/>
              <a:pathLst>
                <a:path extrusionOk="0" h="1426" w="1482">
                  <a:moveTo>
                    <a:pt x="769" y="0"/>
                  </a:moveTo>
                  <a:cubicBezTo>
                    <a:pt x="480" y="0"/>
                    <a:pt x="220" y="174"/>
                    <a:pt x="109" y="441"/>
                  </a:cubicBezTo>
                  <a:cubicBezTo>
                    <a:pt x="0" y="707"/>
                    <a:pt x="61" y="1013"/>
                    <a:pt x="264" y="1216"/>
                  </a:cubicBezTo>
                  <a:cubicBezTo>
                    <a:pt x="401" y="1353"/>
                    <a:pt x="583" y="1426"/>
                    <a:pt x="768" y="1426"/>
                  </a:cubicBezTo>
                  <a:cubicBezTo>
                    <a:pt x="860" y="1426"/>
                    <a:pt x="953" y="1408"/>
                    <a:pt x="1041" y="1371"/>
                  </a:cubicBezTo>
                  <a:cubicBezTo>
                    <a:pt x="1308" y="1261"/>
                    <a:pt x="1481" y="1002"/>
                    <a:pt x="1481" y="713"/>
                  </a:cubicBezTo>
                  <a:cubicBezTo>
                    <a:pt x="1481" y="320"/>
                    <a:pt x="1162" y="0"/>
                    <a:pt x="769"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0" name="Google Shape;870;p40"/>
            <p:cNvSpPr/>
            <p:nvPr/>
          </p:nvSpPr>
          <p:spPr>
            <a:xfrm>
              <a:off x="5884980" y="2339826"/>
              <a:ext cx="67487" cy="64936"/>
            </a:xfrm>
            <a:custGeom>
              <a:rect b="b" l="l" r="r" t="t"/>
              <a:pathLst>
                <a:path extrusionOk="0" h="1426" w="1482">
                  <a:moveTo>
                    <a:pt x="769" y="0"/>
                  </a:moveTo>
                  <a:cubicBezTo>
                    <a:pt x="481" y="0"/>
                    <a:pt x="220" y="174"/>
                    <a:pt x="111" y="440"/>
                  </a:cubicBezTo>
                  <a:cubicBezTo>
                    <a:pt x="1" y="707"/>
                    <a:pt x="61" y="1013"/>
                    <a:pt x="266" y="1216"/>
                  </a:cubicBezTo>
                  <a:cubicBezTo>
                    <a:pt x="401" y="1353"/>
                    <a:pt x="583" y="1425"/>
                    <a:pt x="768" y="1425"/>
                  </a:cubicBezTo>
                  <a:cubicBezTo>
                    <a:pt x="860" y="1425"/>
                    <a:pt x="953" y="1407"/>
                    <a:pt x="1042" y="1371"/>
                  </a:cubicBezTo>
                  <a:cubicBezTo>
                    <a:pt x="1308" y="1260"/>
                    <a:pt x="1482" y="1001"/>
                    <a:pt x="1482" y="713"/>
                  </a:cubicBezTo>
                  <a:cubicBezTo>
                    <a:pt x="1482" y="318"/>
                    <a:pt x="1162" y="0"/>
                    <a:pt x="769"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1" name="Google Shape;871;p40"/>
            <p:cNvSpPr/>
            <p:nvPr/>
          </p:nvSpPr>
          <p:spPr>
            <a:xfrm>
              <a:off x="6333073" y="2339826"/>
              <a:ext cx="67487" cy="64936"/>
            </a:xfrm>
            <a:custGeom>
              <a:rect b="b" l="l" r="r" t="t"/>
              <a:pathLst>
                <a:path extrusionOk="0" h="1426" w="1482">
                  <a:moveTo>
                    <a:pt x="769" y="0"/>
                  </a:moveTo>
                  <a:cubicBezTo>
                    <a:pt x="480" y="0"/>
                    <a:pt x="221" y="174"/>
                    <a:pt x="110" y="440"/>
                  </a:cubicBezTo>
                  <a:cubicBezTo>
                    <a:pt x="0" y="705"/>
                    <a:pt x="60" y="1013"/>
                    <a:pt x="265" y="1216"/>
                  </a:cubicBezTo>
                  <a:cubicBezTo>
                    <a:pt x="401" y="1353"/>
                    <a:pt x="583" y="1425"/>
                    <a:pt x="768" y="1425"/>
                  </a:cubicBezTo>
                  <a:cubicBezTo>
                    <a:pt x="860" y="1425"/>
                    <a:pt x="953" y="1407"/>
                    <a:pt x="1041" y="1371"/>
                  </a:cubicBezTo>
                  <a:cubicBezTo>
                    <a:pt x="1307" y="1260"/>
                    <a:pt x="1481" y="1001"/>
                    <a:pt x="1481" y="713"/>
                  </a:cubicBezTo>
                  <a:cubicBezTo>
                    <a:pt x="1481" y="320"/>
                    <a:pt x="1162" y="0"/>
                    <a:pt x="769"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2" name="Google Shape;872;p40"/>
            <p:cNvSpPr/>
            <p:nvPr/>
          </p:nvSpPr>
          <p:spPr>
            <a:xfrm>
              <a:off x="6781166" y="2339826"/>
              <a:ext cx="67532" cy="64936"/>
            </a:xfrm>
            <a:custGeom>
              <a:rect b="b" l="l" r="r" t="t"/>
              <a:pathLst>
                <a:path extrusionOk="0" h="1426" w="1483">
                  <a:moveTo>
                    <a:pt x="769" y="0"/>
                  </a:moveTo>
                  <a:cubicBezTo>
                    <a:pt x="481" y="0"/>
                    <a:pt x="220" y="174"/>
                    <a:pt x="110" y="440"/>
                  </a:cubicBezTo>
                  <a:cubicBezTo>
                    <a:pt x="1" y="707"/>
                    <a:pt x="61" y="1013"/>
                    <a:pt x="264" y="1216"/>
                  </a:cubicBezTo>
                  <a:cubicBezTo>
                    <a:pt x="401" y="1353"/>
                    <a:pt x="583" y="1425"/>
                    <a:pt x="769" y="1425"/>
                  </a:cubicBezTo>
                  <a:cubicBezTo>
                    <a:pt x="861" y="1425"/>
                    <a:pt x="953" y="1407"/>
                    <a:pt x="1042" y="1371"/>
                  </a:cubicBezTo>
                  <a:cubicBezTo>
                    <a:pt x="1308" y="1260"/>
                    <a:pt x="1482" y="1001"/>
                    <a:pt x="1482" y="713"/>
                  </a:cubicBezTo>
                  <a:cubicBezTo>
                    <a:pt x="1482" y="318"/>
                    <a:pt x="1163" y="0"/>
                    <a:pt x="769"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3" name="Google Shape;873;p40"/>
            <p:cNvSpPr/>
            <p:nvPr/>
          </p:nvSpPr>
          <p:spPr>
            <a:xfrm>
              <a:off x="7229259" y="2339826"/>
              <a:ext cx="67487" cy="64936"/>
            </a:xfrm>
            <a:custGeom>
              <a:rect b="b" l="l" r="r" t="t"/>
              <a:pathLst>
                <a:path extrusionOk="0" h="1426" w="1482">
                  <a:moveTo>
                    <a:pt x="769" y="0"/>
                  </a:moveTo>
                  <a:cubicBezTo>
                    <a:pt x="480" y="0"/>
                    <a:pt x="221" y="174"/>
                    <a:pt x="111" y="440"/>
                  </a:cubicBezTo>
                  <a:cubicBezTo>
                    <a:pt x="0" y="705"/>
                    <a:pt x="61" y="1013"/>
                    <a:pt x="265" y="1216"/>
                  </a:cubicBezTo>
                  <a:cubicBezTo>
                    <a:pt x="401" y="1353"/>
                    <a:pt x="584" y="1425"/>
                    <a:pt x="769" y="1425"/>
                  </a:cubicBezTo>
                  <a:cubicBezTo>
                    <a:pt x="861" y="1425"/>
                    <a:pt x="953" y="1407"/>
                    <a:pt x="1041" y="1371"/>
                  </a:cubicBezTo>
                  <a:cubicBezTo>
                    <a:pt x="1308" y="1260"/>
                    <a:pt x="1482" y="1001"/>
                    <a:pt x="1482" y="713"/>
                  </a:cubicBezTo>
                  <a:cubicBezTo>
                    <a:pt x="1482" y="320"/>
                    <a:pt x="1162" y="0"/>
                    <a:pt x="769"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4" name="Google Shape;874;p40"/>
            <p:cNvSpPr/>
            <p:nvPr/>
          </p:nvSpPr>
          <p:spPr>
            <a:xfrm>
              <a:off x="7677398" y="2339826"/>
              <a:ext cx="67487" cy="64936"/>
            </a:xfrm>
            <a:custGeom>
              <a:rect b="b" l="l" r="r" t="t"/>
              <a:pathLst>
                <a:path extrusionOk="0" h="1426" w="1482">
                  <a:moveTo>
                    <a:pt x="769" y="0"/>
                  </a:moveTo>
                  <a:cubicBezTo>
                    <a:pt x="480" y="0"/>
                    <a:pt x="220" y="174"/>
                    <a:pt x="109" y="440"/>
                  </a:cubicBezTo>
                  <a:cubicBezTo>
                    <a:pt x="0" y="707"/>
                    <a:pt x="61" y="1013"/>
                    <a:pt x="264" y="1216"/>
                  </a:cubicBezTo>
                  <a:cubicBezTo>
                    <a:pt x="401" y="1353"/>
                    <a:pt x="583" y="1425"/>
                    <a:pt x="768" y="1425"/>
                  </a:cubicBezTo>
                  <a:cubicBezTo>
                    <a:pt x="860" y="1425"/>
                    <a:pt x="953" y="1407"/>
                    <a:pt x="1041" y="1371"/>
                  </a:cubicBezTo>
                  <a:cubicBezTo>
                    <a:pt x="1308" y="1260"/>
                    <a:pt x="1481" y="1001"/>
                    <a:pt x="1481" y="713"/>
                  </a:cubicBezTo>
                  <a:cubicBezTo>
                    <a:pt x="1481" y="318"/>
                    <a:pt x="1162" y="0"/>
                    <a:pt x="769"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5" name="Google Shape;875;p40"/>
            <p:cNvSpPr/>
            <p:nvPr/>
          </p:nvSpPr>
          <p:spPr>
            <a:xfrm>
              <a:off x="5885071" y="2722799"/>
              <a:ext cx="69809" cy="64982"/>
            </a:xfrm>
            <a:custGeom>
              <a:rect b="b" l="l" r="r" t="t"/>
              <a:pathLst>
                <a:path extrusionOk="0" h="1427" w="1533">
                  <a:moveTo>
                    <a:pt x="769" y="1"/>
                  </a:moveTo>
                  <a:cubicBezTo>
                    <a:pt x="731" y="1"/>
                    <a:pt x="692" y="4"/>
                    <a:pt x="654" y="10"/>
                  </a:cubicBezTo>
                  <a:cubicBezTo>
                    <a:pt x="265" y="72"/>
                    <a:pt x="0" y="439"/>
                    <a:pt x="63" y="827"/>
                  </a:cubicBezTo>
                  <a:cubicBezTo>
                    <a:pt x="120" y="1178"/>
                    <a:pt x="423" y="1427"/>
                    <a:pt x="767" y="1427"/>
                  </a:cubicBezTo>
                  <a:cubicBezTo>
                    <a:pt x="805" y="1427"/>
                    <a:pt x="842" y="1424"/>
                    <a:pt x="881" y="1418"/>
                  </a:cubicBezTo>
                  <a:cubicBezTo>
                    <a:pt x="1269" y="1354"/>
                    <a:pt x="1533" y="989"/>
                    <a:pt x="1471" y="601"/>
                  </a:cubicBezTo>
                  <a:cubicBezTo>
                    <a:pt x="1414" y="251"/>
                    <a:pt x="1112" y="1"/>
                    <a:pt x="769" y="1"/>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6" name="Google Shape;876;p40"/>
            <p:cNvSpPr/>
            <p:nvPr/>
          </p:nvSpPr>
          <p:spPr>
            <a:xfrm>
              <a:off x="6335350" y="2723437"/>
              <a:ext cx="65346" cy="64936"/>
            </a:xfrm>
            <a:custGeom>
              <a:rect b="b" l="l" r="r" t="t"/>
              <a:pathLst>
                <a:path extrusionOk="0" h="1426" w="1435">
                  <a:moveTo>
                    <a:pt x="715" y="1"/>
                  </a:moveTo>
                  <a:cubicBezTo>
                    <a:pt x="713" y="1"/>
                    <a:pt x="712" y="1"/>
                    <a:pt x="710" y="1"/>
                  </a:cubicBezTo>
                  <a:cubicBezTo>
                    <a:pt x="317" y="5"/>
                    <a:pt x="0" y="327"/>
                    <a:pt x="5" y="721"/>
                  </a:cubicBezTo>
                  <a:cubicBezTo>
                    <a:pt x="9" y="1111"/>
                    <a:pt x="327" y="1426"/>
                    <a:pt x="716" y="1426"/>
                  </a:cubicBezTo>
                  <a:cubicBezTo>
                    <a:pt x="719" y="1426"/>
                    <a:pt x="722" y="1426"/>
                    <a:pt x="724" y="1426"/>
                  </a:cubicBezTo>
                  <a:cubicBezTo>
                    <a:pt x="1118" y="1423"/>
                    <a:pt x="1434" y="1100"/>
                    <a:pt x="1430" y="707"/>
                  </a:cubicBezTo>
                  <a:cubicBezTo>
                    <a:pt x="1425" y="315"/>
                    <a:pt x="1107" y="1"/>
                    <a:pt x="715" y="1"/>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7" name="Google Shape;877;p40"/>
            <p:cNvSpPr/>
            <p:nvPr/>
          </p:nvSpPr>
          <p:spPr>
            <a:xfrm>
              <a:off x="6783716" y="2722981"/>
              <a:ext cx="64982" cy="64936"/>
            </a:xfrm>
            <a:custGeom>
              <a:rect b="b" l="l" r="r" t="t"/>
              <a:pathLst>
                <a:path extrusionOk="0" h="1426" w="1427">
                  <a:moveTo>
                    <a:pt x="713" y="0"/>
                  </a:moveTo>
                  <a:cubicBezTo>
                    <a:pt x="319" y="0"/>
                    <a:pt x="1" y="320"/>
                    <a:pt x="1" y="713"/>
                  </a:cubicBezTo>
                  <a:cubicBezTo>
                    <a:pt x="1" y="1107"/>
                    <a:pt x="319" y="1425"/>
                    <a:pt x="713" y="1425"/>
                  </a:cubicBezTo>
                  <a:cubicBezTo>
                    <a:pt x="1107" y="1425"/>
                    <a:pt x="1426" y="1107"/>
                    <a:pt x="1426" y="713"/>
                  </a:cubicBezTo>
                  <a:cubicBezTo>
                    <a:pt x="1426" y="320"/>
                    <a:pt x="1107" y="0"/>
                    <a:pt x="713"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8" name="Google Shape;878;p40"/>
            <p:cNvSpPr/>
            <p:nvPr/>
          </p:nvSpPr>
          <p:spPr>
            <a:xfrm>
              <a:off x="7231810" y="2722981"/>
              <a:ext cx="64936" cy="64936"/>
            </a:xfrm>
            <a:custGeom>
              <a:rect b="b" l="l" r="r" t="t"/>
              <a:pathLst>
                <a:path extrusionOk="0" h="1426" w="1426">
                  <a:moveTo>
                    <a:pt x="713" y="0"/>
                  </a:moveTo>
                  <a:cubicBezTo>
                    <a:pt x="320" y="0"/>
                    <a:pt x="0" y="320"/>
                    <a:pt x="0" y="713"/>
                  </a:cubicBezTo>
                  <a:cubicBezTo>
                    <a:pt x="0" y="1107"/>
                    <a:pt x="320" y="1425"/>
                    <a:pt x="713" y="1425"/>
                  </a:cubicBezTo>
                  <a:cubicBezTo>
                    <a:pt x="1108" y="1425"/>
                    <a:pt x="1426" y="1107"/>
                    <a:pt x="1426" y="713"/>
                  </a:cubicBezTo>
                  <a:cubicBezTo>
                    <a:pt x="1426" y="320"/>
                    <a:pt x="1108" y="0"/>
                    <a:pt x="713"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9" name="Google Shape;879;p40"/>
            <p:cNvSpPr/>
            <p:nvPr/>
          </p:nvSpPr>
          <p:spPr>
            <a:xfrm>
              <a:off x="7679948" y="2722981"/>
              <a:ext cx="64936" cy="64936"/>
            </a:xfrm>
            <a:custGeom>
              <a:rect b="b" l="l" r="r" t="t"/>
              <a:pathLst>
                <a:path extrusionOk="0" h="1426" w="1426">
                  <a:moveTo>
                    <a:pt x="713" y="0"/>
                  </a:moveTo>
                  <a:cubicBezTo>
                    <a:pt x="318" y="0"/>
                    <a:pt x="0" y="320"/>
                    <a:pt x="0" y="713"/>
                  </a:cubicBezTo>
                  <a:cubicBezTo>
                    <a:pt x="0" y="1107"/>
                    <a:pt x="318" y="1425"/>
                    <a:pt x="713" y="1425"/>
                  </a:cubicBezTo>
                  <a:cubicBezTo>
                    <a:pt x="1106" y="1425"/>
                    <a:pt x="1425" y="1107"/>
                    <a:pt x="1425" y="713"/>
                  </a:cubicBezTo>
                  <a:cubicBezTo>
                    <a:pt x="1425" y="320"/>
                    <a:pt x="1106" y="0"/>
                    <a:pt x="713"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0" name="Google Shape;880;p40"/>
            <p:cNvSpPr/>
            <p:nvPr/>
          </p:nvSpPr>
          <p:spPr>
            <a:xfrm>
              <a:off x="5885117" y="3106001"/>
              <a:ext cx="69763" cy="64982"/>
            </a:xfrm>
            <a:custGeom>
              <a:rect b="b" l="l" r="r" t="t"/>
              <a:pathLst>
                <a:path extrusionOk="0" h="1427" w="1532">
                  <a:moveTo>
                    <a:pt x="766" y="0"/>
                  </a:moveTo>
                  <a:cubicBezTo>
                    <a:pt x="729" y="0"/>
                    <a:pt x="691" y="3"/>
                    <a:pt x="653" y="9"/>
                  </a:cubicBezTo>
                  <a:cubicBezTo>
                    <a:pt x="264" y="73"/>
                    <a:pt x="1" y="438"/>
                    <a:pt x="62" y="827"/>
                  </a:cubicBezTo>
                  <a:cubicBezTo>
                    <a:pt x="119" y="1177"/>
                    <a:pt x="421" y="1426"/>
                    <a:pt x="764" y="1426"/>
                  </a:cubicBezTo>
                  <a:cubicBezTo>
                    <a:pt x="802" y="1426"/>
                    <a:pt x="841" y="1423"/>
                    <a:pt x="880" y="1417"/>
                  </a:cubicBezTo>
                  <a:cubicBezTo>
                    <a:pt x="1268" y="1354"/>
                    <a:pt x="1532" y="988"/>
                    <a:pt x="1470" y="600"/>
                  </a:cubicBezTo>
                  <a:cubicBezTo>
                    <a:pt x="1413" y="249"/>
                    <a:pt x="1110" y="0"/>
                    <a:pt x="766"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1" name="Google Shape;881;p40"/>
            <p:cNvSpPr/>
            <p:nvPr/>
          </p:nvSpPr>
          <p:spPr>
            <a:xfrm>
              <a:off x="6335350" y="3106684"/>
              <a:ext cx="65255" cy="64936"/>
            </a:xfrm>
            <a:custGeom>
              <a:rect b="b" l="l" r="r" t="t"/>
              <a:pathLst>
                <a:path extrusionOk="0" h="1426" w="1433">
                  <a:moveTo>
                    <a:pt x="718" y="0"/>
                  </a:moveTo>
                  <a:cubicBezTo>
                    <a:pt x="715" y="0"/>
                    <a:pt x="712" y="0"/>
                    <a:pt x="710" y="0"/>
                  </a:cubicBezTo>
                  <a:cubicBezTo>
                    <a:pt x="317" y="3"/>
                    <a:pt x="0" y="326"/>
                    <a:pt x="5" y="720"/>
                  </a:cubicBezTo>
                  <a:cubicBezTo>
                    <a:pt x="7" y="1112"/>
                    <a:pt x="327" y="1426"/>
                    <a:pt x="719" y="1426"/>
                  </a:cubicBezTo>
                  <a:cubicBezTo>
                    <a:pt x="721" y="1426"/>
                    <a:pt x="723" y="1426"/>
                    <a:pt x="724" y="1425"/>
                  </a:cubicBezTo>
                  <a:cubicBezTo>
                    <a:pt x="1118" y="1421"/>
                    <a:pt x="1433" y="1099"/>
                    <a:pt x="1430" y="706"/>
                  </a:cubicBezTo>
                  <a:cubicBezTo>
                    <a:pt x="1425" y="315"/>
                    <a:pt x="1107" y="0"/>
                    <a:pt x="718"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2" name="Google Shape;882;p40"/>
            <p:cNvSpPr/>
            <p:nvPr/>
          </p:nvSpPr>
          <p:spPr>
            <a:xfrm>
              <a:off x="6783716" y="3106183"/>
              <a:ext cx="64982" cy="64982"/>
            </a:xfrm>
            <a:custGeom>
              <a:rect b="b" l="l" r="r" t="t"/>
              <a:pathLst>
                <a:path extrusionOk="0" h="1427" w="1427">
                  <a:moveTo>
                    <a:pt x="713" y="1"/>
                  </a:moveTo>
                  <a:cubicBezTo>
                    <a:pt x="319" y="1"/>
                    <a:pt x="1" y="320"/>
                    <a:pt x="1" y="714"/>
                  </a:cubicBezTo>
                  <a:cubicBezTo>
                    <a:pt x="1" y="1107"/>
                    <a:pt x="319" y="1426"/>
                    <a:pt x="713" y="1426"/>
                  </a:cubicBezTo>
                  <a:cubicBezTo>
                    <a:pt x="1107" y="1426"/>
                    <a:pt x="1426" y="1107"/>
                    <a:pt x="1426" y="714"/>
                  </a:cubicBezTo>
                  <a:cubicBezTo>
                    <a:pt x="1426" y="320"/>
                    <a:pt x="1107" y="1"/>
                    <a:pt x="713" y="1"/>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3" name="Google Shape;883;p40"/>
            <p:cNvSpPr/>
            <p:nvPr/>
          </p:nvSpPr>
          <p:spPr>
            <a:xfrm>
              <a:off x="7231810" y="3106183"/>
              <a:ext cx="64936" cy="64982"/>
            </a:xfrm>
            <a:custGeom>
              <a:rect b="b" l="l" r="r" t="t"/>
              <a:pathLst>
                <a:path extrusionOk="0" h="1427" w="1426">
                  <a:moveTo>
                    <a:pt x="713" y="1"/>
                  </a:moveTo>
                  <a:cubicBezTo>
                    <a:pt x="320" y="1"/>
                    <a:pt x="0" y="320"/>
                    <a:pt x="0" y="714"/>
                  </a:cubicBezTo>
                  <a:cubicBezTo>
                    <a:pt x="0" y="1107"/>
                    <a:pt x="320" y="1426"/>
                    <a:pt x="713" y="1426"/>
                  </a:cubicBezTo>
                  <a:cubicBezTo>
                    <a:pt x="1108" y="1426"/>
                    <a:pt x="1426" y="1107"/>
                    <a:pt x="1426" y="714"/>
                  </a:cubicBezTo>
                  <a:cubicBezTo>
                    <a:pt x="1426" y="320"/>
                    <a:pt x="1108" y="1"/>
                    <a:pt x="713" y="1"/>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4" name="Google Shape;884;p40"/>
            <p:cNvSpPr/>
            <p:nvPr/>
          </p:nvSpPr>
          <p:spPr>
            <a:xfrm>
              <a:off x="7679948" y="3106183"/>
              <a:ext cx="64936" cy="64982"/>
            </a:xfrm>
            <a:custGeom>
              <a:rect b="b" l="l" r="r" t="t"/>
              <a:pathLst>
                <a:path extrusionOk="0" h="1427" w="1426">
                  <a:moveTo>
                    <a:pt x="713" y="1"/>
                  </a:moveTo>
                  <a:cubicBezTo>
                    <a:pt x="318" y="1"/>
                    <a:pt x="0" y="320"/>
                    <a:pt x="0" y="714"/>
                  </a:cubicBezTo>
                  <a:cubicBezTo>
                    <a:pt x="0" y="1107"/>
                    <a:pt x="318" y="1426"/>
                    <a:pt x="713" y="1426"/>
                  </a:cubicBezTo>
                  <a:cubicBezTo>
                    <a:pt x="1106" y="1426"/>
                    <a:pt x="1425" y="1107"/>
                    <a:pt x="1425" y="714"/>
                  </a:cubicBezTo>
                  <a:cubicBezTo>
                    <a:pt x="1425" y="320"/>
                    <a:pt x="1106" y="1"/>
                    <a:pt x="713" y="1"/>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5" name="Google Shape;885;p40"/>
            <p:cNvSpPr/>
            <p:nvPr/>
          </p:nvSpPr>
          <p:spPr>
            <a:xfrm>
              <a:off x="5910390" y="3519120"/>
              <a:ext cx="67487" cy="64936"/>
            </a:xfrm>
            <a:custGeom>
              <a:rect b="b" l="l" r="r" t="t"/>
              <a:pathLst>
                <a:path extrusionOk="0" h="1426" w="1482">
                  <a:moveTo>
                    <a:pt x="769" y="0"/>
                  </a:moveTo>
                  <a:cubicBezTo>
                    <a:pt x="481" y="0"/>
                    <a:pt x="221" y="174"/>
                    <a:pt x="111" y="441"/>
                  </a:cubicBezTo>
                  <a:cubicBezTo>
                    <a:pt x="1" y="707"/>
                    <a:pt x="62" y="1013"/>
                    <a:pt x="266" y="1217"/>
                  </a:cubicBezTo>
                  <a:cubicBezTo>
                    <a:pt x="401" y="1353"/>
                    <a:pt x="584" y="1426"/>
                    <a:pt x="769" y="1426"/>
                  </a:cubicBezTo>
                  <a:cubicBezTo>
                    <a:pt x="861" y="1426"/>
                    <a:pt x="954" y="1408"/>
                    <a:pt x="1042" y="1371"/>
                  </a:cubicBezTo>
                  <a:cubicBezTo>
                    <a:pt x="1308" y="1261"/>
                    <a:pt x="1482" y="1002"/>
                    <a:pt x="1482" y="713"/>
                  </a:cubicBezTo>
                  <a:cubicBezTo>
                    <a:pt x="1482" y="320"/>
                    <a:pt x="1164"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6" name="Google Shape;886;p40"/>
            <p:cNvSpPr/>
            <p:nvPr/>
          </p:nvSpPr>
          <p:spPr>
            <a:xfrm>
              <a:off x="6358529" y="3519120"/>
              <a:ext cx="67487" cy="64936"/>
            </a:xfrm>
            <a:custGeom>
              <a:rect b="b" l="l" r="r" t="t"/>
              <a:pathLst>
                <a:path extrusionOk="0" h="1426" w="1482">
                  <a:moveTo>
                    <a:pt x="769" y="0"/>
                  </a:moveTo>
                  <a:cubicBezTo>
                    <a:pt x="480" y="0"/>
                    <a:pt x="221" y="174"/>
                    <a:pt x="111" y="441"/>
                  </a:cubicBezTo>
                  <a:cubicBezTo>
                    <a:pt x="1" y="707"/>
                    <a:pt x="61" y="1013"/>
                    <a:pt x="266" y="1217"/>
                  </a:cubicBezTo>
                  <a:cubicBezTo>
                    <a:pt x="401" y="1353"/>
                    <a:pt x="583" y="1426"/>
                    <a:pt x="768" y="1426"/>
                  </a:cubicBezTo>
                  <a:cubicBezTo>
                    <a:pt x="860" y="1426"/>
                    <a:pt x="953" y="1408"/>
                    <a:pt x="1041" y="1371"/>
                  </a:cubicBezTo>
                  <a:cubicBezTo>
                    <a:pt x="1308" y="1261"/>
                    <a:pt x="1482" y="1002"/>
                    <a:pt x="1482" y="713"/>
                  </a:cubicBezTo>
                  <a:cubicBezTo>
                    <a:pt x="1482" y="320"/>
                    <a:pt x="1162"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7" name="Google Shape;887;p40"/>
            <p:cNvSpPr/>
            <p:nvPr/>
          </p:nvSpPr>
          <p:spPr>
            <a:xfrm>
              <a:off x="6806576" y="3519120"/>
              <a:ext cx="67532" cy="64936"/>
            </a:xfrm>
            <a:custGeom>
              <a:rect b="b" l="l" r="r" t="t"/>
              <a:pathLst>
                <a:path extrusionOk="0" h="1426" w="1483">
                  <a:moveTo>
                    <a:pt x="769" y="0"/>
                  </a:moveTo>
                  <a:cubicBezTo>
                    <a:pt x="481" y="0"/>
                    <a:pt x="222" y="174"/>
                    <a:pt x="111" y="441"/>
                  </a:cubicBezTo>
                  <a:cubicBezTo>
                    <a:pt x="1" y="707"/>
                    <a:pt x="63" y="1013"/>
                    <a:pt x="266" y="1217"/>
                  </a:cubicBezTo>
                  <a:cubicBezTo>
                    <a:pt x="402" y="1353"/>
                    <a:pt x="584" y="1426"/>
                    <a:pt x="769" y="1426"/>
                  </a:cubicBezTo>
                  <a:cubicBezTo>
                    <a:pt x="861" y="1426"/>
                    <a:pt x="954" y="1408"/>
                    <a:pt x="1042" y="1371"/>
                  </a:cubicBezTo>
                  <a:cubicBezTo>
                    <a:pt x="1308" y="1261"/>
                    <a:pt x="1482" y="1002"/>
                    <a:pt x="1482" y="713"/>
                  </a:cubicBezTo>
                  <a:cubicBezTo>
                    <a:pt x="1482" y="320"/>
                    <a:pt x="1164"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8" name="Google Shape;888;p40"/>
            <p:cNvSpPr/>
            <p:nvPr/>
          </p:nvSpPr>
          <p:spPr>
            <a:xfrm>
              <a:off x="7254715" y="3519120"/>
              <a:ext cx="67487" cy="64936"/>
            </a:xfrm>
            <a:custGeom>
              <a:rect b="b" l="l" r="r" t="t"/>
              <a:pathLst>
                <a:path extrusionOk="0" h="1426" w="1482">
                  <a:moveTo>
                    <a:pt x="769" y="0"/>
                  </a:moveTo>
                  <a:cubicBezTo>
                    <a:pt x="481" y="0"/>
                    <a:pt x="222" y="174"/>
                    <a:pt x="111" y="441"/>
                  </a:cubicBezTo>
                  <a:cubicBezTo>
                    <a:pt x="1" y="707"/>
                    <a:pt x="61" y="1013"/>
                    <a:pt x="266" y="1217"/>
                  </a:cubicBezTo>
                  <a:cubicBezTo>
                    <a:pt x="402" y="1353"/>
                    <a:pt x="583" y="1426"/>
                    <a:pt x="769" y="1426"/>
                  </a:cubicBezTo>
                  <a:cubicBezTo>
                    <a:pt x="861" y="1426"/>
                    <a:pt x="953" y="1408"/>
                    <a:pt x="1042" y="1371"/>
                  </a:cubicBezTo>
                  <a:cubicBezTo>
                    <a:pt x="1308" y="1261"/>
                    <a:pt x="1482" y="1002"/>
                    <a:pt x="1482" y="713"/>
                  </a:cubicBezTo>
                  <a:cubicBezTo>
                    <a:pt x="1482" y="320"/>
                    <a:pt x="1163"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9" name="Google Shape;889;p40"/>
            <p:cNvSpPr/>
            <p:nvPr/>
          </p:nvSpPr>
          <p:spPr>
            <a:xfrm>
              <a:off x="7705358" y="3519120"/>
              <a:ext cx="67487" cy="64936"/>
            </a:xfrm>
            <a:custGeom>
              <a:rect b="b" l="l" r="r" t="t"/>
              <a:pathLst>
                <a:path extrusionOk="0" h="1426" w="1482">
                  <a:moveTo>
                    <a:pt x="714" y="0"/>
                  </a:moveTo>
                  <a:cubicBezTo>
                    <a:pt x="622" y="0"/>
                    <a:pt x="529" y="18"/>
                    <a:pt x="440" y="55"/>
                  </a:cubicBezTo>
                  <a:cubicBezTo>
                    <a:pt x="174" y="165"/>
                    <a:pt x="0" y="424"/>
                    <a:pt x="0" y="713"/>
                  </a:cubicBezTo>
                  <a:cubicBezTo>
                    <a:pt x="0" y="1106"/>
                    <a:pt x="320" y="1426"/>
                    <a:pt x="713" y="1426"/>
                  </a:cubicBezTo>
                  <a:cubicBezTo>
                    <a:pt x="1001" y="1426"/>
                    <a:pt x="1261" y="1252"/>
                    <a:pt x="1371" y="985"/>
                  </a:cubicBezTo>
                  <a:cubicBezTo>
                    <a:pt x="1481" y="719"/>
                    <a:pt x="1421" y="413"/>
                    <a:pt x="1216" y="209"/>
                  </a:cubicBezTo>
                  <a:cubicBezTo>
                    <a:pt x="1081" y="73"/>
                    <a:pt x="899" y="0"/>
                    <a:pt x="714"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0" name="Google Shape;890;p40"/>
            <p:cNvSpPr/>
            <p:nvPr/>
          </p:nvSpPr>
          <p:spPr>
            <a:xfrm>
              <a:off x="5910390" y="3902367"/>
              <a:ext cx="67487" cy="64891"/>
            </a:xfrm>
            <a:custGeom>
              <a:rect b="b" l="l" r="r" t="t"/>
              <a:pathLst>
                <a:path extrusionOk="0" h="1425" w="1482">
                  <a:moveTo>
                    <a:pt x="769" y="0"/>
                  </a:moveTo>
                  <a:cubicBezTo>
                    <a:pt x="481" y="0"/>
                    <a:pt x="221" y="174"/>
                    <a:pt x="111" y="439"/>
                  </a:cubicBezTo>
                  <a:cubicBezTo>
                    <a:pt x="1" y="705"/>
                    <a:pt x="62" y="1012"/>
                    <a:pt x="266" y="1216"/>
                  </a:cubicBezTo>
                  <a:cubicBezTo>
                    <a:pt x="403" y="1352"/>
                    <a:pt x="585" y="1425"/>
                    <a:pt x="771" y="1425"/>
                  </a:cubicBezTo>
                  <a:cubicBezTo>
                    <a:pt x="863" y="1425"/>
                    <a:pt x="955" y="1407"/>
                    <a:pt x="1043" y="1371"/>
                  </a:cubicBezTo>
                  <a:cubicBezTo>
                    <a:pt x="1308" y="1260"/>
                    <a:pt x="1482" y="1000"/>
                    <a:pt x="1482" y="713"/>
                  </a:cubicBezTo>
                  <a:cubicBezTo>
                    <a:pt x="1482" y="318"/>
                    <a:pt x="1164"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1" name="Google Shape;891;p40"/>
            <p:cNvSpPr/>
            <p:nvPr/>
          </p:nvSpPr>
          <p:spPr>
            <a:xfrm>
              <a:off x="6358529" y="3902367"/>
              <a:ext cx="67487" cy="64891"/>
            </a:xfrm>
            <a:custGeom>
              <a:rect b="b" l="l" r="r" t="t"/>
              <a:pathLst>
                <a:path extrusionOk="0" h="1425" w="1482">
                  <a:moveTo>
                    <a:pt x="769" y="0"/>
                  </a:moveTo>
                  <a:cubicBezTo>
                    <a:pt x="480" y="0"/>
                    <a:pt x="220" y="174"/>
                    <a:pt x="111" y="439"/>
                  </a:cubicBezTo>
                  <a:cubicBezTo>
                    <a:pt x="1" y="705"/>
                    <a:pt x="61" y="1012"/>
                    <a:pt x="266" y="1216"/>
                  </a:cubicBezTo>
                  <a:cubicBezTo>
                    <a:pt x="402" y="1352"/>
                    <a:pt x="584" y="1425"/>
                    <a:pt x="770" y="1425"/>
                  </a:cubicBezTo>
                  <a:cubicBezTo>
                    <a:pt x="861" y="1425"/>
                    <a:pt x="953" y="1407"/>
                    <a:pt x="1041" y="1371"/>
                  </a:cubicBezTo>
                  <a:cubicBezTo>
                    <a:pt x="1308" y="1260"/>
                    <a:pt x="1482" y="1000"/>
                    <a:pt x="1482" y="713"/>
                  </a:cubicBezTo>
                  <a:cubicBezTo>
                    <a:pt x="1482" y="318"/>
                    <a:pt x="1162"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2" name="Google Shape;892;p40"/>
            <p:cNvSpPr/>
            <p:nvPr/>
          </p:nvSpPr>
          <p:spPr>
            <a:xfrm>
              <a:off x="6806576" y="3902367"/>
              <a:ext cx="67532" cy="64891"/>
            </a:xfrm>
            <a:custGeom>
              <a:rect b="b" l="l" r="r" t="t"/>
              <a:pathLst>
                <a:path extrusionOk="0" h="1425" w="1483">
                  <a:moveTo>
                    <a:pt x="769" y="0"/>
                  </a:moveTo>
                  <a:cubicBezTo>
                    <a:pt x="481" y="0"/>
                    <a:pt x="222" y="174"/>
                    <a:pt x="111" y="439"/>
                  </a:cubicBezTo>
                  <a:cubicBezTo>
                    <a:pt x="1" y="705"/>
                    <a:pt x="63" y="1012"/>
                    <a:pt x="266" y="1216"/>
                  </a:cubicBezTo>
                  <a:cubicBezTo>
                    <a:pt x="403" y="1352"/>
                    <a:pt x="586" y="1425"/>
                    <a:pt x="771" y="1425"/>
                  </a:cubicBezTo>
                  <a:cubicBezTo>
                    <a:pt x="863" y="1425"/>
                    <a:pt x="955" y="1407"/>
                    <a:pt x="1043" y="1371"/>
                  </a:cubicBezTo>
                  <a:cubicBezTo>
                    <a:pt x="1308" y="1260"/>
                    <a:pt x="1482" y="1000"/>
                    <a:pt x="1482" y="713"/>
                  </a:cubicBezTo>
                  <a:cubicBezTo>
                    <a:pt x="1482" y="318"/>
                    <a:pt x="1164"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3" name="Google Shape;893;p40"/>
            <p:cNvSpPr/>
            <p:nvPr/>
          </p:nvSpPr>
          <p:spPr>
            <a:xfrm>
              <a:off x="7254715" y="3902367"/>
              <a:ext cx="67487" cy="64891"/>
            </a:xfrm>
            <a:custGeom>
              <a:rect b="b" l="l" r="r" t="t"/>
              <a:pathLst>
                <a:path extrusionOk="0" h="1425" w="1482">
                  <a:moveTo>
                    <a:pt x="769" y="0"/>
                  </a:moveTo>
                  <a:cubicBezTo>
                    <a:pt x="481" y="0"/>
                    <a:pt x="220" y="174"/>
                    <a:pt x="111" y="439"/>
                  </a:cubicBezTo>
                  <a:cubicBezTo>
                    <a:pt x="1" y="705"/>
                    <a:pt x="61" y="1012"/>
                    <a:pt x="266" y="1216"/>
                  </a:cubicBezTo>
                  <a:cubicBezTo>
                    <a:pt x="402" y="1352"/>
                    <a:pt x="584" y="1425"/>
                    <a:pt x="770" y="1425"/>
                  </a:cubicBezTo>
                  <a:cubicBezTo>
                    <a:pt x="861" y="1425"/>
                    <a:pt x="954" y="1407"/>
                    <a:pt x="1042" y="1371"/>
                  </a:cubicBezTo>
                  <a:cubicBezTo>
                    <a:pt x="1308" y="1260"/>
                    <a:pt x="1482" y="1000"/>
                    <a:pt x="1482" y="713"/>
                  </a:cubicBezTo>
                  <a:cubicBezTo>
                    <a:pt x="1482" y="318"/>
                    <a:pt x="1163"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4" name="Google Shape;894;p40"/>
            <p:cNvSpPr/>
            <p:nvPr/>
          </p:nvSpPr>
          <p:spPr>
            <a:xfrm>
              <a:off x="7702808" y="3902367"/>
              <a:ext cx="67487" cy="64891"/>
            </a:xfrm>
            <a:custGeom>
              <a:rect b="b" l="l" r="r" t="t"/>
              <a:pathLst>
                <a:path extrusionOk="0" h="1425" w="1482">
                  <a:moveTo>
                    <a:pt x="769" y="0"/>
                  </a:moveTo>
                  <a:cubicBezTo>
                    <a:pt x="480" y="0"/>
                    <a:pt x="221" y="174"/>
                    <a:pt x="111" y="439"/>
                  </a:cubicBezTo>
                  <a:cubicBezTo>
                    <a:pt x="0" y="705"/>
                    <a:pt x="62" y="1012"/>
                    <a:pt x="265" y="1216"/>
                  </a:cubicBezTo>
                  <a:cubicBezTo>
                    <a:pt x="402" y="1352"/>
                    <a:pt x="585" y="1425"/>
                    <a:pt x="771" y="1425"/>
                  </a:cubicBezTo>
                  <a:cubicBezTo>
                    <a:pt x="862" y="1425"/>
                    <a:pt x="955" y="1407"/>
                    <a:pt x="1043" y="1371"/>
                  </a:cubicBezTo>
                  <a:cubicBezTo>
                    <a:pt x="1308" y="1260"/>
                    <a:pt x="1481" y="1000"/>
                    <a:pt x="1481" y="713"/>
                  </a:cubicBezTo>
                  <a:cubicBezTo>
                    <a:pt x="1481" y="318"/>
                    <a:pt x="1163"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5" name="Google Shape;895;p40"/>
            <p:cNvSpPr/>
            <p:nvPr/>
          </p:nvSpPr>
          <p:spPr>
            <a:xfrm>
              <a:off x="5910390" y="4285523"/>
              <a:ext cx="67487" cy="64936"/>
            </a:xfrm>
            <a:custGeom>
              <a:rect b="b" l="l" r="r" t="t"/>
              <a:pathLst>
                <a:path extrusionOk="0" h="1426" w="1482">
                  <a:moveTo>
                    <a:pt x="769" y="0"/>
                  </a:moveTo>
                  <a:cubicBezTo>
                    <a:pt x="481" y="0"/>
                    <a:pt x="221" y="174"/>
                    <a:pt x="111" y="441"/>
                  </a:cubicBezTo>
                  <a:cubicBezTo>
                    <a:pt x="1" y="707"/>
                    <a:pt x="62" y="1013"/>
                    <a:pt x="266" y="1216"/>
                  </a:cubicBezTo>
                  <a:cubicBezTo>
                    <a:pt x="402" y="1353"/>
                    <a:pt x="584" y="1426"/>
                    <a:pt x="770" y="1426"/>
                  </a:cubicBezTo>
                  <a:cubicBezTo>
                    <a:pt x="862" y="1426"/>
                    <a:pt x="955" y="1408"/>
                    <a:pt x="1043" y="1371"/>
                  </a:cubicBezTo>
                  <a:cubicBezTo>
                    <a:pt x="1308" y="1261"/>
                    <a:pt x="1482" y="1002"/>
                    <a:pt x="1482" y="713"/>
                  </a:cubicBezTo>
                  <a:cubicBezTo>
                    <a:pt x="1482" y="320"/>
                    <a:pt x="1164"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6" name="Google Shape;896;p40"/>
            <p:cNvSpPr/>
            <p:nvPr/>
          </p:nvSpPr>
          <p:spPr>
            <a:xfrm>
              <a:off x="6358529" y="4285523"/>
              <a:ext cx="67487" cy="64936"/>
            </a:xfrm>
            <a:custGeom>
              <a:rect b="b" l="l" r="r" t="t"/>
              <a:pathLst>
                <a:path extrusionOk="0" h="1426" w="1482">
                  <a:moveTo>
                    <a:pt x="769" y="0"/>
                  </a:moveTo>
                  <a:cubicBezTo>
                    <a:pt x="480" y="0"/>
                    <a:pt x="220" y="174"/>
                    <a:pt x="111" y="441"/>
                  </a:cubicBezTo>
                  <a:cubicBezTo>
                    <a:pt x="1" y="707"/>
                    <a:pt x="61" y="1013"/>
                    <a:pt x="266" y="1216"/>
                  </a:cubicBezTo>
                  <a:cubicBezTo>
                    <a:pt x="401" y="1353"/>
                    <a:pt x="583" y="1426"/>
                    <a:pt x="768" y="1426"/>
                  </a:cubicBezTo>
                  <a:cubicBezTo>
                    <a:pt x="860" y="1426"/>
                    <a:pt x="953" y="1408"/>
                    <a:pt x="1041" y="1371"/>
                  </a:cubicBezTo>
                  <a:cubicBezTo>
                    <a:pt x="1308" y="1261"/>
                    <a:pt x="1482" y="1002"/>
                    <a:pt x="1482" y="713"/>
                  </a:cubicBezTo>
                  <a:cubicBezTo>
                    <a:pt x="1482" y="320"/>
                    <a:pt x="1162"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7" name="Google Shape;897;p40"/>
            <p:cNvSpPr/>
            <p:nvPr/>
          </p:nvSpPr>
          <p:spPr>
            <a:xfrm>
              <a:off x="6806576" y="4285523"/>
              <a:ext cx="67532" cy="64936"/>
            </a:xfrm>
            <a:custGeom>
              <a:rect b="b" l="l" r="r" t="t"/>
              <a:pathLst>
                <a:path extrusionOk="0" h="1426" w="1483">
                  <a:moveTo>
                    <a:pt x="769" y="0"/>
                  </a:moveTo>
                  <a:cubicBezTo>
                    <a:pt x="481" y="0"/>
                    <a:pt x="222" y="174"/>
                    <a:pt x="111" y="441"/>
                  </a:cubicBezTo>
                  <a:cubicBezTo>
                    <a:pt x="1" y="707"/>
                    <a:pt x="63" y="1013"/>
                    <a:pt x="266" y="1216"/>
                  </a:cubicBezTo>
                  <a:cubicBezTo>
                    <a:pt x="403" y="1353"/>
                    <a:pt x="585" y="1426"/>
                    <a:pt x="770" y="1426"/>
                  </a:cubicBezTo>
                  <a:cubicBezTo>
                    <a:pt x="862" y="1426"/>
                    <a:pt x="955" y="1408"/>
                    <a:pt x="1043" y="1371"/>
                  </a:cubicBezTo>
                  <a:cubicBezTo>
                    <a:pt x="1308" y="1261"/>
                    <a:pt x="1482" y="1002"/>
                    <a:pt x="1482" y="713"/>
                  </a:cubicBezTo>
                  <a:cubicBezTo>
                    <a:pt x="1482" y="320"/>
                    <a:pt x="1164"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8" name="Google Shape;898;p40"/>
            <p:cNvSpPr/>
            <p:nvPr/>
          </p:nvSpPr>
          <p:spPr>
            <a:xfrm>
              <a:off x="7254715" y="4285523"/>
              <a:ext cx="67487" cy="64936"/>
            </a:xfrm>
            <a:custGeom>
              <a:rect b="b" l="l" r="r" t="t"/>
              <a:pathLst>
                <a:path extrusionOk="0" h="1426" w="1482">
                  <a:moveTo>
                    <a:pt x="769" y="0"/>
                  </a:moveTo>
                  <a:cubicBezTo>
                    <a:pt x="481" y="0"/>
                    <a:pt x="220" y="174"/>
                    <a:pt x="111" y="441"/>
                  </a:cubicBezTo>
                  <a:cubicBezTo>
                    <a:pt x="1" y="707"/>
                    <a:pt x="61" y="1013"/>
                    <a:pt x="266" y="1216"/>
                  </a:cubicBezTo>
                  <a:cubicBezTo>
                    <a:pt x="402" y="1353"/>
                    <a:pt x="583" y="1426"/>
                    <a:pt x="769" y="1426"/>
                  </a:cubicBezTo>
                  <a:cubicBezTo>
                    <a:pt x="861" y="1426"/>
                    <a:pt x="953" y="1408"/>
                    <a:pt x="1042" y="1371"/>
                  </a:cubicBezTo>
                  <a:cubicBezTo>
                    <a:pt x="1308" y="1261"/>
                    <a:pt x="1482" y="1002"/>
                    <a:pt x="1482" y="713"/>
                  </a:cubicBezTo>
                  <a:cubicBezTo>
                    <a:pt x="1482" y="320"/>
                    <a:pt x="1163"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9" name="Google Shape;899;p40"/>
            <p:cNvSpPr/>
            <p:nvPr/>
          </p:nvSpPr>
          <p:spPr>
            <a:xfrm>
              <a:off x="7702808" y="4285523"/>
              <a:ext cx="67487" cy="64936"/>
            </a:xfrm>
            <a:custGeom>
              <a:rect b="b" l="l" r="r" t="t"/>
              <a:pathLst>
                <a:path extrusionOk="0" h="1426" w="1482">
                  <a:moveTo>
                    <a:pt x="769" y="0"/>
                  </a:moveTo>
                  <a:cubicBezTo>
                    <a:pt x="480" y="0"/>
                    <a:pt x="221" y="174"/>
                    <a:pt x="111" y="441"/>
                  </a:cubicBezTo>
                  <a:cubicBezTo>
                    <a:pt x="0" y="707"/>
                    <a:pt x="62" y="1013"/>
                    <a:pt x="265" y="1216"/>
                  </a:cubicBezTo>
                  <a:cubicBezTo>
                    <a:pt x="402" y="1353"/>
                    <a:pt x="584" y="1426"/>
                    <a:pt x="769" y="1426"/>
                  </a:cubicBezTo>
                  <a:cubicBezTo>
                    <a:pt x="861" y="1426"/>
                    <a:pt x="954" y="1408"/>
                    <a:pt x="1043" y="1371"/>
                  </a:cubicBezTo>
                  <a:cubicBezTo>
                    <a:pt x="1308" y="1261"/>
                    <a:pt x="1481" y="1002"/>
                    <a:pt x="1481" y="713"/>
                  </a:cubicBezTo>
                  <a:cubicBezTo>
                    <a:pt x="1481" y="320"/>
                    <a:pt x="1163"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0" name="Google Shape;900;p40"/>
            <p:cNvSpPr/>
            <p:nvPr/>
          </p:nvSpPr>
          <p:spPr>
            <a:xfrm>
              <a:off x="5910390" y="4668770"/>
              <a:ext cx="67487" cy="64891"/>
            </a:xfrm>
            <a:custGeom>
              <a:rect b="b" l="l" r="r" t="t"/>
              <a:pathLst>
                <a:path extrusionOk="0" h="1425" w="1482">
                  <a:moveTo>
                    <a:pt x="769" y="0"/>
                  </a:moveTo>
                  <a:cubicBezTo>
                    <a:pt x="481" y="0"/>
                    <a:pt x="221" y="174"/>
                    <a:pt x="111" y="439"/>
                  </a:cubicBezTo>
                  <a:cubicBezTo>
                    <a:pt x="1" y="705"/>
                    <a:pt x="62" y="1012"/>
                    <a:pt x="266" y="1216"/>
                  </a:cubicBezTo>
                  <a:cubicBezTo>
                    <a:pt x="402" y="1352"/>
                    <a:pt x="585" y="1425"/>
                    <a:pt x="770" y="1425"/>
                  </a:cubicBezTo>
                  <a:cubicBezTo>
                    <a:pt x="862" y="1425"/>
                    <a:pt x="954" y="1407"/>
                    <a:pt x="1042" y="1371"/>
                  </a:cubicBezTo>
                  <a:cubicBezTo>
                    <a:pt x="1308" y="1260"/>
                    <a:pt x="1482" y="1000"/>
                    <a:pt x="1482" y="713"/>
                  </a:cubicBezTo>
                  <a:cubicBezTo>
                    <a:pt x="1482" y="318"/>
                    <a:pt x="1164"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1" name="Google Shape;901;p40"/>
            <p:cNvSpPr/>
            <p:nvPr/>
          </p:nvSpPr>
          <p:spPr>
            <a:xfrm>
              <a:off x="6358529" y="4668770"/>
              <a:ext cx="67487" cy="64891"/>
            </a:xfrm>
            <a:custGeom>
              <a:rect b="b" l="l" r="r" t="t"/>
              <a:pathLst>
                <a:path extrusionOk="0" h="1425" w="1482">
                  <a:moveTo>
                    <a:pt x="769" y="0"/>
                  </a:moveTo>
                  <a:cubicBezTo>
                    <a:pt x="480" y="0"/>
                    <a:pt x="221" y="174"/>
                    <a:pt x="111" y="439"/>
                  </a:cubicBezTo>
                  <a:cubicBezTo>
                    <a:pt x="1" y="705"/>
                    <a:pt x="61" y="1012"/>
                    <a:pt x="266" y="1216"/>
                  </a:cubicBezTo>
                  <a:cubicBezTo>
                    <a:pt x="402" y="1352"/>
                    <a:pt x="584" y="1425"/>
                    <a:pt x="770" y="1425"/>
                  </a:cubicBezTo>
                  <a:cubicBezTo>
                    <a:pt x="861" y="1425"/>
                    <a:pt x="953" y="1407"/>
                    <a:pt x="1041" y="1371"/>
                  </a:cubicBezTo>
                  <a:cubicBezTo>
                    <a:pt x="1308" y="1260"/>
                    <a:pt x="1482" y="1000"/>
                    <a:pt x="1482" y="713"/>
                  </a:cubicBezTo>
                  <a:cubicBezTo>
                    <a:pt x="1482" y="318"/>
                    <a:pt x="1162"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2" name="Google Shape;902;p40"/>
            <p:cNvSpPr/>
            <p:nvPr/>
          </p:nvSpPr>
          <p:spPr>
            <a:xfrm>
              <a:off x="6806576" y="4668770"/>
              <a:ext cx="67532" cy="64891"/>
            </a:xfrm>
            <a:custGeom>
              <a:rect b="b" l="l" r="r" t="t"/>
              <a:pathLst>
                <a:path extrusionOk="0" h="1425" w="1483">
                  <a:moveTo>
                    <a:pt x="769" y="0"/>
                  </a:moveTo>
                  <a:cubicBezTo>
                    <a:pt x="481" y="0"/>
                    <a:pt x="222" y="174"/>
                    <a:pt x="111" y="439"/>
                  </a:cubicBezTo>
                  <a:cubicBezTo>
                    <a:pt x="1" y="705"/>
                    <a:pt x="63" y="1012"/>
                    <a:pt x="266" y="1216"/>
                  </a:cubicBezTo>
                  <a:cubicBezTo>
                    <a:pt x="402" y="1352"/>
                    <a:pt x="585" y="1425"/>
                    <a:pt x="771" y="1425"/>
                  </a:cubicBezTo>
                  <a:cubicBezTo>
                    <a:pt x="862" y="1425"/>
                    <a:pt x="954" y="1407"/>
                    <a:pt x="1042" y="1371"/>
                  </a:cubicBezTo>
                  <a:cubicBezTo>
                    <a:pt x="1308" y="1260"/>
                    <a:pt x="1482" y="1000"/>
                    <a:pt x="1482" y="713"/>
                  </a:cubicBezTo>
                  <a:cubicBezTo>
                    <a:pt x="1482" y="318"/>
                    <a:pt x="1164"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3" name="Google Shape;903;p40"/>
            <p:cNvSpPr/>
            <p:nvPr/>
          </p:nvSpPr>
          <p:spPr>
            <a:xfrm>
              <a:off x="7254715" y="4668770"/>
              <a:ext cx="67487" cy="64891"/>
            </a:xfrm>
            <a:custGeom>
              <a:rect b="b" l="l" r="r" t="t"/>
              <a:pathLst>
                <a:path extrusionOk="0" h="1425" w="1482">
                  <a:moveTo>
                    <a:pt x="769" y="0"/>
                  </a:moveTo>
                  <a:cubicBezTo>
                    <a:pt x="481" y="0"/>
                    <a:pt x="222" y="174"/>
                    <a:pt x="111" y="439"/>
                  </a:cubicBezTo>
                  <a:cubicBezTo>
                    <a:pt x="1" y="705"/>
                    <a:pt x="61" y="1012"/>
                    <a:pt x="266" y="1216"/>
                  </a:cubicBezTo>
                  <a:cubicBezTo>
                    <a:pt x="402" y="1352"/>
                    <a:pt x="584" y="1425"/>
                    <a:pt x="770" y="1425"/>
                  </a:cubicBezTo>
                  <a:cubicBezTo>
                    <a:pt x="861" y="1425"/>
                    <a:pt x="954" y="1407"/>
                    <a:pt x="1042" y="1371"/>
                  </a:cubicBezTo>
                  <a:cubicBezTo>
                    <a:pt x="1308" y="1260"/>
                    <a:pt x="1482" y="1000"/>
                    <a:pt x="1482" y="713"/>
                  </a:cubicBezTo>
                  <a:cubicBezTo>
                    <a:pt x="1482" y="318"/>
                    <a:pt x="1163"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4" name="Google Shape;904;p40"/>
            <p:cNvSpPr/>
            <p:nvPr/>
          </p:nvSpPr>
          <p:spPr>
            <a:xfrm>
              <a:off x="7702808" y="4668770"/>
              <a:ext cx="67487" cy="64891"/>
            </a:xfrm>
            <a:custGeom>
              <a:rect b="b" l="l" r="r" t="t"/>
              <a:pathLst>
                <a:path extrusionOk="0" h="1425" w="1482">
                  <a:moveTo>
                    <a:pt x="769" y="0"/>
                  </a:moveTo>
                  <a:cubicBezTo>
                    <a:pt x="480" y="0"/>
                    <a:pt x="221" y="174"/>
                    <a:pt x="111" y="439"/>
                  </a:cubicBezTo>
                  <a:cubicBezTo>
                    <a:pt x="0" y="705"/>
                    <a:pt x="62" y="1012"/>
                    <a:pt x="265" y="1216"/>
                  </a:cubicBezTo>
                  <a:cubicBezTo>
                    <a:pt x="401" y="1352"/>
                    <a:pt x="584" y="1425"/>
                    <a:pt x="770" y="1425"/>
                  </a:cubicBezTo>
                  <a:cubicBezTo>
                    <a:pt x="861" y="1425"/>
                    <a:pt x="954" y="1407"/>
                    <a:pt x="1041" y="1371"/>
                  </a:cubicBezTo>
                  <a:cubicBezTo>
                    <a:pt x="1308" y="1260"/>
                    <a:pt x="1481" y="1000"/>
                    <a:pt x="1481" y="713"/>
                  </a:cubicBezTo>
                  <a:cubicBezTo>
                    <a:pt x="1481" y="318"/>
                    <a:pt x="1163"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5" name="Google Shape;905;p40"/>
            <p:cNvSpPr/>
            <p:nvPr/>
          </p:nvSpPr>
          <p:spPr>
            <a:xfrm>
              <a:off x="5910390" y="5051926"/>
              <a:ext cx="67487" cy="64936"/>
            </a:xfrm>
            <a:custGeom>
              <a:rect b="b" l="l" r="r" t="t"/>
              <a:pathLst>
                <a:path extrusionOk="0" h="1426" w="1482">
                  <a:moveTo>
                    <a:pt x="769" y="0"/>
                  </a:moveTo>
                  <a:cubicBezTo>
                    <a:pt x="481" y="0"/>
                    <a:pt x="221" y="174"/>
                    <a:pt x="111" y="441"/>
                  </a:cubicBezTo>
                  <a:cubicBezTo>
                    <a:pt x="1" y="707"/>
                    <a:pt x="62" y="1013"/>
                    <a:pt x="266" y="1216"/>
                  </a:cubicBezTo>
                  <a:cubicBezTo>
                    <a:pt x="401" y="1353"/>
                    <a:pt x="584" y="1425"/>
                    <a:pt x="769" y="1425"/>
                  </a:cubicBezTo>
                  <a:cubicBezTo>
                    <a:pt x="861" y="1425"/>
                    <a:pt x="954" y="1408"/>
                    <a:pt x="1042" y="1371"/>
                  </a:cubicBezTo>
                  <a:cubicBezTo>
                    <a:pt x="1308" y="1261"/>
                    <a:pt x="1482" y="1001"/>
                    <a:pt x="1482" y="713"/>
                  </a:cubicBezTo>
                  <a:cubicBezTo>
                    <a:pt x="1482" y="320"/>
                    <a:pt x="1164"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6" name="Google Shape;906;p40"/>
            <p:cNvSpPr/>
            <p:nvPr/>
          </p:nvSpPr>
          <p:spPr>
            <a:xfrm>
              <a:off x="6358529" y="5051926"/>
              <a:ext cx="67487" cy="64936"/>
            </a:xfrm>
            <a:custGeom>
              <a:rect b="b" l="l" r="r" t="t"/>
              <a:pathLst>
                <a:path extrusionOk="0" h="1426" w="1482">
                  <a:moveTo>
                    <a:pt x="769" y="0"/>
                  </a:moveTo>
                  <a:cubicBezTo>
                    <a:pt x="480" y="0"/>
                    <a:pt x="221" y="174"/>
                    <a:pt x="111" y="441"/>
                  </a:cubicBezTo>
                  <a:cubicBezTo>
                    <a:pt x="1" y="707"/>
                    <a:pt x="61" y="1013"/>
                    <a:pt x="266" y="1216"/>
                  </a:cubicBezTo>
                  <a:cubicBezTo>
                    <a:pt x="401" y="1353"/>
                    <a:pt x="583" y="1425"/>
                    <a:pt x="768" y="1425"/>
                  </a:cubicBezTo>
                  <a:cubicBezTo>
                    <a:pt x="860" y="1425"/>
                    <a:pt x="953" y="1408"/>
                    <a:pt x="1041" y="1371"/>
                  </a:cubicBezTo>
                  <a:cubicBezTo>
                    <a:pt x="1308" y="1261"/>
                    <a:pt x="1482" y="1001"/>
                    <a:pt x="1482" y="713"/>
                  </a:cubicBezTo>
                  <a:cubicBezTo>
                    <a:pt x="1482" y="320"/>
                    <a:pt x="1162"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7" name="Google Shape;907;p40"/>
            <p:cNvSpPr/>
            <p:nvPr/>
          </p:nvSpPr>
          <p:spPr>
            <a:xfrm>
              <a:off x="6806576" y="5051926"/>
              <a:ext cx="67532" cy="64936"/>
            </a:xfrm>
            <a:custGeom>
              <a:rect b="b" l="l" r="r" t="t"/>
              <a:pathLst>
                <a:path extrusionOk="0" h="1426" w="1483">
                  <a:moveTo>
                    <a:pt x="769" y="0"/>
                  </a:moveTo>
                  <a:cubicBezTo>
                    <a:pt x="481" y="0"/>
                    <a:pt x="222" y="174"/>
                    <a:pt x="111" y="441"/>
                  </a:cubicBezTo>
                  <a:cubicBezTo>
                    <a:pt x="1" y="707"/>
                    <a:pt x="63" y="1013"/>
                    <a:pt x="266" y="1216"/>
                  </a:cubicBezTo>
                  <a:cubicBezTo>
                    <a:pt x="402" y="1353"/>
                    <a:pt x="584" y="1425"/>
                    <a:pt x="769" y="1425"/>
                  </a:cubicBezTo>
                  <a:cubicBezTo>
                    <a:pt x="861" y="1425"/>
                    <a:pt x="954" y="1408"/>
                    <a:pt x="1042" y="1371"/>
                  </a:cubicBezTo>
                  <a:cubicBezTo>
                    <a:pt x="1308" y="1261"/>
                    <a:pt x="1482" y="1001"/>
                    <a:pt x="1482" y="713"/>
                  </a:cubicBezTo>
                  <a:cubicBezTo>
                    <a:pt x="1482" y="320"/>
                    <a:pt x="1164"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8" name="Google Shape;908;p40"/>
            <p:cNvSpPr/>
            <p:nvPr/>
          </p:nvSpPr>
          <p:spPr>
            <a:xfrm>
              <a:off x="7254715" y="5051926"/>
              <a:ext cx="67487" cy="64936"/>
            </a:xfrm>
            <a:custGeom>
              <a:rect b="b" l="l" r="r" t="t"/>
              <a:pathLst>
                <a:path extrusionOk="0" h="1426" w="1482">
                  <a:moveTo>
                    <a:pt x="769" y="0"/>
                  </a:moveTo>
                  <a:cubicBezTo>
                    <a:pt x="481" y="0"/>
                    <a:pt x="222" y="174"/>
                    <a:pt x="111" y="441"/>
                  </a:cubicBezTo>
                  <a:cubicBezTo>
                    <a:pt x="1" y="707"/>
                    <a:pt x="61" y="1013"/>
                    <a:pt x="266" y="1216"/>
                  </a:cubicBezTo>
                  <a:cubicBezTo>
                    <a:pt x="402" y="1353"/>
                    <a:pt x="583" y="1425"/>
                    <a:pt x="769" y="1425"/>
                  </a:cubicBezTo>
                  <a:cubicBezTo>
                    <a:pt x="861" y="1425"/>
                    <a:pt x="953" y="1408"/>
                    <a:pt x="1042" y="1371"/>
                  </a:cubicBezTo>
                  <a:cubicBezTo>
                    <a:pt x="1308" y="1261"/>
                    <a:pt x="1482" y="1001"/>
                    <a:pt x="1482" y="713"/>
                  </a:cubicBezTo>
                  <a:cubicBezTo>
                    <a:pt x="1482" y="320"/>
                    <a:pt x="1163"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9" name="Google Shape;909;p40"/>
            <p:cNvSpPr/>
            <p:nvPr/>
          </p:nvSpPr>
          <p:spPr>
            <a:xfrm>
              <a:off x="7702808" y="5051926"/>
              <a:ext cx="67487" cy="64936"/>
            </a:xfrm>
            <a:custGeom>
              <a:rect b="b" l="l" r="r" t="t"/>
              <a:pathLst>
                <a:path extrusionOk="0" h="1426" w="1482">
                  <a:moveTo>
                    <a:pt x="769" y="0"/>
                  </a:moveTo>
                  <a:cubicBezTo>
                    <a:pt x="480" y="0"/>
                    <a:pt x="221" y="174"/>
                    <a:pt x="111" y="441"/>
                  </a:cubicBezTo>
                  <a:cubicBezTo>
                    <a:pt x="0" y="707"/>
                    <a:pt x="62" y="1013"/>
                    <a:pt x="265" y="1216"/>
                  </a:cubicBezTo>
                  <a:cubicBezTo>
                    <a:pt x="401" y="1353"/>
                    <a:pt x="583" y="1425"/>
                    <a:pt x="769" y="1425"/>
                  </a:cubicBezTo>
                  <a:cubicBezTo>
                    <a:pt x="861" y="1425"/>
                    <a:pt x="953" y="1408"/>
                    <a:pt x="1041" y="1371"/>
                  </a:cubicBezTo>
                  <a:cubicBezTo>
                    <a:pt x="1308" y="1261"/>
                    <a:pt x="1481" y="1001"/>
                    <a:pt x="1481" y="713"/>
                  </a:cubicBezTo>
                  <a:cubicBezTo>
                    <a:pt x="1481" y="320"/>
                    <a:pt x="1163"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0" name="Google Shape;910;p40"/>
            <p:cNvSpPr/>
            <p:nvPr/>
          </p:nvSpPr>
          <p:spPr>
            <a:xfrm>
              <a:off x="5884980" y="3533146"/>
              <a:ext cx="67487" cy="64891"/>
            </a:xfrm>
            <a:custGeom>
              <a:rect b="b" l="l" r="r" t="t"/>
              <a:pathLst>
                <a:path extrusionOk="0" h="1425" w="1482">
                  <a:moveTo>
                    <a:pt x="769" y="0"/>
                  </a:moveTo>
                  <a:cubicBezTo>
                    <a:pt x="481" y="0"/>
                    <a:pt x="221" y="174"/>
                    <a:pt x="111" y="440"/>
                  </a:cubicBezTo>
                  <a:cubicBezTo>
                    <a:pt x="1" y="705"/>
                    <a:pt x="61" y="1013"/>
                    <a:pt x="266" y="1216"/>
                  </a:cubicBezTo>
                  <a:cubicBezTo>
                    <a:pt x="402" y="1352"/>
                    <a:pt x="584" y="1425"/>
                    <a:pt x="770" y="1425"/>
                  </a:cubicBezTo>
                  <a:cubicBezTo>
                    <a:pt x="861" y="1425"/>
                    <a:pt x="953" y="1407"/>
                    <a:pt x="1042" y="1371"/>
                  </a:cubicBezTo>
                  <a:cubicBezTo>
                    <a:pt x="1308" y="1260"/>
                    <a:pt x="1482" y="1001"/>
                    <a:pt x="1482" y="713"/>
                  </a:cubicBezTo>
                  <a:cubicBezTo>
                    <a:pt x="1482" y="318"/>
                    <a:pt x="1162" y="0"/>
                    <a:pt x="769"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1" name="Google Shape;911;p40"/>
            <p:cNvSpPr/>
            <p:nvPr/>
          </p:nvSpPr>
          <p:spPr>
            <a:xfrm>
              <a:off x="6333073" y="3533146"/>
              <a:ext cx="67487" cy="64891"/>
            </a:xfrm>
            <a:custGeom>
              <a:rect b="b" l="l" r="r" t="t"/>
              <a:pathLst>
                <a:path extrusionOk="0" h="1425" w="1482">
                  <a:moveTo>
                    <a:pt x="769" y="0"/>
                  </a:moveTo>
                  <a:cubicBezTo>
                    <a:pt x="480" y="0"/>
                    <a:pt x="221" y="174"/>
                    <a:pt x="110" y="439"/>
                  </a:cubicBezTo>
                  <a:cubicBezTo>
                    <a:pt x="0" y="705"/>
                    <a:pt x="60" y="1012"/>
                    <a:pt x="265" y="1216"/>
                  </a:cubicBezTo>
                  <a:cubicBezTo>
                    <a:pt x="401" y="1352"/>
                    <a:pt x="583" y="1425"/>
                    <a:pt x="769" y="1425"/>
                  </a:cubicBezTo>
                  <a:cubicBezTo>
                    <a:pt x="861" y="1425"/>
                    <a:pt x="953" y="1407"/>
                    <a:pt x="1041" y="1371"/>
                  </a:cubicBezTo>
                  <a:cubicBezTo>
                    <a:pt x="1307" y="1260"/>
                    <a:pt x="1481" y="1001"/>
                    <a:pt x="1481" y="713"/>
                  </a:cubicBezTo>
                  <a:cubicBezTo>
                    <a:pt x="1481" y="320"/>
                    <a:pt x="1162" y="0"/>
                    <a:pt x="769"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2" name="Google Shape;912;p40"/>
            <p:cNvSpPr/>
            <p:nvPr/>
          </p:nvSpPr>
          <p:spPr>
            <a:xfrm>
              <a:off x="6781166" y="3533146"/>
              <a:ext cx="67532" cy="64891"/>
            </a:xfrm>
            <a:custGeom>
              <a:rect b="b" l="l" r="r" t="t"/>
              <a:pathLst>
                <a:path extrusionOk="0" h="1425" w="1483">
                  <a:moveTo>
                    <a:pt x="769" y="0"/>
                  </a:moveTo>
                  <a:cubicBezTo>
                    <a:pt x="481" y="0"/>
                    <a:pt x="220" y="174"/>
                    <a:pt x="110" y="440"/>
                  </a:cubicBezTo>
                  <a:cubicBezTo>
                    <a:pt x="1" y="705"/>
                    <a:pt x="61" y="1013"/>
                    <a:pt x="264" y="1216"/>
                  </a:cubicBezTo>
                  <a:cubicBezTo>
                    <a:pt x="402" y="1352"/>
                    <a:pt x="584" y="1425"/>
                    <a:pt x="770" y="1425"/>
                  </a:cubicBezTo>
                  <a:cubicBezTo>
                    <a:pt x="861" y="1425"/>
                    <a:pt x="954" y="1407"/>
                    <a:pt x="1042" y="1371"/>
                  </a:cubicBezTo>
                  <a:cubicBezTo>
                    <a:pt x="1308" y="1260"/>
                    <a:pt x="1482" y="1001"/>
                    <a:pt x="1482" y="713"/>
                  </a:cubicBezTo>
                  <a:cubicBezTo>
                    <a:pt x="1482" y="318"/>
                    <a:pt x="1163" y="0"/>
                    <a:pt x="769"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3" name="Google Shape;913;p40"/>
            <p:cNvSpPr/>
            <p:nvPr/>
          </p:nvSpPr>
          <p:spPr>
            <a:xfrm>
              <a:off x="7229259" y="3533146"/>
              <a:ext cx="67487" cy="64891"/>
            </a:xfrm>
            <a:custGeom>
              <a:rect b="b" l="l" r="r" t="t"/>
              <a:pathLst>
                <a:path extrusionOk="0" h="1425" w="1482">
                  <a:moveTo>
                    <a:pt x="769" y="0"/>
                  </a:moveTo>
                  <a:cubicBezTo>
                    <a:pt x="480" y="0"/>
                    <a:pt x="221" y="174"/>
                    <a:pt x="111" y="439"/>
                  </a:cubicBezTo>
                  <a:cubicBezTo>
                    <a:pt x="0" y="705"/>
                    <a:pt x="61" y="1012"/>
                    <a:pt x="265" y="1216"/>
                  </a:cubicBezTo>
                  <a:cubicBezTo>
                    <a:pt x="401" y="1352"/>
                    <a:pt x="584" y="1425"/>
                    <a:pt x="769" y="1425"/>
                  </a:cubicBezTo>
                  <a:cubicBezTo>
                    <a:pt x="861" y="1425"/>
                    <a:pt x="953" y="1407"/>
                    <a:pt x="1041" y="1371"/>
                  </a:cubicBezTo>
                  <a:cubicBezTo>
                    <a:pt x="1308" y="1260"/>
                    <a:pt x="1482" y="1001"/>
                    <a:pt x="1482" y="713"/>
                  </a:cubicBezTo>
                  <a:cubicBezTo>
                    <a:pt x="1482" y="318"/>
                    <a:pt x="1164" y="0"/>
                    <a:pt x="769"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4" name="Google Shape;914;p40"/>
            <p:cNvSpPr/>
            <p:nvPr/>
          </p:nvSpPr>
          <p:spPr>
            <a:xfrm>
              <a:off x="7679948" y="3533146"/>
              <a:ext cx="67487" cy="64936"/>
            </a:xfrm>
            <a:custGeom>
              <a:rect b="b" l="l" r="r" t="t"/>
              <a:pathLst>
                <a:path extrusionOk="0" h="1426" w="1482">
                  <a:moveTo>
                    <a:pt x="712" y="0"/>
                  </a:moveTo>
                  <a:cubicBezTo>
                    <a:pt x="620" y="0"/>
                    <a:pt x="527" y="18"/>
                    <a:pt x="439" y="55"/>
                  </a:cubicBezTo>
                  <a:cubicBezTo>
                    <a:pt x="174" y="165"/>
                    <a:pt x="0" y="424"/>
                    <a:pt x="0" y="713"/>
                  </a:cubicBezTo>
                  <a:cubicBezTo>
                    <a:pt x="0" y="1106"/>
                    <a:pt x="318" y="1425"/>
                    <a:pt x="713" y="1425"/>
                  </a:cubicBezTo>
                  <a:cubicBezTo>
                    <a:pt x="1000" y="1425"/>
                    <a:pt x="1261" y="1252"/>
                    <a:pt x="1371" y="985"/>
                  </a:cubicBezTo>
                  <a:cubicBezTo>
                    <a:pt x="1481" y="719"/>
                    <a:pt x="1420" y="412"/>
                    <a:pt x="1216" y="209"/>
                  </a:cubicBezTo>
                  <a:cubicBezTo>
                    <a:pt x="1080" y="72"/>
                    <a:pt x="898" y="0"/>
                    <a:pt x="712"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5" name="Google Shape;915;p40"/>
            <p:cNvSpPr/>
            <p:nvPr/>
          </p:nvSpPr>
          <p:spPr>
            <a:xfrm>
              <a:off x="5884980" y="3916302"/>
              <a:ext cx="67487" cy="64936"/>
            </a:xfrm>
            <a:custGeom>
              <a:rect b="b" l="l" r="r" t="t"/>
              <a:pathLst>
                <a:path extrusionOk="0" h="1426" w="1482">
                  <a:moveTo>
                    <a:pt x="769" y="0"/>
                  </a:moveTo>
                  <a:cubicBezTo>
                    <a:pt x="481" y="0"/>
                    <a:pt x="221" y="174"/>
                    <a:pt x="111" y="441"/>
                  </a:cubicBezTo>
                  <a:cubicBezTo>
                    <a:pt x="1" y="707"/>
                    <a:pt x="61" y="1013"/>
                    <a:pt x="266" y="1216"/>
                  </a:cubicBezTo>
                  <a:cubicBezTo>
                    <a:pt x="401" y="1353"/>
                    <a:pt x="583" y="1426"/>
                    <a:pt x="768" y="1426"/>
                  </a:cubicBezTo>
                  <a:cubicBezTo>
                    <a:pt x="860" y="1426"/>
                    <a:pt x="953" y="1408"/>
                    <a:pt x="1042" y="1371"/>
                  </a:cubicBezTo>
                  <a:cubicBezTo>
                    <a:pt x="1308" y="1261"/>
                    <a:pt x="1482" y="1002"/>
                    <a:pt x="1482" y="713"/>
                  </a:cubicBezTo>
                  <a:cubicBezTo>
                    <a:pt x="1482" y="320"/>
                    <a:pt x="1162" y="0"/>
                    <a:pt x="769"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6" name="Google Shape;916;p40"/>
            <p:cNvSpPr/>
            <p:nvPr/>
          </p:nvSpPr>
          <p:spPr>
            <a:xfrm>
              <a:off x="6333073" y="3916302"/>
              <a:ext cx="67487" cy="64936"/>
            </a:xfrm>
            <a:custGeom>
              <a:rect b="b" l="l" r="r" t="t"/>
              <a:pathLst>
                <a:path extrusionOk="0" h="1426" w="1482">
                  <a:moveTo>
                    <a:pt x="769" y="0"/>
                  </a:moveTo>
                  <a:cubicBezTo>
                    <a:pt x="480" y="0"/>
                    <a:pt x="221" y="174"/>
                    <a:pt x="110" y="441"/>
                  </a:cubicBezTo>
                  <a:cubicBezTo>
                    <a:pt x="0" y="707"/>
                    <a:pt x="60" y="1013"/>
                    <a:pt x="265" y="1216"/>
                  </a:cubicBezTo>
                  <a:cubicBezTo>
                    <a:pt x="401" y="1353"/>
                    <a:pt x="583" y="1426"/>
                    <a:pt x="768" y="1426"/>
                  </a:cubicBezTo>
                  <a:cubicBezTo>
                    <a:pt x="860" y="1426"/>
                    <a:pt x="953" y="1408"/>
                    <a:pt x="1041" y="1371"/>
                  </a:cubicBezTo>
                  <a:cubicBezTo>
                    <a:pt x="1307" y="1262"/>
                    <a:pt x="1481" y="1002"/>
                    <a:pt x="1481" y="713"/>
                  </a:cubicBezTo>
                  <a:cubicBezTo>
                    <a:pt x="1481" y="320"/>
                    <a:pt x="1162" y="0"/>
                    <a:pt x="769"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7" name="Google Shape;917;p40"/>
            <p:cNvSpPr/>
            <p:nvPr/>
          </p:nvSpPr>
          <p:spPr>
            <a:xfrm>
              <a:off x="6781166" y="3916302"/>
              <a:ext cx="67532" cy="64936"/>
            </a:xfrm>
            <a:custGeom>
              <a:rect b="b" l="l" r="r" t="t"/>
              <a:pathLst>
                <a:path extrusionOk="0" h="1426" w="1483">
                  <a:moveTo>
                    <a:pt x="769" y="0"/>
                  </a:moveTo>
                  <a:cubicBezTo>
                    <a:pt x="481" y="0"/>
                    <a:pt x="220" y="174"/>
                    <a:pt x="110" y="441"/>
                  </a:cubicBezTo>
                  <a:cubicBezTo>
                    <a:pt x="1" y="707"/>
                    <a:pt x="61" y="1013"/>
                    <a:pt x="264" y="1216"/>
                  </a:cubicBezTo>
                  <a:cubicBezTo>
                    <a:pt x="401" y="1353"/>
                    <a:pt x="583" y="1426"/>
                    <a:pt x="769" y="1426"/>
                  </a:cubicBezTo>
                  <a:cubicBezTo>
                    <a:pt x="861" y="1426"/>
                    <a:pt x="953" y="1408"/>
                    <a:pt x="1042" y="1371"/>
                  </a:cubicBezTo>
                  <a:cubicBezTo>
                    <a:pt x="1308" y="1261"/>
                    <a:pt x="1482" y="1002"/>
                    <a:pt x="1482" y="713"/>
                  </a:cubicBezTo>
                  <a:cubicBezTo>
                    <a:pt x="1482" y="320"/>
                    <a:pt x="1163" y="0"/>
                    <a:pt x="769"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8" name="Google Shape;918;p40"/>
            <p:cNvSpPr/>
            <p:nvPr/>
          </p:nvSpPr>
          <p:spPr>
            <a:xfrm>
              <a:off x="7229259" y="3916302"/>
              <a:ext cx="67487" cy="64936"/>
            </a:xfrm>
            <a:custGeom>
              <a:rect b="b" l="l" r="r" t="t"/>
              <a:pathLst>
                <a:path extrusionOk="0" h="1426" w="1482">
                  <a:moveTo>
                    <a:pt x="769" y="0"/>
                  </a:moveTo>
                  <a:cubicBezTo>
                    <a:pt x="480" y="0"/>
                    <a:pt x="221" y="174"/>
                    <a:pt x="111" y="441"/>
                  </a:cubicBezTo>
                  <a:cubicBezTo>
                    <a:pt x="0" y="707"/>
                    <a:pt x="61" y="1013"/>
                    <a:pt x="265" y="1216"/>
                  </a:cubicBezTo>
                  <a:cubicBezTo>
                    <a:pt x="401" y="1353"/>
                    <a:pt x="583" y="1426"/>
                    <a:pt x="768" y="1426"/>
                  </a:cubicBezTo>
                  <a:cubicBezTo>
                    <a:pt x="860" y="1426"/>
                    <a:pt x="953" y="1408"/>
                    <a:pt x="1041" y="1371"/>
                  </a:cubicBezTo>
                  <a:cubicBezTo>
                    <a:pt x="1308" y="1262"/>
                    <a:pt x="1482" y="1002"/>
                    <a:pt x="1482" y="713"/>
                  </a:cubicBezTo>
                  <a:cubicBezTo>
                    <a:pt x="1482" y="320"/>
                    <a:pt x="1164" y="0"/>
                    <a:pt x="769"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9" name="Google Shape;919;p40"/>
            <p:cNvSpPr/>
            <p:nvPr/>
          </p:nvSpPr>
          <p:spPr>
            <a:xfrm>
              <a:off x="7677398" y="3916302"/>
              <a:ext cx="67487" cy="64936"/>
            </a:xfrm>
            <a:custGeom>
              <a:rect b="b" l="l" r="r" t="t"/>
              <a:pathLst>
                <a:path extrusionOk="0" h="1426" w="1482">
                  <a:moveTo>
                    <a:pt x="769" y="0"/>
                  </a:moveTo>
                  <a:cubicBezTo>
                    <a:pt x="480" y="0"/>
                    <a:pt x="220" y="174"/>
                    <a:pt x="109" y="441"/>
                  </a:cubicBezTo>
                  <a:cubicBezTo>
                    <a:pt x="0" y="707"/>
                    <a:pt x="61" y="1013"/>
                    <a:pt x="264" y="1216"/>
                  </a:cubicBezTo>
                  <a:cubicBezTo>
                    <a:pt x="401" y="1353"/>
                    <a:pt x="583" y="1426"/>
                    <a:pt x="768" y="1426"/>
                  </a:cubicBezTo>
                  <a:cubicBezTo>
                    <a:pt x="860" y="1426"/>
                    <a:pt x="953" y="1408"/>
                    <a:pt x="1041" y="1371"/>
                  </a:cubicBezTo>
                  <a:cubicBezTo>
                    <a:pt x="1308" y="1261"/>
                    <a:pt x="1481" y="1002"/>
                    <a:pt x="1481" y="713"/>
                  </a:cubicBezTo>
                  <a:cubicBezTo>
                    <a:pt x="1481" y="320"/>
                    <a:pt x="1162" y="0"/>
                    <a:pt x="769"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0" name="Google Shape;920;p40"/>
            <p:cNvSpPr/>
            <p:nvPr/>
          </p:nvSpPr>
          <p:spPr>
            <a:xfrm>
              <a:off x="5884980" y="4299549"/>
              <a:ext cx="67487" cy="64936"/>
            </a:xfrm>
            <a:custGeom>
              <a:rect b="b" l="l" r="r" t="t"/>
              <a:pathLst>
                <a:path extrusionOk="0" h="1426" w="1482">
                  <a:moveTo>
                    <a:pt x="769" y="0"/>
                  </a:moveTo>
                  <a:cubicBezTo>
                    <a:pt x="481" y="0"/>
                    <a:pt x="220" y="174"/>
                    <a:pt x="111" y="440"/>
                  </a:cubicBezTo>
                  <a:cubicBezTo>
                    <a:pt x="1" y="707"/>
                    <a:pt x="61" y="1013"/>
                    <a:pt x="266" y="1216"/>
                  </a:cubicBezTo>
                  <a:cubicBezTo>
                    <a:pt x="401" y="1353"/>
                    <a:pt x="583" y="1425"/>
                    <a:pt x="768" y="1425"/>
                  </a:cubicBezTo>
                  <a:cubicBezTo>
                    <a:pt x="860" y="1425"/>
                    <a:pt x="953" y="1407"/>
                    <a:pt x="1042" y="1371"/>
                  </a:cubicBezTo>
                  <a:cubicBezTo>
                    <a:pt x="1308" y="1260"/>
                    <a:pt x="1482" y="1001"/>
                    <a:pt x="1482" y="713"/>
                  </a:cubicBezTo>
                  <a:cubicBezTo>
                    <a:pt x="1482" y="318"/>
                    <a:pt x="1162" y="0"/>
                    <a:pt x="769"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1" name="Google Shape;921;p40"/>
            <p:cNvSpPr/>
            <p:nvPr/>
          </p:nvSpPr>
          <p:spPr>
            <a:xfrm>
              <a:off x="6333073" y="4299549"/>
              <a:ext cx="67487" cy="64936"/>
            </a:xfrm>
            <a:custGeom>
              <a:rect b="b" l="l" r="r" t="t"/>
              <a:pathLst>
                <a:path extrusionOk="0" h="1426" w="1482">
                  <a:moveTo>
                    <a:pt x="769" y="0"/>
                  </a:moveTo>
                  <a:cubicBezTo>
                    <a:pt x="480" y="0"/>
                    <a:pt x="221" y="174"/>
                    <a:pt x="110" y="440"/>
                  </a:cubicBezTo>
                  <a:cubicBezTo>
                    <a:pt x="0" y="705"/>
                    <a:pt x="60" y="1013"/>
                    <a:pt x="265" y="1216"/>
                  </a:cubicBezTo>
                  <a:cubicBezTo>
                    <a:pt x="401" y="1353"/>
                    <a:pt x="583" y="1425"/>
                    <a:pt x="768" y="1425"/>
                  </a:cubicBezTo>
                  <a:cubicBezTo>
                    <a:pt x="860" y="1425"/>
                    <a:pt x="953" y="1407"/>
                    <a:pt x="1041" y="1371"/>
                  </a:cubicBezTo>
                  <a:cubicBezTo>
                    <a:pt x="1307" y="1260"/>
                    <a:pt x="1481" y="1001"/>
                    <a:pt x="1481" y="713"/>
                  </a:cubicBezTo>
                  <a:cubicBezTo>
                    <a:pt x="1481" y="320"/>
                    <a:pt x="1162" y="0"/>
                    <a:pt x="769"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2" name="Google Shape;922;p40"/>
            <p:cNvSpPr/>
            <p:nvPr/>
          </p:nvSpPr>
          <p:spPr>
            <a:xfrm>
              <a:off x="6781166" y="4299549"/>
              <a:ext cx="67532" cy="64936"/>
            </a:xfrm>
            <a:custGeom>
              <a:rect b="b" l="l" r="r" t="t"/>
              <a:pathLst>
                <a:path extrusionOk="0" h="1426" w="1483">
                  <a:moveTo>
                    <a:pt x="769" y="0"/>
                  </a:moveTo>
                  <a:cubicBezTo>
                    <a:pt x="481" y="0"/>
                    <a:pt x="220" y="174"/>
                    <a:pt x="110" y="440"/>
                  </a:cubicBezTo>
                  <a:cubicBezTo>
                    <a:pt x="1" y="707"/>
                    <a:pt x="61" y="1013"/>
                    <a:pt x="264" y="1216"/>
                  </a:cubicBezTo>
                  <a:cubicBezTo>
                    <a:pt x="401" y="1353"/>
                    <a:pt x="583" y="1425"/>
                    <a:pt x="769" y="1425"/>
                  </a:cubicBezTo>
                  <a:cubicBezTo>
                    <a:pt x="861" y="1425"/>
                    <a:pt x="953" y="1407"/>
                    <a:pt x="1042" y="1371"/>
                  </a:cubicBezTo>
                  <a:cubicBezTo>
                    <a:pt x="1308" y="1260"/>
                    <a:pt x="1482" y="1001"/>
                    <a:pt x="1482" y="713"/>
                  </a:cubicBezTo>
                  <a:cubicBezTo>
                    <a:pt x="1482" y="318"/>
                    <a:pt x="1163" y="0"/>
                    <a:pt x="769"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3" name="Google Shape;923;p40"/>
            <p:cNvSpPr/>
            <p:nvPr/>
          </p:nvSpPr>
          <p:spPr>
            <a:xfrm>
              <a:off x="7229259" y="4299549"/>
              <a:ext cx="67487" cy="64936"/>
            </a:xfrm>
            <a:custGeom>
              <a:rect b="b" l="l" r="r" t="t"/>
              <a:pathLst>
                <a:path extrusionOk="0" h="1426" w="1482">
                  <a:moveTo>
                    <a:pt x="769" y="0"/>
                  </a:moveTo>
                  <a:cubicBezTo>
                    <a:pt x="480" y="0"/>
                    <a:pt x="221" y="174"/>
                    <a:pt x="111" y="440"/>
                  </a:cubicBezTo>
                  <a:cubicBezTo>
                    <a:pt x="0" y="705"/>
                    <a:pt x="61" y="1013"/>
                    <a:pt x="265" y="1216"/>
                  </a:cubicBezTo>
                  <a:cubicBezTo>
                    <a:pt x="401" y="1353"/>
                    <a:pt x="584" y="1425"/>
                    <a:pt x="769" y="1425"/>
                  </a:cubicBezTo>
                  <a:cubicBezTo>
                    <a:pt x="861" y="1425"/>
                    <a:pt x="953" y="1407"/>
                    <a:pt x="1041" y="1371"/>
                  </a:cubicBezTo>
                  <a:cubicBezTo>
                    <a:pt x="1308" y="1260"/>
                    <a:pt x="1482" y="1001"/>
                    <a:pt x="1482" y="713"/>
                  </a:cubicBezTo>
                  <a:cubicBezTo>
                    <a:pt x="1482" y="320"/>
                    <a:pt x="1162" y="0"/>
                    <a:pt x="769"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4" name="Google Shape;924;p40"/>
            <p:cNvSpPr/>
            <p:nvPr/>
          </p:nvSpPr>
          <p:spPr>
            <a:xfrm>
              <a:off x="7677398" y="4299549"/>
              <a:ext cx="67487" cy="64936"/>
            </a:xfrm>
            <a:custGeom>
              <a:rect b="b" l="l" r="r" t="t"/>
              <a:pathLst>
                <a:path extrusionOk="0" h="1426" w="1482">
                  <a:moveTo>
                    <a:pt x="769" y="0"/>
                  </a:moveTo>
                  <a:cubicBezTo>
                    <a:pt x="480" y="0"/>
                    <a:pt x="220" y="174"/>
                    <a:pt x="109" y="440"/>
                  </a:cubicBezTo>
                  <a:cubicBezTo>
                    <a:pt x="0" y="707"/>
                    <a:pt x="61" y="1013"/>
                    <a:pt x="264" y="1216"/>
                  </a:cubicBezTo>
                  <a:cubicBezTo>
                    <a:pt x="401" y="1353"/>
                    <a:pt x="583" y="1425"/>
                    <a:pt x="768" y="1425"/>
                  </a:cubicBezTo>
                  <a:cubicBezTo>
                    <a:pt x="860" y="1425"/>
                    <a:pt x="953" y="1407"/>
                    <a:pt x="1041" y="1371"/>
                  </a:cubicBezTo>
                  <a:cubicBezTo>
                    <a:pt x="1308" y="1260"/>
                    <a:pt x="1481" y="1001"/>
                    <a:pt x="1481" y="713"/>
                  </a:cubicBezTo>
                  <a:cubicBezTo>
                    <a:pt x="1481" y="318"/>
                    <a:pt x="1162" y="0"/>
                    <a:pt x="769"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5" name="Google Shape;925;p40"/>
            <p:cNvSpPr/>
            <p:nvPr/>
          </p:nvSpPr>
          <p:spPr>
            <a:xfrm>
              <a:off x="5885071" y="4682522"/>
              <a:ext cx="69809" cy="64982"/>
            </a:xfrm>
            <a:custGeom>
              <a:rect b="b" l="l" r="r" t="t"/>
              <a:pathLst>
                <a:path extrusionOk="0" h="1427" w="1533">
                  <a:moveTo>
                    <a:pt x="769" y="1"/>
                  </a:moveTo>
                  <a:cubicBezTo>
                    <a:pt x="731" y="1"/>
                    <a:pt x="692" y="4"/>
                    <a:pt x="654" y="10"/>
                  </a:cubicBezTo>
                  <a:cubicBezTo>
                    <a:pt x="265" y="72"/>
                    <a:pt x="0" y="439"/>
                    <a:pt x="63" y="827"/>
                  </a:cubicBezTo>
                  <a:cubicBezTo>
                    <a:pt x="120" y="1178"/>
                    <a:pt x="423" y="1427"/>
                    <a:pt x="767" y="1427"/>
                  </a:cubicBezTo>
                  <a:cubicBezTo>
                    <a:pt x="805" y="1427"/>
                    <a:pt x="842" y="1424"/>
                    <a:pt x="881" y="1418"/>
                  </a:cubicBezTo>
                  <a:cubicBezTo>
                    <a:pt x="1269" y="1354"/>
                    <a:pt x="1533" y="989"/>
                    <a:pt x="1471" y="601"/>
                  </a:cubicBezTo>
                  <a:cubicBezTo>
                    <a:pt x="1414" y="251"/>
                    <a:pt x="1112" y="1"/>
                    <a:pt x="769" y="1"/>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6" name="Google Shape;926;p40"/>
            <p:cNvSpPr/>
            <p:nvPr/>
          </p:nvSpPr>
          <p:spPr>
            <a:xfrm>
              <a:off x="6335350" y="4683160"/>
              <a:ext cx="65346" cy="64936"/>
            </a:xfrm>
            <a:custGeom>
              <a:rect b="b" l="l" r="r" t="t"/>
              <a:pathLst>
                <a:path extrusionOk="0" h="1426" w="1435">
                  <a:moveTo>
                    <a:pt x="715" y="1"/>
                  </a:moveTo>
                  <a:cubicBezTo>
                    <a:pt x="713" y="1"/>
                    <a:pt x="712" y="1"/>
                    <a:pt x="710" y="1"/>
                  </a:cubicBezTo>
                  <a:cubicBezTo>
                    <a:pt x="317" y="5"/>
                    <a:pt x="0" y="327"/>
                    <a:pt x="5" y="721"/>
                  </a:cubicBezTo>
                  <a:cubicBezTo>
                    <a:pt x="9" y="1111"/>
                    <a:pt x="327" y="1426"/>
                    <a:pt x="716" y="1426"/>
                  </a:cubicBezTo>
                  <a:cubicBezTo>
                    <a:pt x="719" y="1426"/>
                    <a:pt x="722" y="1426"/>
                    <a:pt x="724" y="1426"/>
                  </a:cubicBezTo>
                  <a:cubicBezTo>
                    <a:pt x="1118" y="1423"/>
                    <a:pt x="1434" y="1100"/>
                    <a:pt x="1430" y="707"/>
                  </a:cubicBezTo>
                  <a:cubicBezTo>
                    <a:pt x="1425" y="315"/>
                    <a:pt x="1107" y="1"/>
                    <a:pt x="715" y="1"/>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7" name="Google Shape;927;p40"/>
            <p:cNvSpPr/>
            <p:nvPr/>
          </p:nvSpPr>
          <p:spPr>
            <a:xfrm>
              <a:off x="6783716" y="4682704"/>
              <a:ext cx="64982" cy="64936"/>
            </a:xfrm>
            <a:custGeom>
              <a:rect b="b" l="l" r="r" t="t"/>
              <a:pathLst>
                <a:path extrusionOk="0" h="1426" w="1427">
                  <a:moveTo>
                    <a:pt x="713" y="0"/>
                  </a:moveTo>
                  <a:cubicBezTo>
                    <a:pt x="319" y="0"/>
                    <a:pt x="1" y="320"/>
                    <a:pt x="1" y="713"/>
                  </a:cubicBezTo>
                  <a:cubicBezTo>
                    <a:pt x="1" y="1107"/>
                    <a:pt x="319" y="1425"/>
                    <a:pt x="713" y="1425"/>
                  </a:cubicBezTo>
                  <a:cubicBezTo>
                    <a:pt x="1107" y="1425"/>
                    <a:pt x="1426" y="1107"/>
                    <a:pt x="1426" y="713"/>
                  </a:cubicBezTo>
                  <a:cubicBezTo>
                    <a:pt x="1426" y="320"/>
                    <a:pt x="1107" y="0"/>
                    <a:pt x="713"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8" name="Google Shape;928;p40"/>
            <p:cNvSpPr/>
            <p:nvPr/>
          </p:nvSpPr>
          <p:spPr>
            <a:xfrm>
              <a:off x="7231810" y="4682704"/>
              <a:ext cx="64936" cy="64936"/>
            </a:xfrm>
            <a:custGeom>
              <a:rect b="b" l="l" r="r" t="t"/>
              <a:pathLst>
                <a:path extrusionOk="0" h="1426" w="1426">
                  <a:moveTo>
                    <a:pt x="713" y="0"/>
                  </a:moveTo>
                  <a:cubicBezTo>
                    <a:pt x="320" y="0"/>
                    <a:pt x="0" y="320"/>
                    <a:pt x="0" y="713"/>
                  </a:cubicBezTo>
                  <a:cubicBezTo>
                    <a:pt x="0" y="1107"/>
                    <a:pt x="320" y="1425"/>
                    <a:pt x="713" y="1425"/>
                  </a:cubicBezTo>
                  <a:cubicBezTo>
                    <a:pt x="1108" y="1425"/>
                    <a:pt x="1426" y="1107"/>
                    <a:pt x="1426" y="713"/>
                  </a:cubicBezTo>
                  <a:cubicBezTo>
                    <a:pt x="1426" y="320"/>
                    <a:pt x="1108" y="0"/>
                    <a:pt x="713"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9" name="Google Shape;929;p40"/>
            <p:cNvSpPr/>
            <p:nvPr/>
          </p:nvSpPr>
          <p:spPr>
            <a:xfrm>
              <a:off x="7679948" y="4682704"/>
              <a:ext cx="64936" cy="64936"/>
            </a:xfrm>
            <a:custGeom>
              <a:rect b="b" l="l" r="r" t="t"/>
              <a:pathLst>
                <a:path extrusionOk="0" h="1426" w="1426">
                  <a:moveTo>
                    <a:pt x="713" y="0"/>
                  </a:moveTo>
                  <a:cubicBezTo>
                    <a:pt x="318" y="0"/>
                    <a:pt x="0" y="320"/>
                    <a:pt x="0" y="713"/>
                  </a:cubicBezTo>
                  <a:cubicBezTo>
                    <a:pt x="0" y="1107"/>
                    <a:pt x="318" y="1425"/>
                    <a:pt x="713" y="1425"/>
                  </a:cubicBezTo>
                  <a:cubicBezTo>
                    <a:pt x="1106" y="1425"/>
                    <a:pt x="1425" y="1107"/>
                    <a:pt x="1425" y="713"/>
                  </a:cubicBezTo>
                  <a:cubicBezTo>
                    <a:pt x="1425" y="320"/>
                    <a:pt x="1106" y="0"/>
                    <a:pt x="713"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0" name="Google Shape;930;p40"/>
            <p:cNvSpPr/>
            <p:nvPr/>
          </p:nvSpPr>
          <p:spPr>
            <a:xfrm>
              <a:off x="5885117" y="5065724"/>
              <a:ext cx="69763" cy="64982"/>
            </a:xfrm>
            <a:custGeom>
              <a:rect b="b" l="l" r="r" t="t"/>
              <a:pathLst>
                <a:path extrusionOk="0" h="1427" w="1532">
                  <a:moveTo>
                    <a:pt x="766" y="0"/>
                  </a:moveTo>
                  <a:cubicBezTo>
                    <a:pt x="729" y="0"/>
                    <a:pt x="691" y="3"/>
                    <a:pt x="653" y="9"/>
                  </a:cubicBezTo>
                  <a:cubicBezTo>
                    <a:pt x="264" y="73"/>
                    <a:pt x="1" y="438"/>
                    <a:pt x="62" y="827"/>
                  </a:cubicBezTo>
                  <a:cubicBezTo>
                    <a:pt x="119" y="1177"/>
                    <a:pt x="421" y="1426"/>
                    <a:pt x="764" y="1426"/>
                  </a:cubicBezTo>
                  <a:cubicBezTo>
                    <a:pt x="802" y="1426"/>
                    <a:pt x="841" y="1423"/>
                    <a:pt x="880" y="1417"/>
                  </a:cubicBezTo>
                  <a:cubicBezTo>
                    <a:pt x="1268" y="1354"/>
                    <a:pt x="1532" y="988"/>
                    <a:pt x="1470" y="600"/>
                  </a:cubicBezTo>
                  <a:cubicBezTo>
                    <a:pt x="1413" y="249"/>
                    <a:pt x="1110" y="0"/>
                    <a:pt x="766"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1" name="Google Shape;931;p40"/>
            <p:cNvSpPr/>
            <p:nvPr/>
          </p:nvSpPr>
          <p:spPr>
            <a:xfrm>
              <a:off x="6335350" y="5066407"/>
              <a:ext cx="65255" cy="64936"/>
            </a:xfrm>
            <a:custGeom>
              <a:rect b="b" l="l" r="r" t="t"/>
              <a:pathLst>
                <a:path extrusionOk="0" h="1426" w="1433">
                  <a:moveTo>
                    <a:pt x="718" y="0"/>
                  </a:moveTo>
                  <a:cubicBezTo>
                    <a:pt x="715" y="0"/>
                    <a:pt x="712" y="0"/>
                    <a:pt x="710" y="0"/>
                  </a:cubicBezTo>
                  <a:cubicBezTo>
                    <a:pt x="317" y="3"/>
                    <a:pt x="0" y="326"/>
                    <a:pt x="5" y="720"/>
                  </a:cubicBezTo>
                  <a:cubicBezTo>
                    <a:pt x="7" y="1112"/>
                    <a:pt x="327" y="1426"/>
                    <a:pt x="719" y="1426"/>
                  </a:cubicBezTo>
                  <a:cubicBezTo>
                    <a:pt x="721" y="1426"/>
                    <a:pt x="723" y="1426"/>
                    <a:pt x="724" y="1425"/>
                  </a:cubicBezTo>
                  <a:cubicBezTo>
                    <a:pt x="1118" y="1421"/>
                    <a:pt x="1433" y="1099"/>
                    <a:pt x="1430" y="706"/>
                  </a:cubicBezTo>
                  <a:cubicBezTo>
                    <a:pt x="1425" y="315"/>
                    <a:pt x="1107" y="0"/>
                    <a:pt x="718"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2" name="Google Shape;932;p40"/>
            <p:cNvSpPr/>
            <p:nvPr/>
          </p:nvSpPr>
          <p:spPr>
            <a:xfrm>
              <a:off x="6783716" y="5065906"/>
              <a:ext cx="64982" cy="64982"/>
            </a:xfrm>
            <a:custGeom>
              <a:rect b="b" l="l" r="r" t="t"/>
              <a:pathLst>
                <a:path extrusionOk="0" h="1427" w="1427">
                  <a:moveTo>
                    <a:pt x="713" y="1"/>
                  </a:moveTo>
                  <a:cubicBezTo>
                    <a:pt x="319" y="1"/>
                    <a:pt x="1" y="320"/>
                    <a:pt x="1" y="714"/>
                  </a:cubicBezTo>
                  <a:cubicBezTo>
                    <a:pt x="1" y="1107"/>
                    <a:pt x="319" y="1426"/>
                    <a:pt x="713" y="1426"/>
                  </a:cubicBezTo>
                  <a:cubicBezTo>
                    <a:pt x="1107" y="1426"/>
                    <a:pt x="1426" y="1107"/>
                    <a:pt x="1426" y="714"/>
                  </a:cubicBezTo>
                  <a:cubicBezTo>
                    <a:pt x="1426" y="320"/>
                    <a:pt x="1107" y="1"/>
                    <a:pt x="713" y="1"/>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3" name="Google Shape;933;p40"/>
            <p:cNvSpPr/>
            <p:nvPr/>
          </p:nvSpPr>
          <p:spPr>
            <a:xfrm>
              <a:off x="7231810" y="5065906"/>
              <a:ext cx="64936" cy="64982"/>
            </a:xfrm>
            <a:custGeom>
              <a:rect b="b" l="l" r="r" t="t"/>
              <a:pathLst>
                <a:path extrusionOk="0" h="1427" w="1426">
                  <a:moveTo>
                    <a:pt x="713" y="1"/>
                  </a:moveTo>
                  <a:cubicBezTo>
                    <a:pt x="320" y="1"/>
                    <a:pt x="0" y="320"/>
                    <a:pt x="0" y="714"/>
                  </a:cubicBezTo>
                  <a:cubicBezTo>
                    <a:pt x="0" y="1107"/>
                    <a:pt x="320" y="1426"/>
                    <a:pt x="713" y="1426"/>
                  </a:cubicBezTo>
                  <a:cubicBezTo>
                    <a:pt x="1108" y="1426"/>
                    <a:pt x="1426" y="1107"/>
                    <a:pt x="1426" y="714"/>
                  </a:cubicBezTo>
                  <a:cubicBezTo>
                    <a:pt x="1426" y="320"/>
                    <a:pt x="1108" y="1"/>
                    <a:pt x="713" y="1"/>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4" name="Google Shape;934;p40"/>
            <p:cNvSpPr/>
            <p:nvPr/>
          </p:nvSpPr>
          <p:spPr>
            <a:xfrm>
              <a:off x="7679948" y="5065906"/>
              <a:ext cx="64936" cy="64982"/>
            </a:xfrm>
            <a:custGeom>
              <a:rect b="b" l="l" r="r" t="t"/>
              <a:pathLst>
                <a:path extrusionOk="0" h="1427" w="1426">
                  <a:moveTo>
                    <a:pt x="713" y="1"/>
                  </a:moveTo>
                  <a:cubicBezTo>
                    <a:pt x="318" y="1"/>
                    <a:pt x="0" y="320"/>
                    <a:pt x="0" y="714"/>
                  </a:cubicBezTo>
                  <a:cubicBezTo>
                    <a:pt x="0" y="1107"/>
                    <a:pt x="318" y="1426"/>
                    <a:pt x="713" y="1426"/>
                  </a:cubicBezTo>
                  <a:cubicBezTo>
                    <a:pt x="1106" y="1426"/>
                    <a:pt x="1425" y="1107"/>
                    <a:pt x="1425" y="714"/>
                  </a:cubicBezTo>
                  <a:cubicBezTo>
                    <a:pt x="1425" y="320"/>
                    <a:pt x="1106" y="1"/>
                    <a:pt x="713" y="1"/>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35" name="Google Shape;935;p40"/>
          <p:cNvSpPr/>
          <p:nvPr/>
        </p:nvSpPr>
        <p:spPr>
          <a:xfrm>
            <a:off x="377051" y="1333375"/>
            <a:ext cx="4467467" cy="3810200"/>
          </a:xfrm>
          <a:custGeom>
            <a:rect b="b" l="l" r="r" t="t"/>
            <a:pathLst>
              <a:path extrusionOk="0" h="59160" w="59160">
                <a:moveTo>
                  <a:pt x="0" y="1"/>
                </a:moveTo>
                <a:lnTo>
                  <a:pt x="0" y="59160"/>
                </a:lnTo>
                <a:lnTo>
                  <a:pt x="59159" y="59160"/>
                </a:lnTo>
                <a:cubicBezTo>
                  <a:pt x="59159" y="26486"/>
                  <a:pt x="32674" y="1"/>
                  <a:pt x="0" y="1"/>
                </a:cubicBezTo>
                <a:close/>
              </a:path>
            </a:pathLst>
          </a:custGeom>
          <a:solidFill>
            <a:srgbClr val="E9B72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6" name="Google Shape;936;p40"/>
          <p:cNvSpPr/>
          <p:nvPr/>
        </p:nvSpPr>
        <p:spPr>
          <a:xfrm>
            <a:off x="377059" y="2166200"/>
            <a:ext cx="8389881" cy="2388500"/>
          </a:xfrm>
          <a:custGeom>
            <a:rect b="b" l="l" r="r" t="t"/>
            <a:pathLst>
              <a:path extrusionOk="0" h="30238" w="67197">
                <a:moveTo>
                  <a:pt x="0" y="0"/>
                </a:moveTo>
                <a:lnTo>
                  <a:pt x="0" y="30237"/>
                </a:lnTo>
                <a:lnTo>
                  <a:pt x="67196" y="30237"/>
                </a:lnTo>
                <a:lnTo>
                  <a:pt x="67196" y="0"/>
                </a:lnTo>
                <a:close/>
              </a:path>
            </a:pathLst>
          </a:custGeom>
          <a:solidFill>
            <a:srgbClr val="5EA5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937" name="Google Shape;937;p40"/>
          <p:cNvGrpSpPr/>
          <p:nvPr/>
        </p:nvGrpSpPr>
        <p:grpSpPr>
          <a:xfrm>
            <a:off x="-423193" y="1333363"/>
            <a:ext cx="667111" cy="4267118"/>
            <a:chOff x="-73868" y="1333375"/>
            <a:chExt cx="667111" cy="4267118"/>
          </a:xfrm>
        </p:grpSpPr>
        <p:sp>
          <p:nvSpPr>
            <p:cNvPr id="938" name="Google Shape;938;p40"/>
            <p:cNvSpPr/>
            <p:nvPr/>
          </p:nvSpPr>
          <p:spPr>
            <a:xfrm>
              <a:off x="-73655" y="1333375"/>
              <a:ext cx="666898" cy="666898"/>
            </a:xfrm>
            <a:custGeom>
              <a:rect b="b" l="l" r="r" t="t"/>
              <a:pathLst>
                <a:path extrusionOk="0" h="9385" w="9385">
                  <a:moveTo>
                    <a:pt x="8497" y="0"/>
                  </a:moveTo>
                  <a:lnTo>
                    <a:pt x="1" y="8497"/>
                  </a:lnTo>
                  <a:lnTo>
                    <a:pt x="888" y="9385"/>
                  </a:lnTo>
                  <a:lnTo>
                    <a:pt x="9385" y="888"/>
                  </a:lnTo>
                  <a:lnTo>
                    <a:pt x="8497" y="0"/>
                  </a:ln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9" name="Google Shape;939;p40"/>
            <p:cNvSpPr/>
            <p:nvPr/>
          </p:nvSpPr>
          <p:spPr>
            <a:xfrm>
              <a:off x="-73868" y="1633180"/>
              <a:ext cx="667040" cy="666969"/>
            </a:xfrm>
            <a:custGeom>
              <a:rect b="b" l="l" r="r" t="t"/>
              <a:pathLst>
                <a:path extrusionOk="0" h="9386" w="9387">
                  <a:moveTo>
                    <a:pt x="8497" y="1"/>
                  </a:moveTo>
                  <a:lnTo>
                    <a:pt x="1" y="8498"/>
                  </a:lnTo>
                  <a:lnTo>
                    <a:pt x="890" y="9385"/>
                  </a:lnTo>
                  <a:lnTo>
                    <a:pt x="9387" y="889"/>
                  </a:lnTo>
                  <a:lnTo>
                    <a:pt x="8497" y="1"/>
                  </a:ln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0" name="Google Shape;940;p40"/>
            <p:cNvSpPr/>
            <p:nvPr/>
          </p:nvSpPr>
          <p:spPr>
            <a:xfrm>
              <a:off x="-73655" y="1933412"/>
              <a:ext cx="666898" cy="666898"/>
            </a:xfrm>
            <a:custGeom>
              <a:rect b="b" l="l" r="r" t="t"/>
              <a:pathLst>
                <a:path extrusionOk="0" h="9385" w="9385">
                  <a:moveTo>
                    <a:pt x="8497" y="0"/>
                  </a:moveTo>
                  <a:lnTo>
                    <a:pt x="1" y="8497"/>
                  </a:lnTo>
                  <a:lnTo>
                    <a:pt x="888" y="9385"/>
                  </a:lnTo>
                  <a:lnTo>
                    <a:pt x="9385" y="888"/>
                  </a:lnTo>
                  <a:lnTo>
                    <a:pt x="8497" y="0"/>
                  </a:ln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1" name="Google Shape;941;p40"/>
            <p:cNvSpPr/>
            <p:nvPr/>
          </p:nvSpPr>
          <p:spPr>
            <a:xfrm>
              <a:off x="-73868" y="2233217"/>
              <a:ext cx="667040" cy="666969"/>
            </a:xfrm>
            <a:custGeom>
              <a:rect b="b" l="l" r="r" t="t"/>
              <a:pathLst>
                <a:path extrusionOk="0" h="9386" w="9387">
                  <a:moveTo>
                    <a:pt x="8497" y="1"/>
                  </a:moveTo>
                  <a:lnTo>
                    <a:pt x="1" y="8497"/>
                  </a:lnTo>
                  <a:lnTo>
                    <a:pt x="890" y="9385"/>
                  </a:lnTo>
                  <a:lnTo>
                    <a:pt x="9387" y="888"/>
                  </a:lnTo>
                  <a:lnTo>
                    <a:pt x="8497" y="1"/>
                  </a:ln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2" name="Google Shape;942;p40"/>
            <p:cNvSpPr/>
            <p:nvPr/>
          </p:nvSpPr>
          <p:spPr>
            <a:xfrm>
              <a:off x="-73655" y="2533377"/>
              <a:ext cx="666898" cy="666969"/>
            </a:xfrm>
            <a:custGeom>
              <a:rect b="b" l="l" r="r" t="t"/>
              <a:pathLst>
                <a:path extrusionOk="0" h="9386" w="9385">
                  <a:moveTo>
                    <a:pt x="8497" y="1"/>
                  </a:moveTo>
                  <a:lnTo>
                    <a:pt x="1" y="8497"/>
                  </a:lnTo>
                  <a:lnTo>
                    <a:pt x="888" y="9385"/>
                  </a:lnTo>
                  <a:lnTo>
                    <a:pt x="9385" y="889"/>
                  </a:lnTo>
                  <a:lnTo>
                    <a:pt x="8497" y="1"/>
                  </a:ln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3" name="Google Shape;943;p40"/>
            <p:cNvSpPr/>
            <p:nvPr/>
          </p:nvSpPr>
          <p:spPr>
            <a:xfrm>
              <a:off x="-73655" y="2833467"/>
              <a:ext cx="666898" cy="666898"/>
            </a:xfrm>
            <a:custGeom>
              <a:rect b="b" l="l" r="r" t="t"/>
              <a:pathLst>
                <a:path extrusionOk="0" h="9385" w="9385">
                  <a:moveTo>
                    <a:pt x="8497" y="0"/>
                  </a:moveTo>
                  <a:lnTo>
                    <a:pt x="1" y="8496"/>
                  </a:lnTo>
                  <a:lnTo>
                    <a:pt x="888" y="9385"/>
                  </a:lnTo>
                  <a:lnTo>
                    <a:pt x="9385" y="888"/>
                  </a:lnTo>
                  <a:lnTo>
                    <a:pt x="8497" y="0"/>
                  </a:ln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4" name="Google Shape;944;p40"/>
            <p:cNvSpPr/>
            <p:nvPr/>
          </p:nvSpPr>
          <p:spPr>
            <a:xfrm>
              <a:off x="-73726" y="3133201"/>
              <a:ext cx="666898" cy="667040"/>
            </a:xfrm>
            <a:custGeom>
              <a:rect b="b" l="l" r="r" t="t"/>
              <a:pathLst>
                <a:path extrusionOk="0" h="9387" w="9385">
                  <a:moveTo>
                    <a:pt x="8497" y="0"/>
                  </a:moveTo>
                  <a:lnTo>
                    <a:pt x="0" y="8497"/>
                  </a:lnTo>
                  <a:lnTo>
                    <a:pt x="888" y="9386"/>
                  </a:lnTo>
                  <a:lnTo>
                    <a:pt x="9385" y="890"/>
                  </a:lnTo>
                  <a:lnTo>
                    <a:pt x="8497" y="0"/>
                  </a:ln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5" name="Google Shape;945;p40"/>
            <p:cNvSpPr/>
            <p:nvPr/>
          </p:nvSpPr>
          <p:spPr>
            <a:xfrm>
              <a:off x="-73655" y="3433432"/>
              <a:ext cx="666898" cy="666969"/>
            </a:xfrm>
            <a:custGeom>
              <a:rect b="b" l="l" r="r" t="t"/>
              <a:pathLst>
                <a:path extrusionOk="0" h="9386" w="9385">
                  <a:moveTo>
                    <a:pt x="8497" y="1"/>
                  </a:moveTo>
                  <a:lnTo>
                    <a:pt x="1" y="8496"/>
                  </a:lnTo>
                  <a:lnTo>
                    <a:pt x="888" y="9385"/>
                  </a:lnTo>
                  <a:lnTo>
                    <a:pt x="9385" y="889"/>
                  </a:lnTo>
                  <a:lnTo>
                    <a:pt x="8497" y="1"/>
                  </a:ln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6" name="Google Shape;946;p40"/>
            <p:cNvSpPr/>
            <p:nvPr/>
          </p:nvSpPr>
          <p:spPr>
            <a:xfrm>
              <a:off x="-73726" y="3733238"/>
              <a:ext cx="666898" cy="667040"/>
            </a:xfrm>
            <a:custGeom>
              <a:rect b="b" l="l" r="r" t="t"/>
              <a:pathLst>
                <a:path extrusionOk="0" h="9387" w="9385">
                  <a:moveTo>
                    <a:pt x="8497" y="0"/>
                  </a:moveTo>
                  <a:lnTo>
                    <a:pt x="0" y="8497"/>
                  </a:lnTo>
                  <a:lnTo>
                    <a:pt x="888" y="9386"/>
                  </a:lnTo>
                  <a:lnTo>
                    <a:pt x="9385" y="889"/>
                  </a:lnTo>
                  <a:lnTo>
                    <a:pt x="8497" y="0"/>
                  </a:ln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7" name="Google Shape;947;p40"/>
            <p:cNvSpPr/>
            <p:nvPr/>
          </p:nvSpPr>
          <p:spPr>
            <a:xfrm>
              <a:off x="-73655" y="4033469"/>
              <a:ext cx="666898" cy="666969"/>
            </a:xfrm>
            <a:custGeom>
              <a:rect b="b" l="l" r="r" t="t"/>
              <a:pathLst>
                <a:path extrusionOk="0" h="9386" w="9385">
                  <a:moveTo>
                    <a:pt x="8497" y="1"/>
                  </a:moveTo>
                  <a:lnTo>
                    <a:pt x="1" y="8497"/>
                  </a:lnTo>
                  <a:lnTo>
                    <a:pt x="888" y="9385"/>
                  </a:lnTo>
                  <a:lnTo>
                    <a:pt x="9385" y="888"/>
                  </a:lnTo>
                  <a:lnTo>
                    <a:pt x="8497" y="1"/>
                  </a:ln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8" name="Google Shape;948;p40"/>
            <p:cNvSpPr/>
            <p:nvPr/>
          </p:nvSpPr>
          <p:spPr>
            <a:xfrm>
              <a:off x="-73726" y="4333203"/>
              <a:ext cx="666898" cy="667040"/>
            </a:xfrm>
            <a:custGeom>
              <a:rect b="b" l="l" r="r" t="t"/>
              <a:pathLst>
                <a:path extrusionOk="0" h="9387" w="9385">
                  <a:moveTo>
                    <a:pt x="8497" y="1"/>
                  </a:moveTo>
                  <a:lnTo>
                    <a:pt x="0" y="8497"/>
                  </a:lnTo>
                  <a:lnTo>
                    <a:pt x="889" y="9387"/>
                  </a:lnTo>
                  <a:lnTo>
                    <a:pt x="9385" y="890"/>
                  </a:lnTo>
                  <a:lnTo>
                    <a:pt x="8497" y="1"/>
                  </a:ln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9" name="Google Shape;949;p40"/>
            <p:cNvSpPr/>
            <p:nvPr/>
          </p:nvSpPr>
          <p:spPr>
            <a:xfrm>
              <a:off x="-73655" y="4633506"/>
              <a:ext cx="666898" cy="666898"/>
            </a:xfrm>
            <a:custGeom>
              <a:rect b="b" l="l" r="r" t="t"/>
              <a:pathLst>
                <a:path extrusionOk="0" h="9385" w="9385">
                  <a:moveTo>
                    <a:pt x="8497" y="0"/>
                  </a:moveTo>
                  <a:lnTo>
                    <a:pt x="1" y="8497"/>
                  </a:lnTo>
                  <a:lnTo>
                    <a:pt x="888" y="9385"/>
                  </a:lnTo>
                  <a:lnTo>
                    <a:pt x="9385" y="888"/>
                  </a:lnTo>
                  <a:lnTo>
                    <a:pt x="8497" y="0"/>
                  </a:ln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0" name="Google Shape;950;p40"/>
            <p:cNvSpPr/>
            <p:nvPr/>
          </p:nvSpPr>
          <p:spPr>
            <a:xfrm>
              <a:off x="-73655" y="4933453"/>
              <a:ext cx="666898" cy="667040"/>
            </a:xfrm>
            <a:custGeom>
              <a:rect b="b" l="l" r="r" t="t"/>
              <a:pathLst>
                <a:path extrusionOk="0" h="9387" w="9385">
                  <a:moveTo>
                    <a:pt x="8497" y="0"/>
                  </a:moveTo>
                  <a:lnTo>
                    <a:pt x="1" y="8497"/>
                  </a:lnTo>
                  <a:lnTo>
                    <a:pt x="888" y="9386"/>
                  </a:lnTo>
                  <a:lnTo>
                    <a:pt x="9385" y="890"/>
                  </a:lnTo>
                  <a:lnTo>
                    <a:pt x="8497" y="0"/>
                  </a:ln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51" name="Google Shape;951;p40"/>
          <p:cNvSpPr/>
          <p:nvPr/>
        </p:nvSpPr>
        <p:spPr>
          <a:xfrm>
            <a:off x="525075" y="1559400"/>
            <a:ext cx="508018" cy="507915"/>
          </a:xfrm>
          <a:custGeom>
            <a:rect b="b" l="l" r="r" t="t"/>
            <a:pathLst>
              <a:path extrusionOk="0" h="9850" w="9852">
                <a:moveTo>
                  <a:pt x="4927" y="2094"/>
                </a:moveTo>
                <a:cubicBezTo>
                  <a:pt x="6487" y="2094"/>
                  <a:pt x="7756" y="3364"/>
                  <a:pt x="7756" y="4925"/>
                </a:cubicBezTo>
                <a:cubicBezTo>
                  <a:pt x="7756" y="6484"/>
                  <a:pt x="6487" y="7755"/>
                  <a:pt x="4927" y="7755"/>
                </a:cubicBezTo>
                <a:cubicBezTo>
                  <a:pt x="3366" y="7755"/>
                  <a:pt x="2095" y="6484"/>
                  <a:pt x="2095" y="4925"/>
                </a:cubicBezTo>
                <a:cubicBezTo>
                  <a:pt x="2095" y="3364"/>
                  <a:pt x="3366" y="2094"/>
                  <a:pt x="4927" y="2094"/>
                </a:cubicBezTo>
                <a:close/>
                <a:moveTo>
                  <a:pt x="4927" y="0"/>
                </a:moveTo>
                <a:cubicBezTo>
                  <a:pt x="2210" y="0"/>
                  <a:pt x="0" y="2207"/>
                  <a:pt x="0" y="4925"/>
                </a:cubicBezTo>
                <a:cubicBezTo>
                  <a:pt x="0" y="7642"/>
                  <a:pt x="2210" y="9850"/>
                  <a:pt x="4927" y="9850"/>
                </a:cubicBezTo>
                <a:cubicBezTo>
                  <a:pt x="7641" y="9850"/>
                  <a:pt x="9851" y="7640"/>
                  <a:pt x="9851" y="4925"/>
                </a:cubicBezTo>
                <a:cubicBezTo>
                  <a:pt x="9851" y="2209"/>
                  <a:pt x="7641" y="0"/>
                  <a:pt x="492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3">
  <p:cSld name="SECTION_TITLE_AND_DESCRIPTION_1">
    <p:spTree>
      <p:nvGrpSpPr>
        <p:cNvPr id="952" name="Shape 952"/>
        <p:cNvGrpSpPr/>
        <p:nvPr/>
      </p:nvGrpSpPr>
      <p:grpSpPr>
        <a:xfrm>
          <a:off x="0" y="0"/>
          <a:ext cx="0" cy="0"/>
          <a:chOff x="0" y="0"/>
          <a:chExt cx="0" cy="0"/>
        </a:xfrm>
      </p:grpSpPr>
      <p:sp>
        <p:nvSpPr>
          <p:cNvPr id="953" name="Google Shape;953;p41"/>
          <p:cNvSpPr/>
          <p:nvPr/>
        </p:nvSpPr>
        <p:spPr>
          <a:xfrm rot="-5400000">
            <a:off x="5324275" y="1323835"/>
            <a:ext cx="3819665" cy="3819665"/>
          </a:xfrm>
          <a:custGeom>
            <a:rect b="b" l="l" r="r" t="t"/>
            <a:pathLst>
              <a:path extrusionOk="0" h="59160" w="59160">
                <a:moveTo>
                  <a:pt x="0" y="1"/>
                </a:moveTo>
                <a:lnTo>
                  <a:pt x="0" y="59160"/>
                </a:lnTo>
                <a:lnTo>
                  <a:pt x="59159" y="59160"/>
                </a:lnTo>
                <a:cubicBezTo>
                  <a:pt x="59159" y="26486"/>
                  <a:pt x="32674" y="1"/>
                  <a:pt x="0"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954" name="Google Shape;954;p41"/>
          <p:cNvGrpSpPr/>
          <p:nvPr/>
        </p:nvGrpSpPr>
        <p:grpSpPr>
          <a:xfrm>
            <a:off x="5690323" y="4749275"/>
            <a:ext cx="2996714" cy="164548"/>
            <a:chOff x="5690323" y="4749275"/>
            <a:chExt cx="2996714" cy="164548"/>
          </a:xfrm>
        </p:grpSpPr>
        <p:sp>
          <p:nvSpPr>
            <p:cNvPr id="955" name="Google Shape;955;p41"/>
            <p:cNvSpPr/>
            <p:nvPr/>
          </p:nvSpPr>
          <p:spPr>
            <a:xfrm>
              <a:off x="5743305" y="4749275"/>
              <a:ext cx="140716" cy="135399"/>
            </a:xfrm>
            <a:custGeom>
              <a:rect b="b" l="l" r="r" t="t"/>
              <a:pathLst>
                <a:path extrusionOk="0" h="1426" w="1482">
                  <a:moveTo>
                    <a:pt x="769" y="0"/>
                  </a:moveTo>
                  <a:cubicBezTo>
                    <a:pt x="481" y="0"/>
                    <a:pt x="221" y="174"/>
                    <a:pt x="111" y="441"/>
                  </a:cubicBezTo>
                  <a:cubicBezTo>
                    <a:pt x="1" y="707"/>
                    <a:pt x="62" y="1013"/>
                    <a:pt x="266" y="1217"/>
                  </a:cubicBezTo>
                  <a:cubicBezTo>
                    <a:pt x="401" y="1353"/>
                    <a:pt x="584" y="1426"/>
                    <a:pt x="769" y="1426"/>
                  </a:cubicBezTo>
                  <a:cubicBezTo>
                    <a:pt x="861" y="1426"/>
                    <a:pt x="954" y="1408"/>
                    <a:pt x="1042" y="1371"/>
                  </a:cubicBezTo>
                  <a:cubicBezTo>
                    <a:pt x="1308" y="1261"/>
                    <a:pt x="1482" y="1002"/>
                    <a:pt x="1482" y="713"/>
                  </a:cubicBezTo>
                  <a:cubicBezTo>
                    <a:pt x="1482" y="320"/>
                    <a:pt x="1164"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6" name="Google Shape;956;p41"/>
            <p:cNvSpPr/>
            <p:nvPr/>
          </p:nvSpPr>
          <p:spPr>
            <a:xfrm>
              <a:off x="6677707" y="4749275"/>
              <a:ext cx="140716" cy="135399"/>
            </a:xfrm>
            <a:custGeom>
              <a:rect b="b" l="l" r="r" t="t"/>
              <a:pathLst>
                <a:path extrusionOk="0" h="1426" w="1482">
                  <a:moveTo>
                    <a:pt x="769" y="0"/>
                  </a:moveTo>
                  <a:cubicBezTo>
                    <a:pt x="480" y="0"/>
                    <a:pt x="221" y="174"/>
                    <a:pt x="111" y="441"/>
                  </a:cubicBezTo>
                  <a:cubicBezTo>
                    <a:pt x="1" y="707"/>
                    <a:pt x="61" y="1013"/>
                    <a:pt x="266" y="1217"/>
                  </a:cubicBezTo>
                  <a:cubicBezTo>
                    <a:pt x="401" y="1353"/>
                    <a:pt x="583" y="1426"/>
                    <a:pt x="768" y="1426"/>
                  </a:cubicBezTo>
                  <a:cubicBezTo>
                    <a:pt x="860" y="1426"/>
                    <a:pt x="953" y="1408"/>
                    <a:pt x="1041" y="1371"/>
                  </a:cubicBezTo>
                  <a:cubicBezTo>
                    <a:pt x="1308" y="1261"/>
                    <a:pt x="1482" y="1002"/>
                    <a:pt x="1482" y="713"/>
                  </a:cubicBezTo>
                  <a:cubicBezTo>
                    <a:pt x="1482" y="320"/>
                    <a:pt x="1162"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7" name="Google Shape;957;p41"/>
            <p:cNvSpPr/>
            <p:nvPr/>
          </p:nvSpPr>
          <p:spPr>
            <a:xfrm>
              <a:off x="7611919" y="4749275"/>
              <a:ext cx="140811" cy="135399"/>
            </a:xfrm>
            <a:custGeom>
              <a:rect b="b" l="l" r="r" t="t"/>
              <a:pathLst>
                <a:path extrusionOk="0" h="1426" w="1483">
                  <a:moveTo>
                    <a:pt x="769" y="0"/>
                  </a:moveTo>
                  <a:cubicBezTo>
                    <a:pt x="481" y="0"/>
                    <a:pt x="222" y="174"/>
                    <a:pt x="111" y="441"/>
                  </a:cubicBezTo>
                  <a:cubicBezTo>
                    <a:pt x="1" y="707"/>
                    <a:pt x="63" y="1013"/>
                    <a:pt x="266" y="1217"/>
                  </a:cubicBezTo>
                  <a:cubicBezTo>
                    <a:pt x="402" y="1353"/>
                    <a:pt x="584" y="1426"/>
                    <a:pt x="769" y="1426"/>
                  </a:cubicBezTo>
                  <a:cubicBezTo>
                    <a:pt x="861" y="1426"/>
                    <a:pt x="954" y="1408"/>
                    <a:pt x="1042" y="1371"/>
                  </a:cubicBezTo>
                  <a:cubicBezTo>
                    <a:pt x="1308" y="1261"/>
                    <a:pt x="1482" y="1002"/>
                    <a:pt x="1482" y="713"/>
                  </a:cubicBezTo>
                  <a:cubicBezTo>
                    <a:pt x="1482" y="320"/>
                    <a:pt x="1164"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8" name="Google Shape;958;p41"/>
            <p:cNvSpPr/>
            <p:nvPr/>
          </p:nvSpPr>
          <p:spPr>
            <a:xfrm>
              <a:off x="8546321" y="4749275"/>
              <a:ext cx="140716" cy="135399"/>
            </a:xfrm>
            <a:custGeom>
              <a:rect b="b" l="l" r="r" t="t"/>
              <a:pathLst>
                <a:path extrusionOk="0" h="1426" w="1482">
                  <a:moveTo>
                    <a:pt x="769" y="0"/>
                  </a:moveTo>
                  <a:cubicBezTo>
                    <a:pt x="481" y="0"/>
                    <a:pt x="222" y="174"/>
                    <a:pt x="111" y="441"/>
                  </a:cubicBezTo>
                  <a:cubicBezTo>
                    <a:pt x="1" y="707"/>
                    <a:pt x="61" y="1013"/>
                    <a:pt x="266" y="1217"/>
                  </a:cubicBezTo>
                  <a:cubicBezTo>
                    <a:pt x="402" y="1353"/>
                    <a:pt x="583" y="1426"/>
                    <a:pt x="769" y="1426"/>
                  </a:cubicBezTo>
                  <a:cubicBezTo>
                    <a:pt x="861" y="1426"/>
                    <a:pt x="953" y="1408"/>
                    <a:pt x="1042" y="1371"/>
                  </a:cubicBezTo>
                  <a:cubicBezTo>
                    <a:pt x="1308" y="1261"/>
                    <a:pt x="1482" y="1002"/>
                    <a:pt x="1482" y="713"/>
                  </a:cubicBezTo>
                  <a:cubicBezTo>
                    <a:pt x="1482" y="320"/>
                    <a:pt x="1163"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9" name="Google Shape;959;p41"/>
            <p:cNvSpPr/>
            <p:nvPr/>
          </p:nvSpPr>
          <p:spPr>
            <a:xfrm>
              <a:off x="5690323" y="4778520"/>
              <a:ext cx="140716" cy="135304"/>
            </a:xfrm>
            <a:custGeom>
              <a:rect b="b" l="l" r="r" t="t"/>
              <a:pathLst>
                <a:path extrusionOk="0" h="1425" w="1482">
                  <a:moveTo>
                    <a:pt x="769" y="0"/>
                  </a:moveTo>
                  <a:cubicBezTo>
                    <a:pt x="481" y="0"/>
                    <a:pt x="221" y="174"/>
                    <a:pt x="111" y="440"/>
                  </a:cubicBezTo>
                  <a:cubicBezTo>
                    <a:pt x="1" y="705"/>
                    <a:pt x="61" y="1013"/>
                    <a:pt x="266" y="1216"/>
                  </a:cubicBezTo>
                  <a:cubicBezTo>
                    <a:pt x="402" y="1352"/>
                    <a:pt x="584" y="1425"/>
                    <a:pt x="770" y="1425"/>
                  </a:cubicBezTo>
                  <a:cubicBezTo>
                    <a:pt x="861" y="1425"/>
                    <a:pt x="953" y="1407"/>
                    <a:pt x="1042" y="1371"/>
                  </a:cubicBezTo>
                  <a:cubicBezTo>
                    <a:pt x="1308" y="1260"/>
                    <a:pt x="1482" y="1001"/>
                    <a:pt x="1482" y="713"/>
                  </a:cubicBezTo>
                  <a:cubicBezTo>
                    <a:pt x="1482" y="318"/>
                    <a:pt x="1162" y="0"/>
                    <a:pt x="76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0" name="Google Shape;960;p41"/>
            <p:cNvSpPr/>
            <p:nvPr/>
          </p:nvSpPr>
          <p:spPr>
            <a:xfrm>
              <a:off x="6624630" y="4778520"/>
              <a:ext cx="140716" cy="135304"/>
            </a:xfrm>
            <a:custGeom>
              <a:rect b="b" l="l" r="r" t="t"/>
              <a:pathLst>
                <a:path extrusionOk="0" h="1425" w="1482">
                  <a:moveTo>
                    <a:pt x="769" y="0"/>
                  </a:moveTo>
                  <a:cubicBezTo>
                    <a:pt x="480" y="0"/>
                    <a:pt x="221" y="174"/>
                    <a:pt x="110" y="439"/>
                  </a:cubicBezTo>
                  <a:cubicBezTo>
                    <a:pt x="0" y="705"/>
                    <a:pt x="60" y="1012"/>
                    <a:pt x="265" y="1216"/>
                  </a:cubicBezTo>
                  <a:cubicBezTo>
                    <a:pt x="401" y="1352"/>
                    <a:pt x="583" y="1425"/>
                    <a:pt x="769" y="1425"/>
                  </a:cubicBezTo>
                  <a:cubicBezTo>
                    <a:pt x="861" y="1425"/>
                    <a:pt x="953" y="1407"/>
                    <a:pt x="1041" y="1371"/>
                  </a:cubicBezTo>
                  <a:cubicBezTo>
                    <a:pt x="1307" y="1260"/>
                    <a:pt x="1481" y="1001"/>
                    <a:pt x="1481" y="713"/>
                  </a:cubicBezTo>
                  <a:cubicBezTo>
                    <a:pt x="1481" y="320"/>
                    <a:pt x="1162" y="0"/>
                    <a:pt x="76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1" name="Google Shape;961;p41"/>
            <p:cNvSpPr/>
            <p:nvPr/>
          </p:nvSpPr>
          <p:spPr>
            <a:xfrm>
              <a:off x="7558937" y="4778520"/>
              <a:ext cx="140811" cy="135304"/>
            </a:xfrm>
            <a:custGeom>
              <a:rect b="b" l="l" r="r" t="t"/>
              <a:pathLst>
                <a:path extrusionOk="0" h="1425" w="1483">
                  <a:moveTo>
                    <a:pt x="769" y="0"/>
                  </a:moveTo>
                  <a:cubicBezTo>
                    <a:pt x="481" y="0"/>
                    <a:pt x="220" y="174"/>
                    <a:pt x="110" y="440"/>
                  </a:cubicBezTo>
                  <a:cubicBezTo>
                    <a:pt x="1" y="705"/>
                    <a:pt x="61" y="1013"/>
                    <a:pt x="264" y="1216"/>
                  </a:cubicBezTo>
                  <a:cubicBezTo>
                    <a:pt x="402" y="1352"/>
                    <a:pt x="584" y="1425"/>
                    <a:pt x="770" y="1425"/>
                  </a:cubicBezTo>
                  <a:cubicBezTo>
                    <a:pt x="861" y="1425"/>
                    <a:pt x="954" y="1407"/>
                    <a:pt x="1042" y="1371"/>
                  </a:cubicBezTo>
                  <a:cubicBezTo>
                    <a:pt x="1308" y="1260"/>
                    <a:pt x="1482" y="1001"/>
                    <a:pt x="1482" y="713"/>
                  </a:cubicBezTo>
                  <a:cubicBezTo>
                    <a:pt x="1482" y="318"/>
                    <a:pt x="1163" y="0"/>
                    <a:pt x="76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2" name="Google Shape;962;p41"/>
            <p:cNvSpPr/>
            <p:nvPr/>
          </p:nvSpPr>
          <p:spPr>
            <a:xfrm>
              <a:off x="8493244" y="4778520"/>
              <a:ext cx="140716" cy="135304"/>
            </a:xfrm>
            <a:custGeom>
              <a:rect b="b" l="l" r="r" t="t"/>
              <a:pathLst>
                <a:path extrusionOk="0" h="1425" w="1482">
                  <a:moveTo>
                    <a:pt x="769" y="0"/>
                  </a:moveTo>
                  <a:cubicBezTo>
                    <a:pt x="480" y="0"/>
                    <a:pt x="221" y="174"/>
                    <a:pt x="111" y="439"/>
                  </a:cubicBezTo>
                  <a:cubicBezTo>
                    <a:pt x="0" y="705"/>
                    <a:pt x="61" y="1012"/>
                    <a:pt x="265" y="1216"/>
                  </a:cubicBezTo>
                  <a:cubicBezTo>
                    <a:pt x="401" y="1352"/>
                    <a:pt x="584" y="1425"/>
                    <a:pt x="769" y="1425"/>
                  </a:cubicBezTo>
                  <a:cubicBezTo>
                    <a:pt x="861" y="1425"/>
                    <a:pt x="953" y="1407"/>
                    <a:pt x="1041" y="1371"/>
                  </a:cubicBezTo>
                  <a:cubicBezTo>
                    <a:pt x="1308" y="1260"/>
                    <a:pt x="1482" y="1001"/>
                    <a:pt x="1482" y="713"/>
                  </a:cubicBezTo>
                  <a:cubicBezTo>
                    <a:pt x="1482" y="318"/>
                    <a:pt x="1164" y="0"/>
                    <a:pt x="76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63" name="Google Shape;963;p41"/>
          <p:cNvGrpSpPr/>
          <p:nvPr/>
        </p:nvGrpSpPr>
        <p:grpSpPr>
          <a:xfrm>
            <a:off x="8402078" y="123460"/>
            <a:ext cx="494184" cy="3160979"/>
            <a:chOff x="3250475" y="-1758600"/>
            <a:chExt cx="234700" cy="1501225"/>
          </a:xfrm>
        </p:grpSpPr>
        <p:sp>
          <p:nvSpPr>
            <p:cNvPr id="964" name="Google Shape;964;p41"/>
            <p:cNvSpPr/>
            <p:nvPr/>
          </p:nvSpPr>
          <p:spPr>
            <a:xfrm>
              <a:off x="3250550" y="-1758600"/>
              <a:ext cx="234625" cy="234625"/>
            </a:xfrm>
            <a:custGeom>
              <a:rect b="b" l="l" r="r" t="t"/>
              <a:pathLst>
                <a:path extrusionOk="0" h="9385" w="9385">
                  <a:moveTo>
                    <a:pt x="8497" y="0"/>
                  </a:moveTo>
                  <a:lnTo>
                    <a:pt x="1" y="8497"/>
                  </a:lnTo>
                  <a:lnTo>
                    <a:pt x="888" y="9385"/>
                  </a:lnTo>
                  <a:lnTo>
                    <a:pt x="9385" y="888"/>
                  </a:lnTo>
                  <a:lnTo>
                    <a:pt x="8497"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5" name="Google Shape;965;p41"/>
            <p:cNvSpPr/>
            <p:nvPr/>
          </p:nvSpPr>
          <p:spPr>
            <a:xfrm>
              <a:off x="3250475" y="-1653125"/>
              <a:ext cx="234675" cy="234650"/>
            </a:xfrm>
            <a:custGeom>
              <a:rect b="b" l="l" r="r" t="t"/>
              <a:pathLst>
                <a:path extrusionOk="0" h="9386" w="9387">
                  <a:moveTo>
                    <a:pt x="8497" y="1"/>
                  </a:moveTo>
                  <a:lnTo>
                    <a:pt x="1" y="8498"/>
                  </a:lnTo>
                  <a:lnTo>
                    <a:pt x="890" y="9385"/>
                  </a:lnTo>
                  <a:lnTo>
                    <a:pt x="9387" y="889"/>
                  </a:lnTo>
                  <a:lnTo>
                    <a:pt x="8497"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6" name="Google Shape;966;p41"/>
            <p:cNvSpPr/>
            <p:nvPr/>
          </p:nvSpPr>
          <p:spPr>
            <a:xfrm>
              <a:off x="3250550" y="-1547500"/>
              <a:ext cx="234625" cy="234625"/>
            </a:xfrm>
            <a:custGeom>
              <a:rect b="b" l="l" r="r" t="t"/>
              <a:pathLst>
                <a:path extrusionOk="0" h="9385" w="9385">
                  <a:moveTo>
                    <a:pt x="8497" y="0"/>
                  </a:moveTo>
                  <a:lnTo>
                    <a:pt x="1" y="8497"/>
                  </a:lnTo>
                  <a:lnTo>
                    <a:pt x="888" y="9385"/>
                  </a:lnTo>
                  <a:lnTo>
                    <a:pt x="9385" y="888"/>
                  </a:lnTo>
                  <a:lnTo>
                    <a:pt x="8497"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7" name="Google Shape;967;p41"/>
            <p:cNvSpPr/>
            <p:nvPr/>
          </p:nvSpPr>
          <p:spPr>
            <a:xfrm>
              <a:off x="3250475" y="-1442025"/>
              <a:ext cx="234675" cy="234650"/>
            </a:xfrm>
            <a:custGeom>
              <a:rect b="b" l="l" r="r" t="t"/>
              <a:pathLst>
                <a:path extrusionOk="0" h="9386" w="9387">
                  <a:moveTo>
                    <a:pt x="8497" y="1"/>
                  </a:moveTo>
                  <a:lnTo>
                    <a:pt x="1" y="8497"/>
                  </a:lnTo>
                  <a:lnTo>
                    <a:pt x="890" y="9385"/>
                  </a:lnTo>
                  <a:lnTo>
                    <a:pt x="9387" y="888"/>
                  </a:lnTo>
                  <a:lnTo>
                    <a:pt x="8497"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8" name="Google Shape;968;p41"/>
            <p:cNvSpPr/>
            <p:nvPr/>
          </p:nvSpPr>
          <p:spPr>
            <a:xfrm>
              <a:off x="3250550" y="-1336425"/>
              <a:ext cx="234625" cy="234650"/>
            </a:xfrm>
            <a:custGeom>
              <a:rect b="b" l="l" r="r" t="t"/>
              <a:pathLst>
                <a:path extrusionOk="0" h="9386" w="9385">
                  <a:moveTo>
                    <a:pt x="8497" y="1"/>
                  </a:moveTo>
                  <a:lnTo>
                    <a:pt x="1" y="8497"/>
                  </a:lnTo>
                  <a:lnTo>
                    <a:pt x="888" y="9385"/>
                  </a:lnTo>
                  <a:lnTo>
                    <a:pt x="9385" y="889"/>
                  </a:lnTo>
                  <a:lnTo>
                    <a:pt x="8497"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9" name="Google Shape;969;p41"/>
            <p:cNvSpPr/>
            <p:nvPr/>
          </p:nvSpPr>
          <p:spPr>
            <a:xfrm>
              <a:off x="3250550" y="-1230850"/>
              <a:ext cx="234625" cy="234625"/>
            </a:xfrm>
            <a:custGeom>
              <a:rect b="b" l="l" r="r" t="t"/>
              <a:pathLst>
                <a:path extrusionOk="0" h="9385" w="9385">
                  <a:moveTo>
                    <a:pt x="8497" y="0"/>
                  </a:moveTo>
                  <a:lnTo>
                    <a:pt x="1" y="8496"/>
                  </a:lnTo>
                  <a:lnTo>
                    <a:pt x="888" y="9385"/>
                  </a:lnTo>
                  <a:lnTo>
                    <a:pt x="9385" y="888"/>
                  </a:lnTo>
                  <a:lnTo>
                    <a:pt x="8497"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0" name="Google Shape;970;p41"/>
            <p:cNvSpPr/>
            <p:nvPr/>
          </p:nvSpPr>
          <p:spPr>
            <a:xfrm>
              <a:off x="3250525" y="-1125400"/>
              <a:ext cx="234625" cy="234675"/>
            </a:xfrm>
            <a:custGeom>
              <a:rect b="b" l="l" r="r" t="t"/>
              <a:pathLst>
                <a:path extrusionOk="0" h="9387" w="9385">
                  <a:moveTo>
                    <a:pt x="8497" y="0"/>
                  </a:moveTo>
                  <a:lnTo>
                    <a:pt x="0" y="8497"/>
                  </a:lnTo>
                  <a:lnTo>
                    <a:pt x="888" y="9386"/>
                  </a:lnTo>
                  <a:lnTo>
                    <a:pt x="9385" y="890"/>
                  </a:lnTo>
                  <a:lnTo>
                    <a:pt x="8497"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1" name="Google Shape;971;p41"/>
            <p:cNvSpPr/>
            <p:nvPr/>
          </p:nvSpPr>
          <p:spPr>
            <a:xfrm>
              <a:off x="3250550" y="-1019775"/>
              <a:ext cx="234625" cy="234650"/>
            </a:xfrm>
            <a:custGeom>
              <a:rect b="b" l="l" r="r" t="t"/>
              <a:pathLst>
                <a:path extrusionOk="0" h="9386" w="9385">
                  <a:moveTo>
                    <a:pt x="8497" y="1"/>
                  </a:moveTo>
                  <a:lnTo>
                    <a:pt x="1" y="8496"/>
                  </a:lnTo>
                  <a:lnTo>
                    <a:pt x="888" y="9385"/>
                  </a:lnTo>
                  <a:lnTo>
                    <a:pt x="9385" y="889"/>
                  </a:lnTo>
                  <a:lnTo>
                    <a:pt x="8497"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2" name="Google Shape;972;p41"/>
            <p:cNvSpPr/>
            <p:nvPr/>
          </p:nvSpPr>
          <p:spPr>
            <a:xfrm>
              <a:off x="3250525" y="-914300"/>
              <a:ext cx="234625" cy="234675"/>
            </a:xfrm>
            <a:custGeom>
              <a:rect b="b" l="l" r="r" t="t"/>
              <a:pathLst>
                <a:path extrusionOk="0" h="9387" w="9385">
                  <a:moveTo>
                    <a:pt x="8497" y="0"/>
                  </a:moveTo>
                  <a:lnTo>
                    <a:pt x="0" y="8497"/>
                  </a:lnTo>
                  <a:lnTo>
                    <a:pt x="888" y="9386"/>
                  </a:lnTo>
                  <a:lnTo>
                    <a:pt x="9385" y="889"/>
                  </a:lnTo>
                  <a:lnTo>
                    <a:pt x="8497"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3" name="Google Shape;973;p41"/>
            <p:cNvSpPr/>
            <p:nvPr/>
          </p:nvSpPr>
          <p:spPr>
            <a:xfrm>
              <a:off x="3250550" y="-808675"/>
              <a:ext cx="234625" cy="234650"/>
            </a:xfrm>
            <a:custGeom>
              <a:rect b="b" l="l" r="r" t="t"/>
              <a:pathLst>
                <a:path extrusionOk="0" h="9386" w="9385">
                  <a:moveTo>
                    <a:pt x="8497" y="1"/>
                  </a:moveTo>
                  <a:lnTo>
                    <a:pt x="1" y="8497"/>
                  </a:lnTo>
                  <a:lnTo>
                    <a:pt x="888" y="9385"/>
                  </a:lnTo>
                  <a:lnTo>
                    <a:pt x="9385" y="888"/>
                  </a:lnTo>
                  <a:lnTo>
                    <a:pt x="8497"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4" name="Google Shape;974;p41"/>
            <p:cNvSpPr/>
            <p:nvPr/>
          </p:nvSpPr>
          <p:spPr>
            <a:xfrm>
              <a:off x="3250525" y="-703225"/>
              <a:ext cx="234625" cy="234675"/>
            </a:xfrm>
            <a:custGeom>
              <a:rect b="b" l="l" r="r" t="t"/>
              <a:pathLst>
                <a:path extrusionOk="0" h="9387" w="9385">
                  <a:moveTo>
                    <a:pt x="8497" y="1"/>
                  </a:moveTo>
                  <a:lnTo>
                    <a:pt x="0" y="8497"/>
                  </a:lnTo>
                  <a:lnTo>
                    <a:pt x="889" y="9387"/>
                  </a:lnTo>
                  <a:lnTo>
                    <a:pt x="9385" y="890"/>
                  </a:lnTo>
                  <a:lnTo>
                    <a:pt x="8497"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5" name="Google Shape;975;p41"/>
            <p:cNvSpPr/>
            <p:nvPr/>
          </p:nvSpPr>
          <p:spPr>
            <a:xfrm>
              <a:off x="3250550" y="-597575"/>
              <a:ext cx="234625" cy="234625"/>
            </a:xfrm>
            <a:custGeom>
              <a:rect b="b" l="l" r="r" t="t"/>
              <a:pathLst>
                <a:path extrusionOk="0" h="9385" w="9385">
                  <a:moveTo>
                    <a:pt x="8497" y="0"/>
                  </a:moveTo>
                  <a:lnTo>
                    <a:pt x="1" y="8497"/>
                  </a:lnTo>
                  <a:lnTo>
                    <a:pt x="888" y="9385"/>
                  </a:lnTo>
                  <a:lnTo>
                    <a:pt x="9385" y="888"/>
                  </a:lnTo>
                  <a:lnTo>
                    <a:pt x="8497"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6" name="Google Shape;976;p41"/>
            <p:cNvSpPr/>
            <p:nvPr/>
          </p:nvSpPr>
          <p:spPr>
            <a:xfrm>
              <a:off x="3250550" y="-492050"/>
              <a:ext cx="234625" cy="234675"/>
            </a:xfrm>
            <a:custGeom>
              <a:rect b="b" l="l" r="r" t="t"/>
              <a:pathLst>
                <a:path extrusionOk="0" h="9387" w="9385">
                  <a:moveTo>
                    <a:pt x="8497" y="0"/>
                  </a:moveTo>
                  <a:lnTo>
                    <a:pt x="1" y="8497"/>
                  </a:lnTo>
                  <a:lnTo>
                    <a:pt x="888" y="9386"/>
                  </a:lnTo>
                  <a:lnTo>
                    <a:pt x="9385" y="890"/>
                  </a:lnTo>
                  <a:lnTo>
                    <a:pt x="8497"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77" name="Google Shape;977;p41"/>
          <p:cNvSpPr/>
          <p:nvPr/>
        </p:nvSpPr>
        <p:spPr>
          <a:xfrm>
            <a:off x="-288891" y="4356100"/>
            <a:ext cx="572820" cy="572704"/>
          </a:xfrm>
          <a:custGeom>
            <a:rect b="b" l="l" r="r" t="t"/>
            <a:pathLst>
              <a:path extrusionOk="0" h="9850" w="9852">
                <a:moveTo>
                  <a:pt x="4927" y="2094"/>
                </a:moveTo>
                <a:cubicBezTo>
                  <a:pt x="6487" y="2094"/>
                  <a:pt x="7756" y="3364"/>
                  <a:pt x="7756" y="4925"/>
                </a:cubicBezTo>
                <a:cubicBezTo>
                  <a:pt x="7756" y="6484"/>
                  <a:pt x="6487" y="7755"/>
                  <a:pt x="4927" y="7755"/>
                </a:cubicBezTo>
                <a:cubicBezTo>
                  <a:pt x="3366" y="7755"/>
                  <a:pt x="2095" y="6484"/>
                  <a:pt x="2095" y="4925"/>
                </a:cubicBezTo>
                <a:cubicBezTo>
                  <a:pt x="2095" y="3364"/>
                  <a:pt x="3366" y="2094"/>
                  <a:pt x="4927" y="2094"/>
                </a:cubicBezTo>
                <a:close/>
                <a:moveTo>
                  <a:pt x="4927" y="0"/>
                </a:moveTo>
                <a:cubicBezTo>
                  <a:pt x="2210" y="0"/>
                  <a:pt x="0" y="2207"/>
                  <a:pt x="0" y="4925"/>
                </a:cubicBezTo>
                <a:cubicBezTo>
                  <a:pt x="0" y="7642"/>
                  <a:pt x="2210" y="9850"/>
                  <a:pt x="4927" y="9850"/>
                </a:cubicBezTo>
                <a:cubicBezTo>
                  <a:pt x="7641" y="9850"/>
                  <a:pt x="9851" y="7640"/>
                  <a:pt x="9851" y="4925"/>
                </a:cubicBezTo>
                <a:cubicBezTo>
                  <a:pt x="9851" y="2209"/>
                  <a:pt x="7641" y="0"/>
                  <a:pt x="4927"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8" name="Google Shape;978;p41"/>
          <p:cNvSpPr/>
          <p:nvPr/>
        </p:nvSpPr>
        <p:spPr>
          <a:xfrm>
            <a:off x="-288891" y="3690600"/>
            <a:ext cx="572820" cy="572704"/>
          </a:xfrm>
          <a:custGeom>
            <a:rect b="b" l="l" r="r" t="t"/>
            <a:pathLst>
              <a:path extrusionOk="0" h="9850" w="9852">
                <a:moveTo>
                  <a:pt x="4927" y="2094"/>
                </a:moveTo>
                <a:cubicBezTo>
                  <a:pt x="6487" y="2094"/>
                  <a:pt x="7756" y="3364"/>
                  <a:pt x="7756" y="4925"/>
                </a:cubicBezTo>
                <a:cubicBezTo>
                  <a:pt x="7756" y="6484"/>
                  <a:pt x="6487" y="7755"/>
                  <a:pt x="4927" y="7755"/>
                </a:cubicBezTo>
                <a:cubicBezTo>
                  <a:pt x="3366" y="7755"/>
                  <a:pt x="2095" y="6484"/>
                  <a:pt x="2095" y="4925"/>
                </a:cubicBezTo>
                <a:cubicBezTo>
                  <a:pt x="2095" y="3364"/>
                  <a:pt x="3366" y="2094"/>
                  <a:pt x="4927" y="2094"/>
                </a:cubicBezTo>
                <a:close/>
                <a:moveTo>
                  <a:pt x="4927" y="0"/>
                </a:moveTo>
                <a:cubicBezTo>
                  <a:pt x="2210" y="0"/>
                  <a:pt x="0" y="2207"/>
                  <a:pt x="0" y="4925"/>
                </a:cubicBezTo>
                <a:cubicBezTo>
                  <a:pt x="0" y="7642"/>
                  <a:pt x="2210" y="9850"/>
                  <a:pt x="4927" y="9850"/>
                </a:cubicBezTo>
                <a:cubicBezTo>
                  <a:pt x="7641" y="9850"/>
                  <a:pt x="9851" y="7640"/>
                  <a:pt x="9851" y="4925"/>
                </a:cubicBezTo>
                <a:cubicBezTo>
                  <a:pt x="9851" y="2209"/>
                  <a:pt x="7641" y="0"/>
                  <a:pt x="4927"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9" name="Google Shape;979;p41"/>
          <p:cNvSpPr/>
          <p:nvPr/>
        </p:nvSpPr>
        <p:spPr>
          <a:xfrm>
            <a:off x="-288891" y="3025100"/>
            <a:ext cx="572820" cy="572704"/>
          </a:xfrm>
          <a:custGeom>
            <a:rect b="b" l="l" r="r" t="t"/>
            <a:pathLst>
              <a:path extrusionOk="0" h="9850" w="9852">
                <a:moveTo>
                  <a:pt x="4927" y="2094"/>
                </a:moveTo>
                <a:cubicBezTo>
                  <a:pt x="6487" y="2094"/>
                  <a:pt x="7756" y="3364"/>
                  <a:pt x="7756" y="4925"/>
                </a:cubicBezTo>
                <a:cubicBezTo>
                  <a:pt x="7756" y="6484"/>
                  <a:pt x="6487" y="7755"/>
                  <a:pt x="4927" y="7755"/>
                </a:cubicBezTo>
                <a:cubicBezTo>
                  <a:pt x="3366" y="7755"/>
                  <a:pt x="2095" y="6484"/>
                  <a:pt x="2095" y="4925"/>
                </a:cubicBezTo>
                <a:cubicBezTo>
                  <a:pt x="2095" y="3364"/>
                  <a:pt x="3366" y="2094"/>
                  <a:pt x="4927" y="2094"/>
                </a:cubicBezTo>
                <a:close/>
                <a:moveTo>
                  <a:pt x="4927" y="0"/>
                </a:moveTo>
                <a:cubicBezTo>
                  <a:pt x="2210" y="0"/>
                  <a:pt x="0" y="2207"/>
                  <a:pt x="0" y="4925"/>
                </a:cubicBezTo>
                <a:cubicBezTo>
                  <a:pt x="0" y="7642"/>
                  <a:pt x="2210" y="9850"/>
                  <a:pt x="4927" y="9850"/>
                </a:cubicBezTo>
                <a:cubicBezTo>
                  <a:pt x="7641" y="9850"/>
                  <a:pt x="9851" y="7640"/>
                  <a:pt x="9851" y="4925"/>
                </a:cubicBezTo>
                <a:cubicBezTo>
                  <a:pt x="9851" y="2209"/>
                  <a:pt x="7641" y="0"/>
                  <a:pt x="4927"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83" name="Shape 983"/>
        <p:cNvGrpSpPr/>
        <p:nvPr/>
      </p:nvGrpSpPr>
      <p:grpSpPr>
        <a:xfrm>
          <a:off x="0" y="0"/>
          <a:ext cx="0" cy="0"/>
          <a:chOff x="0" y="0"/>
          <a:chExt cx="0" cy="0"/>
        </a:xfrm>
      </p:grpSpPr>
      <p:sp>
        <p:nvSpPr>
          <p:cNvPr id="984" name="Google Shape;984;p43"/>
          <p:cNvSpPr/>
          <p:nvPr/>
        </p:nvSpPr>
        <p:spPr>
          <a:xfrm>
            <a:off x="735200" y="824575"/>
            <a:ext cx="6052392" cy="3042644"/>
          </a:xfrm>
          <a:custGeom>
            <a:rect b="b" l="l" r="r" t="t"/>
            <a:pathLst>
              <a:path extrusionOk="0" h="38247" w="75733">
                <a:moveTo>
                  <a:pt x="0" y="0"/>
                </a:moveTo>
                <a:lnTo>
                  <a:pt x="0" y="38246"/>
                </a:lnTo>
                <a:lnTo>
                  <a:pt x="75733" y="38246"/>
                </a:lnTo>
                <a:lnTo>
                  <a:pt x="75733" y="0"/>
                </a:lnTo>
                <a:close/>
              </a:path>
            </a:pathLst>
          </a:custGeom>
          <a:solidFill>
            <a:srgbClr val="E9B72B">
              <a:alpha val="419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5" name="Google Shape;985;p43"/>
          <p:cNvSpPr txBox="1"/>
          <p:nvPr>
            <p:ph type="ctrTitle"/>
          </p:nvPr>
        </p:nvSpPr>
        <p:spPr>
          <a:xfrm>
            <a:off x="717199" y="584694"/>
            <a:ext cx="4248900" cy="2052600"/>
          </a:xfrm>
          <a:prstGeom prst="rect">
            <a:avLst/>
          </a:prstGeom>
        </p:spPr>
        <p:txBody>
          <a:bodyPr anchorCtr="0" anchor="b" bIns="91425" lIns="91425" spcFirstLastPara="1" rIns="91425" wrap="square" tIns="91425">
            <a:noAutofit/>
          </a:bodyPr>
          <a:lstStyle>
            <a:lvl1pPr lvl="0" rtl="0" algn="r">
              <a:spcBef>
                <a:spcPts val="0"/>
              </a:spcBef>
              <a:spcAft>
                <a:spcPts val="0"/>
              </a:spcAft>
              <a:buSzPts val="3600"/>
              <a:buNone/>
              <a:defRPr sz="36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986" name="Google Shape;986;p43"/>
          <p:cNvSpPr txBox="1"/>
          <p:nvPr>
            <p:ph idx="1" type="subTitle"/>
          </p:nvPr>
        </p:nvSpPr>
        <p:spPr>
          <a:xfrm>
            <a:off x="2555300" y="2637294"/>
            <a:ext cx="2410800" cy="7926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SzPts val="1800"/>
              <a:buNone/>
              <a:defRPr/>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987" name="Google Shape;987;p43"/>
          <p:cNvSpPr/>
          <p:nvPr/>
        </p:nvSpPr>
        <p:spPr>
          <a:xfrm flipH="1">
            <a:off x="735243" y="548625"/>
            <a:ext cx="2770057" cy="97124"/>
          </a:xfrm>
          <a:custGeom>
            <a:rect b="b" l="l" r="r" t="t"/>
            <a:pathLst>
              <a:path extrusionOk="0" h="1676" w="50383">
                <a:moveTo>
                  <a:pt x="0" y="0"/>
                </a:moveTo>
                <a:lnTo>
                  <a:pt x="0" y="1676"/>
                </a:lnTo>
                <a:lnTo>
                  <a:pt x="50383" y="1676"/>
                </a:lnTo>
                <a:lnTo>
                  <a:pt x="50383"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988" name="Shape 988"/>
        <p:cNvGrpSpPr/>
        <p:nvPr/>
      </p:nvGrpSpPr>
      <p:grpSpPr>
        <a:xfrm>
          <a:off x="0" y="0"/>
          <a:ext cx="0" cy="0"/>
          <a:chOff x="0" y="0"/>
          <a:chExt cx="0" cy="0"/>
        </a:xfrm>
      </p:grpSpPr>
      <p:sp>
        <p:nvSpPr>
          <p:cNvPr id="989" name="Google Shape;989;p44"/>
          <p:cNvSpPr/>
          <p:nvPr/>
        </p:nvSpPr>
        <p:spPr>
          <a:xfrm rot="5400000">
            <a:off x="1116949" y="-654511"/>
            <a:ext cx="4672001" cy="6451888"/>
          </a:xfrm>
          <a:custGeom>
            <a:rect b="b" l="l" r="r" t="t"/>
            <a:pathLst>
              <a:path extrusionOk="0" h="31705" w="66178">
                <a:moveTo>
                  <a:pt x="0" y="0"/>
                </a:moveTo>
                <a:lnTo>
                  <a:pt x="0" y="31705"/>
                </a:lnTo>
                <a:lnTo>
                  <a:pt x="66177" y="31705"/>
                </a:lnTo>
                <a:lnTo>
                  <a:pt x="66177" y="0"/>
                </a:lnTo>
                <a:close/>
              </a:path>
            </a:pathLst>
          </a:custGeom>
          <a:solidFill>
            <a:srgbClr val="5EA5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0" name="Google Shape;990;p44"/>
          <p:cNvSpPr txBox="1"/>
          <p:nvPr>
            <p:ph type="title"/>
          </p:nvPr>
        </p:nvSpPr>
        <p:spPr>
          <a:xfrm>
            <a:off x="237375" y="2249350"/>
            <a:ext cx="6451800" cy="8418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lt2"/>
              </a:buClr>
              <a:buSzPts val="3600"/>
              <a:buNone/>
              <a:defRPr sz="3600">
                <a:solidFill>
                  <a:schemeClr val="lt2"/>
                </a:solidFill>
              </a:defRPr>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991" name="Google Shape;991;p44"/>
          <p:cNvSpPr txBox="1"/>
          <p:nvPr>
            <p:ph idx="1" type="subTitle"/>
          </p:nvPr>
        </p:nvSpPr>
        <p:spPr>
          <a:xfrm>
            <a:off x="1934675" y="3055625"/>
            <a:ext cx="3057300" cy="10338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lt2"/>
              </a:buClr>
              <a:buSzPts val="1800"/>
              <a:buNone/>
              <a:defRPr>
                <a:solidFill>
                  <a:schemeClr val="lt2"/>
                </a:solidFill>
              </a:defRPr>
            </a:lvl1pPr>
            <a:lvl2pPr lvl="1" rtl="0" algn="ctr">
              <a:lnSpc>
                <a:spcPct val="100000"/>
              </a:lnSpc>
              <a:spcBef>
                <a:spcPts val="0"/>
              </a:spcBef>
              <a:spcAft>
                <a:spcPts val="0"/>
              </a:spcAft>
              <a:buClr>
                <a:schemeClr val="lt2"/>
              </a:buClr>
              <a:buSzPts val="2800"/>
              <a:buNone/>
              <a:defRPr sz="2800">
                <a:solidFill>
                  <a:schemeClr val="lt2"/>
                </a:solidFill>
              </a:defRPr>
            </a:lvl2pPr>
            <a:lvl3pPr lvl="2" rtl="0" algn="ctr">
              <a:lnSpc>
                <a:spcPct val="100000"/>
              </a:lnSpc>
              <a:spcBef>
                <a:spcPts val="0"/>
              </a:spcBef>
              <a:spcAft>
                <a:spcPts val="0"/>
              </a:spcAft>
              <a:buClr>
                <a:schemeClr val="lt2"/>
              </a:buClr>
              <a:buSzPts val="2800"/>
              <a:buNone/>
              <a:defRPr sz="2800">
                <a:solidFill>
                  <a:schemeClr val="lt2"/>
                </a:solidFill>
              </a:defRPr>
            </a:lvl3pPr>
            <a:lvl4pPr lvl="3" rtl="0" algn="ctr">
              <a:lnSpc>
                <a:spcPct val="100000"/>
              </a:lnSpc>
              <a:spcBef>
                <a:spcPts val="0"/>
              </a:spcBef>
              <a:spcAft>
                <a:spcPts val="0"/>
              </a:spcAft>
              <a:buClr>
                <a:schemeClr val="lt2"/>
              </a:buClr>
              <a:buSzPts val="2800"/>
              <a:buNone/>
              <a:defRPr sz="2800">
                <a:solidFill>
                  <a:schemeClr val="lt2"/>
                </a:solidFill>
              </a:defRPr>
            </a:lvl4pPr>
            <a:lvl5pPr lvl="4" rtl="0" algn="ctr">
              <a:lnSpc>
                <a:spcPct val="100000"/>
              </a:lnSpc>
              <a:spcBef>
                <a:spcPts val="0"/>
              </a:spcBef>
              <a:spcAft>
                <a:spcPts val="0"/>
              </a:spcAft>
              <a:buClr>
                <a:schemeClr val="lt2"/>
              </a:buClr>
              <a:buSzPts val="2800"/>
              <a:buNone/>
              <a:defRPr sz="2800">
                <a:solidFill>
                  <a:schemeClr val="lt2"/>
                </a:solidFill>
              </a:defRPr>
            </a:lvl5pPr>
            <a:lvl6pPr lvl="5" rtl="0" algn="ctr">
              <a:lnSpc>
                <a:spcPct val="100000"/>
              </a:lnSpc>
              <a:spcBef>
                <a:spcPts val="0"/>
              </a:spcBef>
              <a:spcAft>
                <a:spcPts val="0"/>
              </a:spcAft>
              <a:buClr>
                <a:schemeClr val="lt2"/>
              </a:buClr>
              <a:buSzPts val="2800"/>
              <a:buNone/>
              <a:defRPr sz="2800">
                <a:solidFill>
                  <a:schemeClr val="lt2"/>
                </a:solidFill>
              </a:defRPr>
            </a:lvl6pPr>
            <a:lvl7pPr lvl="6" rtl="0" algn="ctr">
              <a:lnSpc>
                <a:spcPct val="100000"/>
              </a:lnSpc>
              <a:spcBef>
                <a:spcPts val="0"/>
              </a:spcBef>
              <a:spcAft>
                <a:spcPts val="0"/>
              </a:spcAft>
              <a:buClr>
                <a:schemeClr val="lt2"/>
              </a:buClr>
              <a:buSzPts val="2800"/>
              <a:buNone/>
              <a:defRPr sz="2800">
                <a:solidFill>
                  <a:schemeClr val="lt2"/>
                </a:solidFill>
              </a:defRPr>
            </a:lvl7pPr>
            <a:lvl8pPr lvl="7" rtl="0" algn="ctr">
              <a:lnSpc>
                <a:spcPct val="100000"/>
              </a:lnSpc>
              <a:spcBef>
                <a:spcPts val="0"/>
              </a:spcBef>
              <a:spcAft>
                <a:spcPts val="0"/>
              </a:spcAft>
              <a:buClr>
                <a:schemeClr val="lt2"/>
              </a:buClr>
              <a:buSzPts val="2800"/>
              <a:buNone/>
              <a:defRPr sz="2800">
                <a:solidFill>
                  <a:schemeClr val="lt2"/>
                </a:solidFill>
              </a:defRPr>
            </a:lvl8pPr>
            <a:lvl9pPr lvl="8" rtl="0" algn="ctr">
              <a:lnSpc>
                <a:spcPct val="100000"/>
              </a:lnSpc>
              <a:spcBef>
                <a:spcPts val="0"/>
              </a:spcBef>
              <a:spcAft>
                <a:spcPts val="0"/>
              </a:spcAft>
              <a:buClr>
                <a:schemeClr val="lt2"/>
              </a:buClr>
              <a:buSzPts val="2800"/>
              <a:buNone/>
              <a:defRPr sz="2800">
                <a:solidFill>
                  <a:schemeClr val="lt2"/>
                </a:solidFill>
              </a:defRPr>
            </a:lvl9pPr>
          </a:lstStyle>
          <a:p/>
        </p:txBody>
      </p:sp>
      <p:sp>
        <p:nvSpPr>
          <p:cNvPr id="992" name="Google Shape;992;p44"/>
          <p:cNvSpPr txBox="1"/>
          <p:nvPr>
            <p:ph hasCustomPrompt="1" idx="2" type="title"/>
          </p:nvPr>
        </p:nvSpPr>
        <p:spPr>
          <a:xfrm>
            <a:off x="2522225" y="1206475"/>
            <a:ext cx="1882200" cy="7581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4800"/>
              <a:buNone/>
              <a:defRPr sz="4800"/>
            </a:lvl1pPr>
            <a:lvl2pPr lvl="1" rtl="0" algn="ctr">
              <a:spcBef>
                <a:spcPts val="0"/>
              </a:spcBef>
              <a:spcAft>
                <a:spcPts val="0"/>
              </a:spcAft>
              <a:buSzPts val="4800"/>
              <a:buNone/>
              <a:defRPr sz="4800"/>
            </a:lvl2pPr>
            <a:lvl3pPr lvl="2" rtl="0" algn="ctr">
              <a:spcBef>
                <a:spcPts val="0"/>
              </a:spcBef>
              <a:spcAft>
                <a:spcPts val="0"/>
              </a:spcAft>
              <a:buSzPts val="4800"/>
              <a:buNone/>
              <a:defRPr sz="4800"/>
            </a:lvl3pPr>
            <a:lvl4pPr lvl="3" rtl="0" algn="ctr">
              <a:spcBef>
                <a:spcPts val="0"/>
              </a:spcBef>
              <a:spcAft>
                <a:spcPts val="0"/>
              </a:spcAft>
              <a:buSzPts val="4800"/>
              <a:buNone/>
              <a:defRPr sz="4800"/>
            </a:lvl4pPr>
            <a:lvl5pPr lvl="4" rtl="0" algn="ctr">
              <a:spcBef>
                <a:spcPts val="0"/>
              </a:spcBef>
              <a:spcAft>
                <a:spcPts val="0"/>
              </a:spcAft>
              <a:buSzPts val="4800"/>
              <a:buNone/>
              <a:defRPr sz="4800"/>
            </a:lvl5pPr>
            <a:lvl6pPr lvl="5" rtl="0" algn="ctr">
              <a:spcBef>
                <a:spcPts val="0"/>
              </a:spcBef>
              <a:spcAft>
                <a:spcPts val="0"/>
              </a:spcAft>
              <a:buSzPts val="4800"/>
              <a:buNone/>
              <a:defRPr sz="4800"/>
            </a:lvl6pPr>
            <a:lvl7pPr lvl="6" rtl="0" algn="ctr">
              <a:spcBef>
                <a:spcPts val="0"/>
              </a:spcBef>
              <a:spcAft>
                <a:spcPts val="0"/>
              </a:spcAft>
              <a:buSzPts val="4800"/>
              <a:buNone/>
              <a:defRPr sz="4800"/>
            </a:lvl7pPr>
            <a:lvl8pPr lvl="7" rtl="0" algn="ctr">
              <a:spcBef>
                <a:spcPts val="0"/>
              </a:spcBef>
              <a:spcAft>
                <a:spcPts val="0"/>
              </a:spcAft>
              <a:buSzPts val="4800"/>
              <a:buNone/>
              <a:defRPr sz="4800"/>
            </a:lvl8pPr>
            <a:lvl9pPr lvl="8" rtl="0" algn="ctr">
              <a:spcBef>
                <a:spcPts val="0"/>
              </a:spcBef>
              <a:spcAft>
                <a:spcPts val="0"/>
              </a:spcAft>
              <a:buSzPts val="4800"/>
              <a:buNone/>
              <a:defRPr sz="4800"/>
            </a:lvl9pPr>
          </a:lstStyle>
          <a:p>
            <a:r>
              <a:t>xx%</a:t>
            </a:r>
          </a:p>
        </p:txBody>
      </p:sp>
      <p:sp>
        <p:nvSpPr>
          <p:cNvPr id="993" name="Google Shape;993;p44"/>
          <p:cNvSpPr/>
          <p:nvPr/>
        </p:nvSpPr>
        <p:spPr>
          <a:xfrm rot="5400000">
            <a:off x="6134818" y="2661857"/>
            <a:ext cx="2994111" cy="1497020"/>
          </a:xfrm>
          <a:custGeom>
            <a:rect b="b" l="l" r="r" t="t"/>
            <a:pathLst>
              <a:path extrusionOk="0" h="21205" w="42411">
                <a:moveTo>
                  <a:pt x="21205" y="1"/>
                </a:moveTo>
                <a:cubicBezTo>
                  <a:pt x="9494" y="1"/>
                  <a:pt x="0" y="9494"/>
                  <a:pt x="0" y="21205"/>
                </a:cubicBezTo>
                <a:lnTo>
                  <a:pt x="42410" y="21205"/>
                </a:lnTo>
                <a:cubicBezTo>
                  <a:pt x="42410" y="9492"/>
                  <a:pt x="32917" y="1"/>
                  <a:pt x="21205" y="1"/>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4" name="Google Shape;994;p44"/>
          <p:cNvSpPr/>
          <p:nvPr/>
        </p:nvSpPr>
        <p:spPr>
          <a:xfrm rot="5400000">
            <a:off x="7855700" y="1498978"/>
            <a:ext cx="1049502" cy="1049502"/>
          </a:xfrm>
          <a:custGeom>
            <a:rect b="b" l="l" r="r" t="t"/>
            <a:pathLst>
              <a:path extrusionOk="0" h="14866" w="14866">
                <a:moveTo>
                  <a:pt x="7433" y="3197"/>
                </a:moveTo>
                <a:cubicBezTo>
                  <a:pt x="9768" y="3197"/>
                  <a:pt x="11669" y="5098"/>
                  <a:pt x="11669" y="7433"/>
                </a:cubicBezTo>
                <a:cubicBezTo>
                  <a:pt x="11669" y="9768"/>
                  <a:pt x="9768" y="11669"/>
                  <a:pt x="7433" y="11669"/>
                </a:cubicBezTo>
                <a:cubicBezTo>
                  <a:pt x="5098" y="11669"/>
                  <a:pt x="3197" y="9768"/>
                  <a:pt x="3197" y="7433"/>
                </a:cubicBezTo>
                <a:cubicBezTo>
                  <a:pt x="3197" y="5096"/>
                  <a:pt x="5098" y="3197"/>
                  <a:pt x="7433" y="3197"/>
                </a:cubicBezTo>
                <a:close/>
                <a:moveTo>
                  <a:pt x="7433" y="1"/>
                </a:moveTo>
                <a:cubicBezTo>
                  <a:pt x="3334" y="1"/>
                  <a:pt x="1" y="3336"/>
                  <a:pt x="1" y="7433"/>
                </a:cubicBezTo>
                <a:cubicBezTo>
                  <a:pt x="1" y="11532"/>
                  <a:pt x="3334" y="14865"/>
                  <a:pt x="7433" y="14865"/>
                </a:cubicBezTo>
                <a:cubicBezTo>
                  <a:pt x="11531" y="14865"/>
                  <a:pt x="14865" y="11532"/>
                  <a:pt x="14865" y="7433"/>
                </a:cubicBezTo>
                <a:cubicBezTo>
                  <a:pt x="14865" y="3336"/>
                  <a:pt x="11532" y="1"/>
                  <a:pt x="7433" y="1"/>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5" name="Google Shape;995;p44"/>
          <p:cNvSpPr/>
          <p:nvPr/>
        </p:nvSpPr>
        <p:spPr>
          <a:xfrm rot="5400000">
            <a:off x="7692443" y="-573581"/>
            <a:ext cx="403747" cy="2021771"/>
          </a:xfrm>
          <a:custGeom>
            <a:rect b="b" l="l" r="r" t="t"/>
            <a:pathLst>
              <a:path extrusionOk="0" h="28638" w="5719">
                <a:moveTo>
                  <a:pt x="3916" y="1"/>
                </a:moveTo>
                <a:lnTo>
                  <a:pt x="0" y="5127"/>
                </a:lnTo>
                <a:lnTo>
                  <a:pt x="3510" y="9721"/>
                </a:lnTo>
                <a:lnTo>
                  <a:pt x="0" y="14316"/>
                </a:lnTo>
                <a:lnTo>
                  <a:pt x="3510" y="18911"/>
                </a:lnTo>
                <a:lnTo>
                  <a:pt x="0" y="23508"/>
                </a:lnTo>
                <a:lnTo>
                  <a:pt x="3916" y="28637"/>
                </a:lnTo>
                <a:lnTo>
                  <a:pt x="5312" y="27573"/>
                </a:lnTo>
                <a:lnTo>
                  <a:pt x="2208" y="23508"/>
                </a:lnTo>
                <a:lnTo>
                  <a:pt x="5718" y="18910"/>
                </a:lnTo>
                <a:lnTo>
                  <a:pt x="2208" y="14316"/>
                </a:lnTo>
                <a:lnTo>
                  <a:pt x="5718" y="9721"/>
                </a:lnTo>
                <a:lnTo>
                  <a:pt x="2208" y="5127"/>
                </a:lnTo>
                <a:lnTo>
                  <a:pt x="5311" y="1067"/>
                </a:lnTo>
                <a:lnTo>
                  <a:pt x="3916" y="1"/>
                </a:lnTo>
                <a:close/>
              </a:path>
            </a:pathLst>
          </a:custGeom>
          <a:solidFill>
            <a:srgbClr val="E9B72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6" name="Google Shape;996;p44"/>
          <p:cNvSpPr/>
          <p:nvPr/>
        </p:nvSpPr>
        <p:spPr>
          <a:xfrm rot="5400000">
            <a:off x="7692408" y="-184980"/>
            <a:ext cx="403818" cy="2021771"/>
          </a:xfrm>
          <a:custGeom>
            <a:rect b="b" l="l" r="r" t="t"/>
            <a:pathLst>
              <a:path extrusionOk="0" h="28638" w="5720">
                <a:moveTo>
                  <a:pt x="3919" y="1"/>
                </a:moveTo>
                <a:lnTo>
                  <a:pt x="1" y="5127"/>
                </a:lnTo>
                <a:lnTo>
                  <a:pt x="3512" y="9721"/>
                </a:lnTo>
                <a:lnTo>
                  <a:pt x="2" y="14316"/>
                </a:lnTo>
                <a:lnTo>
                  <a:pt x="3512" y="18911"/>
                </a:lnTo>
                <a:lnTo>
                  <a:pt x="2" y="23508"/>
                </a:lnTo>
                <a:lnTo>
                  <a:pt x="3919" y="28637"/>
                </a:lnTo>
                <a:lnTo>
                  <a:pt x="5313" y="27573"/>
                </a:lnTo>
                <a:lnTo>
                  <a:pt x="2209" y="23508"/>
                </a:lnTo>
                <a:lnTo>
                  <a:pt x="5719" y="18910"/>
                </a:lnTo>
                <a:lnTo>
                  <a:pt x="2209" y="14316"/>
                </a:lnTo>
                <a:lnTo>
                  <a:pt x="5719" y="9721"/>
                </a:lnTo>
                <a:lnTo>
                  <a:pt x="2211" y="5127"/>
                </a:lnTo>
                <a:lnTo>
                  <a:pt x="5313" y="1067"/>
                </a:lnTo>
                <a:lnTo>
                  <a:pt x="3919" y="1"/>
                </a:lnTo>
                <a:close/>
              </a:path>
            </a:pathLst>
          </a:custGeom>
          <a:solidFill>
            <a:srgbClr val="E9B72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7" name="Google Shape;997;p44"/>
          <p:cNvSpPr/>
          <p:nvPr/>
        </p:nvSpPr>
        <p:spPr>
          <a:xfrm rot="5400000">
            <a:off x="6267706" y="2258782"/>
            <a:ext cx="2649687" cy="2648889"/>
          </a:xfrm>
          <a:custGeom>
            <a:rect b="b" l="l" r="r" t="t"/>
            <a:pathLst>
              <a:path extrusionOk="0" h="37521" w="37523">
                <a:moveTo>
                  <a:pt x="1" y="0"/>
                </a:moveTo>
                <a:lnTo>
                  <a:pt x="37522" y="37520"/>
                </a:lnTo>
                <a:lnTo>
                  <a:pt x="37522" y="0"/>
                </a:lnTo>
                <a:close/>
              </a:path>
            </a:pathLst>
          </a:custGeom>
          <a:solidFill>
            <a:srgbClr val="E9B72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8" name="Google Shape;998;p44"/>
          <p:cNvSpPr/>
          <p:nvPr/>
        </p:nvSpPr>
        <p:spPr>
          <a:xfrm rot="5400000">
            <a:off x="816210" y="-522471"/>
            <a:ext cx="181224" cy="2142069"/>
          </a:xfrm>
          <a:custGeom>
            <a:rect b="b" l="l" r="r" t="t"/>
            <a:pathLst>
              <a:path extrusionOk="0" h="30342" w="2567">
                <a:moveTo>
                  <a:pt x="1" y="0"/>
                </a:moveTo>
                <a:lnTo>
                  <a:pt x="1" y="30342"/>
                </a:lnTo>
                <a:lnTo>
                  <a:pt x="2567" y="30342"/>
                </a:lnTo>
                <a:lnTo>
                  <a:pt x="2567" y="0"/>
                </a:ln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999" name="Shape 999"/>
        <p:cNvGrpSpPr/>
        <p:nvPr/>
      </p:nvGrpSpPr>
      <p:grpSpPr>
        <a:xfrm>
          <a:off x="0" y="0"/>
          <a:ext cx="0" cy="0"/>
          <a:chOff x="0" y="0"/>
          <a:chExt cx="0" cy="0"/>
        </a:xfrm>
      </p:grpSpPr>
      <p:sp>
        <p:nvSpPr>
          <p:cNvPr id="1000" name="Google Shape;1000;p45"/>
          <p:cNvSpPr txBox="1"/>
          <p:nvPr>
            <p:ph idx="1" type="body"/>
          </p:nvPr>
        </p:nvSpPr>
        <p:spPr>
          <a:xfrm>
            <a:off x="711150" y="1302050"/>
            <a:ext cx="7721700" cy="29178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SzPts val="1200"/>
              <a:buChar char="●"/>
              <a:defRPr sz="12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grpSp>
        <p:nvGrpSpPr>
          <p:cNvPr id="1001" name="Google Shape;1001;p45"/>
          <p:cNvGrpSpPr/>
          <p:nvPr/>
        </p:nvGrpSpPr>
        <p:grpSpPr>
          <a:xfrm>
            <a:off x="91798" y="53625"/>
            <a:ext cx="276427" cy="1135052"/>
            <a:chOff x="674223" y="0"/>
            <a:chExt cx="276427" cy="1135052"/>
          </a:xfrm>
        </p:grpSpPr>
        <p:sp>
          <p:nvSpPr>
            <p:cNvPr id="1002" name="Google Shape;1002;p45"/>
            <p:cNvSpPr/>
            <p:nvPr/>
          </p:nvSpPr>
          <p:spPr>
            <a:xfrm rot="5400000">
              <a:off x="874598" y="1462"/>
              <a:ext cx="77514" cy="74591"/>
            </a:xfrm>
            <a:custGeom>
              <a:rect b="b" l="l" r="r" t="t"/>
              <a:pathLst>
                <a:path extrusionOk="0" h="2194" w="2280">
                  <a:moveTo>
                    <a:pt x="1184" y="0"/>
                  </a:moveTo>
                  <a:cubicBezTo>
                    <a:pt x="740" y="0"/>
                    <a:pt x="341" y="268"/>
                    <a:pt x="170" y="678"/>
                  </a:cubicBezTo>
                  <a:cubicBezTo>
                    <a:pt x="1" y="1087"/>
                    <a:pt x="95" y="1559"/>
                    <a:pt x="408" y="1873"/>
                  </a:cubicBezTo>
                  <a:cubicBezTo>
                    <a:pt x="618" y="2083"/>
                    <a:pt x="898" y="2194"/>
                    <a:pt x="1183" y="2194"/>
                  </a:cubicBezTo>
                  <a:cubicBezTo>
                    <a:pt x="1325" y="2194"/>
                    <a:pt x="1468" y="2166"/>
                    <a:pt x="1604" y="2110"/>
                  </a:cubicBezTo>
                  <a:cubicBezTo>
                    <a:pt x="2013" y="1941"/>
                    <a:pt x="2280" y="1540"/>
                    <a:pt x="2280" y="1097"/>
                  </a:cubicBezTo>
                  <a:cubicBezTo>
                    <a:pt x="2280" y="491"/>
                    <a:pt x="1789" y="0"/>
                    <a:pt x="1184"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3" name="Google Shape;1003;p45"/>
            <p:cNvSpPr/>
            <p:nvPr/>
          </p:nvSpPr>
          <p:spPr>
            <a:xfrm rot="5400000">
              <a:off x="874581" y="265124"/>
              <a:ext cx="77548" cy="74591"/>
            </a:xfrm>
            <a:custGeom>
              <a:rect b="b" l="l" r="r" t="t"/>
              <a:pathLst>
                <a:path extrusionOk="0" h="2194" w="2281">
                  <a:moveTo>
                    <a:pt x="1184" y="0"/>
                  </a:moveTo>
                  <a:cubicBezTo>
                    <a:pt x="741" y="0"/>
                    <a:pt x="340" y="268"/>
                    <a:pt x="171" y="678"/>
                  </a:cubicBezTo>
                  <a:cubicBezTo>
                    <a:pt x="0" y="1087"/>
                    <a:pt x="94" y="1559"/>
                    <a:pt x="408" y="1873"/>
                  </a:cubicBezTo>
                  <a:cubicBezTo>
                    <a:pt x="618" y="2083"/>
                    <a:pt x="898" y="2194"/>
                    <a:pt x="1183" y="2194"/>
                  </a:cubicBezTo>
                  <a:cubicBezTo>
                    <a:pt x="1325" y="2194"/>
                    <a:pt x="1468" y="2166"/>
                    <a:pt x="1603" y="2110"/>
                  </a:cubicBezTo>
                  <a:cubicBezTo>
                    <a:pt x="2013" y="1941"/>
                    <a:pt x="2281" y="1540"/>
                    <a:pt x="2279" y="1097"/>
                  </a:cubicBezTo>
                  <a:cubicBezTo>
                    <a:pt x="2279" y="492"/>
                    <a:pt x="1789" y="0"/>
                    <a:pt x="1184"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4" name="Google Shape;1004;p45"/>
            <p:cNvSpPr/>
            <p:nvPr/>
          </p:nvSpPr>
          <p:spPr>
            <a:xfrm rot="5400000">
              <a:off x="874598" y="528786"/>
              <a:ext cx="77514" cy="74591"/>
            </a:xfrm>
            <a:custGeom>
              <a:rect b="b" l="l" r="r" t="t"/>
              <a:pathLst>
                <a:path extrusionOk="0" h="2194" w="2280">
                  <a:moveTo>
                    <a:pt x="1183" y="0"/>
                  </a:moveTo>
                  <a:cubicBezTo>
                    <a:pt x="739" y="0"/>
                    <a:pt x="339" y="268"/>
                    <a:pt x="170" y="678"/>
                  </a:cubicBezTo>
                  <a:cubicBezTo>
                    <a:pt x="0" y="1087"/>
                    <a:pt x="93" y="1559"/>
                    <a:pt x="407" y="1873"/>
                  </a:cubicBezTo>
                  <a:cubicBezTo>
                    <a:pt x="616" y="2083"/>
                    <a:pt x="897" y="2194"/>
                    <a:pt x="1182" y="2194"/>
                  </a:cubicBezTo>
                  <a:cubicBezTo>
                    <a:pt x="1324" y="2194"/>
                    <a:pt x="1466" y="2166"/>
                    <a:pt x="1602" y="2110"/>
                  </a:cubicBezTo>
                  <a:cubicBezTo>
                    <a:pt x="2011" y="1941"/>
                    <a:pt x="2279" y="1540"/>
                    <a:pt x="2279" y="1097"/>
                  </a:cubicBezTo>
                  <a:cubicBezTo>
                    <a:pt x="2279" y="492"/>
                    <a:pt x="1788" y="0"/>
                    <a:pt x="1183"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5" name="Google Shape;1005;p45"/>
            <p:cNvSpPr/>
            <p:nvPr/>
          </p:nvSpPr>
          <p:spPr>
            <a:xfrm rot="5400000">
              <a:off x="874581" y="792414"/>
              <a:ext cx="77548" cy="74591"/>
            </a:xfrm>
            <a:custGeom>
              <a:rect b="b" l="l" r="r" t="t"/>
              <a:pathLst>
                <a:path extrusionOk="0" h="2194" w="2281">
                  <a:moveTo>
                    <a:pt x="1183" y="0"/>
                  </a:moveTo>
                  <a:cubicBezTo>
                    <a:pt x="740" y="0"/>
                    <a:pt x="341" y="268"/>
                    <a:pt x="170" y="678"/>
                  </a:cubicBezTo>
                  <a:cubicBezTo>
                    <a:pt x="1" y="1087"/>
                    <a:pt x="95" y="1559"/>
                    <a:pt x="409" y="1873"/>
                  </a:cubicBezTo>
                  <a:cubicBezTo>
                    <a:pt x="618" y="2083"/>
                    <a:pt x="898" y="2194"/>
                    <a:pt x="1183" y="2194"/>
                  </a:cubicBezTo>
                  <a:cubicBezTo>
                    <a:pt x="1324" y="2194"/>
                    <a:pt x="1467" y="2166"/>
                    <a:pt x="1603" y="2110"/>
                  </a:cubicBezTo>
                  <a:cubicBezTo>
                    <a:pt x="2014" y="1941"/>
                    <a:pt x="2280" y="1540"/>
                    <a:pt x="2280" y="1097"/>
                  </a:cubicBezTo>
                  <a:cubicBezTo>
                    <a:pt x="2280" y="492"/>
                    <a:pt x="1790" y="0"/>
                    <a:pt x="1183"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6" name="Google Shape;1006;p45"/>
            <p:cNvSpPr/>
            <p:nvPr/>
          </p:nvSpPr>
          <p:spPr>
            <a:xfrm rot="5400000">
              <a:off x="874581" y="1058982"/>
              <a:ext cx="77514" cy="74625"/>
            </a:xfrm>
            <a:custGeom>
              <a:rect b="b" l="l" r="r" t="t"/>
              <a:pathLst>
                <a:path extrusionOk="0" h="2195" w="2280">
                  <a:moveTo>
                    <a:pt x="1097" y="1"/>
                  </a:moveTo>
                  <a:cubicBezTo>
                    <a:pt x="956" y="1"/>
                    <a:pt x="813" y="28"/>
                    <a:pt x="678" y="84"/>
                  </a:cubicBezTo>
                  <a:cubicBezTo>
                    <a:pt x="267" y="254"/>
                    <a:pt x="0" y="654"/>
                    <a:pt x="0" y="1097"/>
                  </a:cubicBezTo>
                  <a:cubicBezTo>
                    <a:pt x="0" y="1702"/>
                    <a:pt x="491" y="2194"/>
                    <a:pt x="1097" y="2194"/>
                  </a:cubicBezTo>
                  <a:cubicBezTo>
                    <a:pt x="1540" y="2194"/>
                    <a:pt x="1941" y="1926"/>
                    <a:pt x="2110" y="1517"/>
                  </a:cubicBezTo>
                  <a:cubicBezTo>
                    <a:pt x="2280" y="1107"/>
                    <a:pt x="2185" y="635"/>
                    <a:pt x="1872" y="321"/>
                  </a:cubicBezTo>
                  <a:cubicBezTo>
                    <a:pt x="1662" y="112"/>
                    <a:pt x="1382" y="1"/>
                    <a:pt x="1097" y="1"/>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7" name="Google Shape;1007;p45"/>
            <p:cNvSpPr/>
            <p:nvPr/>
          </p:nvSpPr>
          <p:spPr>
            <a:xfrm rot="5400000">
              <a:off x="674257" y="2924"/>
              <a:ext cx="74557" cy="74625"/>
            </a:xfrm>
            <a:custGeom>
              <a:rect b="b" l="l" r="r" t="t"/>
              <a:pathLst>
                <a:path extrusionOk="0" h="2195" w="2193">
                  <a:moveTo>
                    <a:pt x="1096" y="1"/>
                  </a:moveTo>
                  <a:cubicBezTo>
                    <a:pt x="491" y="1"/>
                    <a:pt x="0" y="492"/>
                    <a:pt x="0" y="1098"/>
                  </a:cubicBezTo>
                  <a:cubicBezTo>
                    <a:pt x="0" y="1703"/>
                    <a:pt x="491" y="2194"/>
                    <a:pt x="1096" y="2194"/>
                  </a:cubicBezTo>
                  <a:cubicBezTo>
                    <a:pt x="1702" y="2194"/>
                    <a:pt x="2193" y="1703"/>
                    <a:pt x="2193" y="1098"/>
                  </a:cubicBezTo>
                  <a:cubicBezTo>
                    <a:pt x="2193" y="492"/>
                    <a:pt x="1702" y="1"/>
                    <a:pt x="1096" y="1"/>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8" name="Google Shape;1008;p45"/>
            <p:cNvSpPr/>
            <p:nvPr/>
          </p:nvSpPr>
          <p:spPr>
            <a:xfrm rot="5400000">
              <a:off x="674257" y="266569"/>
              <a:ext cx="74557" cy="74625"/>
            </a:xfrm>
            <a:custGeom>
              <a:rect b="b" l="l" r="r" t="t"/>
              <a:pathLst>
                <a:path extrusionOk="0" h="2195" w="2193">
                  <a:moveTo>
                    <a:pt x="1097" y="1"/>
                  </a:moveTo>
                  <a:cubicBezTo>
                    <a:pt x="492" y="1"/>
                    <a:pt x="0" y="492"/>
                    <a:pt x="0" y="1098"/>
                  </a:cubicBezTo>
                  <a:cubicBezTo>
                    <a:pt x="0" y="1703"/>
                    <a:pt x="492" y="2194"/>
                    <a:pt x="1097" y="2194"/>
                  </a:cubicBezTo>
                  <a:cubicBezTo>
                    <a:pt x="1702" y="2194"/>
                    <a:pt x="2192" y="1703"/>
                    <a:pt x="2192" y="1098"/>
                  </a:cubicBezTo>
                  <a:cubicBezTo>
                    <a:pt x="2192" y="492"/>
                    <a:pt x="1702" y="1"/>
                    <a:pt x="1097" y="1"/>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9" name="Google Shape;1009;p45"/>
            <p:cNvSpPr/>
            <p:nvPr/>
          </p:nvSpPr>
          <p:spPr>
            <a:xfrm rot="5400000">
              <a:off x="671469" y="530282"/>
              <a:ext cx="80234" cy="74591"/>
            </a:xfrm>
            <a:custGeom>
              <a:rect b="b" l="l" r="r" t="t"/>
              <a:pathLst>
                <a:path extrusionOk="0" h="2194" w="2360">
                  <a:moveTo>
                    <a:pt x="1180" y="1"/>
                  </a:moveTo>
                  <a:cubicBezTo>
                    <a:pt x="1122" y="1"/>
                    <a:pt x="1064" y="5"/>
                    <a:pt x="1005" y="15"/>
                  </a:cubicBezTo>
                  <a:cubicBezTo>
                    <a:pt x="407" y="112"/>
                    <a:pt x="1" y="676"/>
                    <a:pt x="98" y="1274"/>
                  </a:cubicBezTo>
                  <a:cubicBezTo>
                    <a:pt x="185" y="1812"/>
                    <a:pt x="650" y="2194"/>
                    <a:pt x="1178" y="2194"/>
                  </a:cubicBezTo>
                  <a:cubicBezTo>
                    <a:pt x="1236" y="2194"/>
                    <a:pt x="1296" y="2189"/>
                    <a:pt x="1355" y="2179"/>
                  </a:cubicBezTo>
                  <a:cubicBezTo>
                    <a:pt x="1953" y="2083"/>
                    <a:pt x="2359" y="1520"/>
                    <a:pt x="2262" y="922"/>
                  </a:cubicBezTo>
                  <a:cubicBezTo>
                    <a:pt x="2175" y="383"/>
                    <a:pt x="1708" y="1"/>
                    <a:pt x="1180" y="1"/>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0" name="Google Shape;1010;p45"/>
            <p:cNvSpPr/>
            <p:nvPr/>
          </p:nvSpPr>
          <p:spPr>
            <a:xfrm rot="5400000">
              <a:off x="672778" y="792414"/>
              <a:ext cx="77548" cy="74591"/>
            </a:xfrm>
            <a:custGeom>
              <a:rect b="b" l="l" r="r" t="t"/>
              <a:pathLst>
                <a:path extrusionOk="0" h="2194" w="2281">
                  <a:moveTo>
                    <a:pt x="1183" y="1"/>
                  </a:moveTo>
                  <a:cubicBezTo>
                    <a:pt x="740" y="1"/>
                    <a:pt x="341" y="267"/>
                    <a:pt x="170" y="678"/>
                  </a:cubicBezTo>
                  <a:cubicBezTo>
                    <a:pt x="1" y="1087"/>
                    <a:pt x="95" y="1558"/>
                    <a:pt x="409" y="1872"/>
                  </a:cubicBezTo>
                  <a:cubicBezTo>
                    <a:pt x="619" y="2082"/>
                    <a:pt x="899" y="2194"/>
                    <a:pt x="1185" y="2194"/>
                  </a:cubicBezTo>
                  <a:cubicBezTo>
                    <a:pt x="1326" y="2194"/>
                    <a:pt x="1468" y="2166"/>
                    <a:pt x="1603" y="2110"/>
                  </a:cubicBezTo>
                  <a:cubicBezTo>
                    <a:pt x="2014" y="1940"/>
                    <a:pt x="2280" y="1541"/>
                    <a:pt x="2280" y="1098"/>
                  </a:cubicBezTo>
                  <a:cubicBezTo>
                    <a:pt x="2280" y="491"/>
                    <a:pt x="1790" y="1"/>
                    <a:pt x="1183" y="1"/>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1" name="Google Shape;1011;p45"/>
            <p:cNvSpPr/>
            <p:nvPr/>
          </p:nvSpPr>
          <p:spPr>
            <a:xfrm rot="5400000">
              <a:off x="674257" y="1057503"/>
              <a:ext cx="74557" cy="74625"/>
            </a:xfrm>
            <a:custGeom>
              <a:rect b="b" l="l" r="r" t="t"/>
              <a:pathLst>
                <a:path extrusionOk="0" h="2195" w="2193">
                  <a:moveTo>
                    <a:pt x="1097" y="1"/>
                  </a:moveTo>
                  <a:cubicBezTo>
                    <a:pt x="492" y="1"/>
                    <a:pt x="0" y="492"/>
                    <a:pt x="0" y="1098"/>
                  </a:cubicBezTo>
                  <a:cubicBezTo>
                    <a:pt x="0" y="1703"/>
                    <a:pt x="492" y="2194"/>
                    <a:pt x="1097" y="2194"/>
                  </a:cubicBezTo>
                  <a:cubicBezTo>
                    <a:pt x="1702" y="2194"/>
                    <a:pt x="2193" y="1703"/>
                    <a:pt x="2193" y="1098"/>
                  </a:cubicBezTo>
                  <a:cubicBezTo>
                    <a:pt x="2193" y="492"/>
                    <a:pt x="1702" y="1"/>
                    <a:pt x="1097" y="1"/>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12" name="Google Shape;1012;p45"/>
          <p:cNvSpPr txBox="1"/>
          <p:nvPr>
            <p:ph type="title"/>
          </p:nvPr>
        </p:nvSpPr>
        <p:spPr>
          <a:xfrm>
            <a:off x="1191600" y="445000"/>
            <a:ext cx="67608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5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grpSp>
        <p:nvGrpSpPr>
          <p:cNvPr id="1013" name="Google Shape;1013;p45"/>
          <p:cNvGrpSpPr/>
          <p:nvPr/>
        </p:nvGrpSpPr>
        <p:grpSpPr>
          <a:xfrm>
            <a:off x="8808153" y="55785"/>
            <a:ext cx="494184" cy="3160979"/>
            <a:chOff x="3250475" y="-1758600"/>
            <a:chExt cx="234700" cy="1501225"/>
          </a:xfrm>
        </p:grpSpPr>
        <p:sp>
          <p:nvSpPr>
            <p:cNvPr id="1014" name="Google Shape;1014;p45"/>
            <p:cNvSpPr/>
            <p:nvPr/>
          </p:nvSpPr>
          <p:spPr>
            <a:xfrm>
              <a:off x="3250550" y="-1758600"/>
              <a:ext cx="234625" cy="234625"/>
            </a:xfrm>
            <a:custGeom>
              <a:rect b="b" l="l" r="r" t="t"/>
              <a:pathLst>
                <a:path extrusionOk="0" h="9385" w="9385">
                  <a:moveTo>
                    <a:pt x="8497" y="0"/>
                  </a:moveTo>
                  <a:lnTo>
                    <a:pt x="1" y="8497"/>
                  </a:lnTo>
                  <a:lnTo>
                    <a:pt x="888" y="9385"/>
                  </a:lnTo>
                  <a:lnTo>
                    <a:pt x="9385" y="888"/>
                  </a:lnTo>
                  <a:lnTo>
                    <a:pt x="8497"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5" name="Google Shape;1015;p45"/>
            <p:cNvSpPr/>
            <p:nvPr/>
          </p:nvSpPr>
          <p:spPr>
            <a:xfrm>
              <a:off x="3250475" y="-1653125"/>
              <a:ext cx="234675" cy="234650"/>
            </a:xfrm>
            <a:custGeom>
              <a:rect b="b" l="l" r="r" t="t"/>
              <a:pathLst>
                <a:path extrusionOk="0" h="9386" w="9387">
                  <a:moveTo>
                    <a:pt x="8497" y="1"/>
                  </a:moveTo>
                  <a:lnTo>
                    <a:pt x="1" y="8498"/>
                  </a:lnTo>
                  <a:lnTo>
                    <a:pt x="890" y="9385"/>
                  </a:lnTo>
                  <a:lnTo>
                    <a:pt x="9387" y="889"/>
                  </a:lnTo>
                  <a:lnTo>
                    <a:pt x="8497"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6" name="Google Shape;1016;p45"/>
            <p:cNvSpPr/>
            <p:nvPr/>
          </p:nvSpPr>
          <p:spPr>
            <a:xfrm>
              <a:off x="3250550" y="-1547500"/>
              <a:ext cx="234625" cy="234625"/>
            </a:xfrm>
            <a:custGeom>
              <a:rect b="b" l="l" r="r" t="t"/>
              <a:pathLst>
                <a:path extrusionOk="0" h="9385" w="9385">
                  <a:moveTo>
                    <a:pt x="8497" y="0"/>
                  </a:moveTo>
                  <a:lnTo>
                    <a:pt x="1" y="8497"/>
                  </a:lnTo>
                  <a:lnTo>
                    <a:pt x="888" y="9385"/>
                  </a:lnTo>
                  <a:lnTo>
                    <a:pt x="9385" y="888"/>
                  </a:lnTo>
                  <a:lnTo>
                    <a:pt x="8497"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7" name="Google Shape;1017;p45"/>
            <p:cNvSpPr/>
            <p:nvPr/>
          </p:nvSpPr>
          <p:spPr>
            <a:xfrm>
              <a:off x="3250475" y="-1442025"/>
              <a:ext cx="234675" cy="234650"/>
            </a:xfrm>
            <a:custGeom>
              <a:rect b="b" l="l" r="r" t="t"/>
              <a:pathLst>
                <a:path extrusionOk="0" h="9386" w="9387">
                  <a:moveTo>
                    <a:pt x="8497" y="1"/>
                  </a:moveTo>
                  <a:lnTo>
                    <a:pt x="1" y="8497"/>
                  </a:lnTo>
                  <a:lnTo>
                    <a:pt x="890" y="9385"/>
                  </a:lnTo>
                  <a:lnTo>
                    <a:pt x="9387" y="888"/>
                  </a:lnTo>
                  <a:lnTo>
                    <a:pt x="8497"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8" name="Google Shape;1018;p45"/>
            <p:cNvSpPr/>
            <p:nvPr/>
          </p:nvSpPr>
          <p:spPr>
            <a:xfrm>
              <a:off x="3250550" y="-1336425"/>
              <a:ext cx="234625" cy="234650"/>
            </a:xfrm>
            <a:custGeom>
              <a:rect b="b" l="l" r="r" t="t"/>
              <a:pathLst>
                <a:path extrusionOk="0" h="9386" w="9385">
                  <a:moveTo>
                    <a:pt x="8497" y="1"/>
                  </a:moveTo>
                  <a:lnTo>
                    <a:pt x="1" y="8497"/>
                  </a:lnTo>
                  <a:lnTo>
                    <a:pt x="888" y="9385"/>
                  </a:lnTo>
                  <a:lnTo>
                    <a:pt x="9385" y="889"/>
                  </a:lnTo>
                  <a:lnTo>
                    <a:pt x="8497"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9" name="Google Shape;1019;p45"/>
            <p:cNvSpPr/>
            <p:nvPr/>
          </p:nvSpPr>
          <p:spPr>
            <a:xfrm>
              <a:off x="3250550" y="-1230850"/>
              <a:ext cx="234625" cy="234625"/>
            </a:xfrm>
            <a:custGeom>
              <a:rect b="b" l="l" r="r" t="t"/>
              <a:pathLst>
                <a:path extrusionOk="0" h="9385" w="9385">
                  <a:moveTo>
                    <a:pt x="8497" y="0"/>
                  </a:moveTo>
                  <a:lnTo>
                    <a:pt x="1" y="8496"/>
                  </a:lnTo>
                  <a:lnTo>
                    <a:pt x="888" y="9385"/>
                  </a:lnTo>
                  <a:lnTo>
                    <a:pt x="9385" y="888"/>
                  </a:lnTo>
                  <a:lnTo>
                    <a:pt x="8497"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0" name="Google Shape;1020;p45"/>
            <p:cNvSpPr/>
            <p:nvPr/>
          </p:nvSpPr>
          <p:spPr>
            <a:xfrm>
              <a:off x="3250525" y="-1125400"/>
              <a:ext cx="234625" cy="234675"/>
            </a:xfrm>
            <a:custGeom>
              <a:rect b="b" l="l" r="r" t="t"/>
              <a:pathLst>
                <a:path extrusionOk="0" h="9387" w="9385">
                  <a:moveTo>
                    <a:pt x="8497" y="0"/>
                  </a:moveTo>
                  <a:lnTo>
                    <a:pt x="0" y="8497"/>
                  </a:lnTo>
                  <a:lnTo>
                    <a:pt x="888" y="9386"/>
                  </a:lnTo>
                  <a:lnTo>
                    <a:pt x="9385" y="890"/>
                  </a:lnTo>
                  <a:lnTo>
                    <a:pt x="8497"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1" name="Google Shape;1021;p45"/>
            <p:cNvSpPr/>
            <p:nvPr/>
          </p:nvSpPr>
          <p:spPr>
            <a:xfrm>
              <a:off x="3250550" y="-1019775"/>
              <a:ext cx="234625" cy="234650"/>
            </a:xfrm>
            <a:custGeom>
              <a:rect b="b" l="l" r="r" t="t"/>
              <a:pathLst>
                <a:path extrusionOk="0" h="9386" w="9385">
                  <a:moveTo>
                    <a:pt x="8497" y="1"/>
                  </a:moveTo>
                  <a:lnTo>
                    <a:pt x="1" y="8496"/>
                  </a:lnTo>
                  <a:lnTo>
                    <a:pt x="888" y="9385"/>
                  </a:lnTo>
                  <a:lnTo>
                    <a:pt x="9385" y="889"/>
                  </a:lnTo>
                  <a:lnTo>
                    <a:pt x="8497"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2" name="Google Shape;1022;p45"/>
            <p:cNvSpPr/>
            <p:nvPr/>
          </p:nvSpPr>
          <p:spPr>
            <a:xfrm>
              <a:off x="3250525" y="-914300"/>
              <a:ext cx="234625" cy="234675"/>
            </a:xfrm>
            <a:custGeom>
              <a:rect b="b" l="l" r="r" t="t"/>
              <a:pathLst>
                <a:path extrusionOk="0" h="9387" w="9385">
                  <a:moveTo>
                    <a:pt x="8497" y="0"/>
                  </a:moveTo>
                  <a:lnTo>
                    <a:pt x="0" y="8497"/>
                  </a:lnTo>
                  <a:lnTo>
                    <a:pt x="888" y="9386"/>
                  </a:lnTo>
                  <a:lnTo>
                    <a:pt x="9385" y="889"/>
                  </a:lnTo>
                  <a:lnTo>
                    <a:pt x="8497"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3" name="Google Shape;1023;p45"/>
            <p:cNvSpPr/>
            <p:nvPr/>
          </p:nvSpPr>
          <p:spPr>
            <a:xfrm>
              <a:off x="3250550" y="-808675"/>
              <a:ext cx="234625" cy="234650"/>
            </a:xfrm>
            <a:custGeom>
              <a:rect b="b" l="l" r="r" t="t"/>
              <a:pathLst>
                <a:path extrusionOk="0" h="9386" w="9385">
                  <a:moveTo>
                    <a:pt x="8497" y="1"/>
                  </a:moveTo>
                  <a:lnTo>
                    <a:pt x="1" y="8497"/>
                  </a:lnTo>
                  <a:lnTo>
                    <a:pt x="888" y="9385"/>
                  </a:lnTo>
                  <a:lnTo>
                    <a:pt x="9385" y="888"/>
                  </a:lnTo>
                  <a:lnTo>
                    <a:pt x="8497"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4" name="Google Shape;1024;p45"/>
            <p:cNvSpPr/>
            <p:nvPr/>
          </p:nvSpPr>
          <p:spPr>
            <a:xfrm>
              <a:off x="3250525" y="-703225"/>
              <a:ext cx="234625" cy="234675"/>
            </a:xfrm>
            <a:custGeom>
              <a:rect b="b" l="l" r="r" t="t"/>
              <a:pathLst>
                <a:path extrusionOk="0" h="9387" w="9385">
                  <a:moveTo>
                    <a:pt x="8497" y="1"/>
                  </a:moveTo>
                  <a:lnTo>
                    <a:pt x="0" y="8497"/>
                  </a:lnTo>
                  <a:lnTo>
                    <a:pt x="889" y="9387"/>
                  </a:lnTo>
                  <a:lnTo>
                    <a:pt x="9385" y="890"/>
                  </a:lnTo>
                  <a:lnTo>
                    <a:pt x="8497"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5" name="Google Shape;1025;p45"/>
            <p:cNvSpPr/>
            <p:nvPr/>
          </p:nvSpPr>
          <p:spPr>
            <a:xfrm>
              <a:off x="3250550" y="-597575"/>
              <a:ext cx="234625" cy="234625"/>
            </a:xfrm>
            <a:custGeom>
              <a:rect b="b" l="l" r="r" t="t"/>
              <a:pathLst>
                <a:path extrusionOk="0" h="9385" w="9385">
                  <a:moveTo>
                    <a:pt x="8497" y="0"/>
                  </a:moveTo>
                  <a:lnTo>
                    <a:pt x="1" y="8497"/>
                  </a:lnTo>
                  <a:lnTo>
                    <a:pt x="888" y="9385"/>
                  </a:lnTo>
                  <a:lnTo>
                    <a:pt x="9385" y="888"/>
                  </a:lnTo>
                  <a:lnTo>
                    <a:pt x="8497"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6" name="Google Shape;1026;p45"/>
            <p:cNvSpPr/>
            <p:nvPr/>
          </p:nvSpPr>
          <p:spPr>
            <a:xfrm>
              <a:off x="3250550" y="-492050"/>
              <a:ext cx="234625" cy="234675"/>
            </a:xfrm>
            <a:custGeom>
              <a:rect b="b" l="l" r="r" t="t"/>
              <a:pathLst>
                <a:path extrusionOk="0" h="9387" w="9385">
                  <a:moveTo>
                    <a:pt x="8497" y="0"/>
                  </a:moveTo>
                  <a:lnTo>
                    <a:pt x="1" y="8497"/>
                  </a:lnTo>
                  <a:lnTo>
                    <a:pt x="888" y="9386"/>
                  </a:lnTo>
                  <a:lnTo>
                    <a:pt x="9385" y="890"/>
                  </a:lnTo>
                  <a:lnTo>
                    <a:pt x="8497"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1027" name="Shape 1027"/>
        <p:cNvGrpSpPr/>
        <p:nvPr/>
      </p:nvGrpSpPr>
      <p:grpSpPr>
        <a:xfrm>
          <a:off x="0" y="0"/>
          <a:ext cx="0" cy="0"/>
          <a:chOff x="0" y="0"/>
          <a:chExt cx="0" cy="0"/>
        </a:xfrm>
      </p:grpSpPr>
      <p:sp>
        <p:nvSpPr>
          <p:cNvPr id="1028" name="Google Shape;1028;p46"/>
          <p:cNvSpPr txBox="1"/>
          <p:nvPr>
            <p:ph idx="1" type="body"/>
          </p:nvPr>
        </p:nvSpPr>
        <p:spPr>
          <a:xfrm>
            <a:off x="714986" y="1508825"/>
            <a:ext cx="3621300" cy="30600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1029" name="Google Shape;1029;p46"/>
          <p:cNvSpPr txBox="1"/>
          <p:nvPr>
            <p:ph idx="2" type="body"/>
          </p:nvPr>
        </p:nvSpPr>
        <p:spPr>
          <a:xfrm>
            <a:off x="4807714" y="1508825"/>
            <a:ext cx="3621300" cy="30600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grpSp>
        <p:nvGrpSpPr>
          <p:cNvPr id="1030" name="Google Shape;1030;p46"/>
          <p:cNvGrpSpPr/>
          <p:nvPr/>
        </p:nvGrpSpPr>
        <p:grpSpPr>
          <a:xfrm>
            <a:off x="750423" y="0"/>
            <a:ext cx="276427" cy="1135052"/>
            <a:chOff x="674223" y="0"/>
            <a:chExt cx="276427" cy="1135052"/>
          </a:xfrm>
        </p:grpSpPr>
        <p:sp>
          <p:nvSpPr>
            <p:cNvPr id="1031" name="Google Shape;1031;p46"/>
            <p:cNvSpPr/>
            <p:nvPr/>
          </p:nvSpPr>
          <p:spPr>
            <a:xfrm rot="5400000">
              <a:off x="874598" y="1462"/>
              <a:ext cx="77514" cy="74591"/>
            </a:xfrm>
            <a:custGeom>
              <a:rect b="b" l="l" r="r" t="t"/>
              <a:pathLst>
                <a:path extrusionOk="0" h="2194" w="2280">
                  <a:moveTo>
                    <a:pt x="1184" y="0"/>
                  </a:moveTo>
                  <a:cubicBezTo>
                    <a:pt x="740" y="0"/>
                    <a:pt x="341" y="268"/>
                    <a:pt x="170" y="678"/>
                  </a:cubicBezTo>
                  <a:cubicBezTo>
                    <a:pt x="1" y="1087"/>
                    <a:pt x="95" y="1559"/>
                    <a:pt x="408" y="1873"/>
                  </a:cubicBezTo>
                  <a:cubicBezTo>
                    <a:pt x="618" y="2083"/>
                    <a:pt x="898" y="2194"/>
                    <a:pt x="1183" y="2194"/>
                  </a:cubicBezTo>
                  <a:cubicBezTo>
                    <a:pt x="1325" y="2194"/>
                    <a:pt x="1468" y="2166"/>
                    <a:pt x="1604" y="2110"/>
                  </a:cubicBezTo>
                  <a:cubicBezTo>
                    <a:pt x="2013" y="1941"/>
                    <a:pt x="2280" y="1540"/>
                    <a:pt x="2280" y="1097"/>
                  </a:cubicBezTo>
                  <a:cubicBezTo>
                    <a:pt x="2280" y="491"/>
                    <a:pt x="1789" y="0"/>
                    <a:pt x="1184"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2" name="Google Shape;1032;p46"/>
            <p:cNvSpPr/>
            <p:nvPr/>
          </p:nvSpPr>
          <p:spPr>
            <a:xfrm rot="5400000">
              <a:off x="874581" y="265124"/>
              <a:ext cx="77548" cy="74591"/>
            </a:xfrm>
            <a:custGeom>
              <a:rect b="b" l="l" r="r" t="t"/>
              <a:pathLst>
                <a:path extrusionOk="0" h="2194" w="2281">
                  <a:moveTo>
                    <a:pt x="1184" y="0"/>
                  </a:moveTo>
                  <a:cubicBezTo>
                    <a:pt x="741" y="0"/>
                    <a:pt x="340" y="268"/>
                    <a:pt x="171" y="678"/>
                  </a:cubicBezTo>
                  <a:cubicBezTo>
                    <a:pt x="0" y="1087"/>
                    <a:pt x="94" y="1559"/>
                    <a:pt x="408" y="1873"/>
                  </a:cubicBezTo>
                  <a:cubicBezTo>
                    <a:pt x="618" y="2083"/>
                    <a:pt x="898" y="2194"/>
                    <a:pt x="1183" y="2194"/>
                  </a:cubicBezTo>
                  <a:cubicBezTo>
                    <a:pt x="1325" y="2194"/>
                    <a:pt x="1468" y="2166"/>
                    <a:pt x="1603" y="2110"/>
                  </a:cubicBezTo>
                  <a:cubicBezTo>
                    <a:pt x="2013" y="1941"/>
                    <a:pt x="2281" y="1540"/>
                    <a:pt x="2279" y="1097"/>
                  </a:cubicBezTo>
                  <a:cubicBezTo>
                    <a:pt x="2279" y="492"/>
                    <a:pt x="1789" y="0"/>
                    <a:pt x="1184"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3" name="Google Shape;1033;p46"/>
            <p:cNvSpPr/>
            <p:nvPr/>
          </p:nvSpPr>
          <p:spPr>
            <a:xfrm rot="5400000">
              <a:off x="874598" y="528786"/>
              <a:ext cx="77514" cy="74591"/>
            </a:xfrm>
            <a:custGeom>
              <a:rect b="b" l="l" r="r" t="t"/>
              <a:pathLst>
                <a:path extrusionOk="0" h="2194" w="2280">
                  <a:moveTo>
                    <a:pt x="1183" y="0"/>
                  </a:moveTo>
                  <a:cubicBezTo>
                    <a:pt x="739" y="0"/>
                    <a:pt x="339" y="268"/>
                    <a:pt x="170" y="678"/>
                  </a:cubicBezTo>
                  <a:cubicBezTo>
                    <a:pt x="0" y="1087"/>
                    <a:pt x="93" y="1559"/>
                    <a:pt x="407" y="1873"/>
                  </a:cubicBezTo>
                  <a:cubicBezTo>
                    <a:pt x="616" y="2083"/>
                    <a:pt x="897" y="2194"/>
                    <a:pt x="1182" y="2194"/>
                  </a:cubicBezTo>
                  <a:cubicBezTo>
                    <a:pt x="1324" y="2194"/>
                    <a:pt x="1466" y="2166"/>
                    <a:pt x="1602" y="2110"/>
                  </a:cubicBezTo>
                  <a:cubicBezTo>
                    <a:pt x="2011" y="1941"/>
                    <a:pt x="2279" y="1540"/>
                    <a:pt x="2279" y="1097"/>
                  </a:cubicBezTo>
                  <a:cubicBezTo>
                    <a:pt x="2279" y="492"/>
                    <a:pt x="1788" y="0"/>
                    <a:pt x="1183"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4" name="Google Shape;1034;p46"/>
            <p:cNvSpPr/>
            <p:nvPr/>
          </p:nvSpPr>
          <p:spPr>
            <a:xfrm rot="5400000">
              <a:off x="874581" y="792414"/>
              <a:ext cx="77548" cy="74591"/>
            </a:xfrm>
            <a:custGeom>
              <a:rect b="b" l="l" r="r" t="t"/>
              <a:pathLst>
                <a:path extrusionOk="0" h="2194" w="2281">
                  <a:moveTo>
                    <a:pt x="1183" y="0"/>
                  </a:moveTo>
                  <a:cubicBezTo>
                    <a:pt x="740" y="0"/>
                    <a:pt x="341" y="268"/>
                    <a:pt x="170" y="678"/>
                  </a:cubicBezTo>
                  <a:cubicBezTo>
                    <a:pt x="1" y="1087"/>
                    <a:pt x="95" y="1559"/>
                    <a:pt x="409" y="1873"/>
                  </a:cubicBezTo>
                  <a:cubicBezTo>
                    <a:pt x="618" y="2083"/>
                    <a:pt x="898" y="2194"/>
                    <a:pt x="1183" y="2194"/>
                  </a:cubicBezTo>
                  <a:cubicBezTo>
                    <a:pt x="1324" y="2194"/>
                    <a:pt x="1467" y="2166"/>
                    <a:pt x="1603" y="2110"/>
                  </a:cubicBezTo>
                  <a:cubicBezTo>
                    <a:pt x="2014" y="1941"/>
                    <a:pt x="2280" y="1540"/>
                    <a:pt x="2280" y="1097"/>
                  </a:cubicBezTo>
                  <a:cubicBezTo>
                    <a:pt x="2280" y="492"/>
                    <a:pt x="1790" y="0"/>
                    <a:pt x="1183"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5" name="Google Shape;1035;p46"/>
            <p:cNvSpPr/>
            <p:nvPr/>
          </p:nvSpPr>
          <p:spPr>
            <a:xfrm rot="5400000">
              <a:off x="874581" y="1058982"/>
              <a:ext cx="77514" cy="74625"/>
            </a:xfrm>
            <a:custGeom>
              <a:rect b="b" l="l" r="r" t="t"/>
              <a:pathLst>
                <a:path extrusionOk="0" h="2195" w="2280">
                  <a:moveTo>
                    <a:pt x="1097" y="1"/>
                  </a:moveTo>
                  <a:cubicBezTo>
                    <a:pt x="956" y="1"/>
                    <a:pt x="813" y="28"/>
                    <a:pt x="678" y="84"/>
                  </a:cubicBezTo>
                  <a:cubicBezTo>
                    <a:pt x="267" y="254"/>
                    <a:pt x="0" y="654"/>
                    <a:pt x="0" y="1097"/>
                  </a:cubicBezTo>
                  <a:cubicBezTo>
                    <a:pt x="0" y="1702"/>
                    <a:pt x="491" y="2194"/>
                    <a:pt x="1097" y="2194"/>
                  </a:cubicBezTo>
                  <a:cubicBezTo>
                    <a:pt x="1540" y="2194"/>
                    <a:pt x="1941" y="1926"/>
                    <a:pt x="2110" y="1517"/>
                  </a:cubicBezTo>
                  <a:cubicBezTo>
                    <a:pt x="2280" y="1107"/>
                    <a:pt x="2185" y="635"/>
                    <a:pt x="1872" y="321"/>
                  </a:cubicBezTo>
                  <a:cubicBezTo>
                    <a:pt x="1662" y="112"/>
                    <a:pt x="1382" y="1"/>
                    <a:pt x="1097" y="1"/>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6" name="Google Shape;1036;p46"/>
            <p:cNvSpPr/>
            <p:nvPr/>
          </p:nvSpPr>
          <p:spPr>
            <a:xfrm rot="5400000">
              <a:off x="674257" y="2924"/>
              <a:ext cx="74557" cy="74625"/>
            </a:xfrm>
            <a:custGeom>
              <a:rect b="b" l="l" r="r" t="t"/>
              <a:pathLst>
                <a:path extrusionOk="0" h="2195" w="2193">
                  <a:moveTo>
                    <a:pt x="1096" y="1"/>
                  </a:moveTo>
                  <a:cubicBezTo>
                    <a:pt x="491" y="1"/>
                    <a:pt x="0" y="492"/>
                    <a:pt x="0" y="1098"/>
                  </a:cubicBezTo>
                  <a:cubicBezTo>
                    <a:pt x="0" y="1703"/>
                    <a:pt x="491" y="2194"/>
                    <a:pt x="1096" y="2194"/>
                  </a:cubicBezTo>
                  <a:cubicBezTo>
                    <a:pt x="1702" y="2194"/>
                    <a:pt x="2193" y="1703"/>
                    <a:pt x="2193" y="1098"/>
                  </a:cubicBezTo>
                  <a:cubicBezTo>
                    <a:pt x="2193" y="492"/>
                    <a:pt x="1702" y="1"/>
                    <a:pt x="1096" y="1"/>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7" name="Google Shape;1037;p46"/>
            <p:cNvSpPr/>
            <p:nvPr/>
          </p:nvSpPr>
          <p:spPr>
            <a:xfrm rot="5400000">
              <a:off x="674257" y="266569"/>
              <a:ext cx="74557" cy="74625"/>
            </a:xfrm>
            <a:custGeom>
              <a:rect b="b" l="l" r="r" t="t"/>
              <a:pathLst>
                <a:path extrusionOk="0" h="2195" w="2193">
                  <a:moveTo>
                    <a:pt x="1097" y="1"/>
                  </a:moveTo>
                  <a:cubicBezTo>
                    <a:pt x="492" y="1"/>
                    <a:pt x="0" y="492"/>
                    <a:pt x="0" y="1098"/>
                  </a:cubicBezTo>
                  <a:cubicBezTo>
                    <a:pt x="0" y="1703"/>
                    <a:pt x="492" y="2194"/>
                    <a:pt x="1097" y="2194"/>
                  </a:cubicBezTo>
                  <a:cubicBezTo>
                    <a:pt x="1702" y="2194"/>
                    <a:pt x="2192" y="1703"/>
                    <a:pt x="2192" y="1098"/>
                  </a:cubicBezTo>
                  <a:cubicBezTo>
                    <a:pt x="2192" y="492"/>
                    <a:pt x="1702" y="1"/>
                    <a:pt x="1097" y="1"/>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8" name="Google Shape;1038;p46"/>
            <p:cNvSpPr/>
            <p:nvPr/>
          </p:nvSpPr>
          <p:spPr>
            <a:xfrm rot="5400000">
              <a:off x="671469" y="530282"/>
              <a:ext cx="80234" cy="74591"/>
            </a:xfrm>
            <a:custGeom>
              <a:rect b="b" l="l" r="r" t="t"/>
              <a:pathLst>
                <a:path extrusionOk="0" h="2194" w="2360">
                  <a:moveTo>
                    <a:pt x="1180" y="1"/>
                  </a:moveTo>
                  <a:cubicBezTo>
                    <a:pt x="1122" y="1"/>
                    <a:pt x="1064" y="5"/>
                    <a:pt x="1005" y="15"/>
                  </a:cubicBezTo>
                  <a:cubicBezTo>
                    <a:pt x="407" y="112"/>
                    <a:pt x="1" y="676"/>
                    <a:pt x="98" y="1274"/>
                  </a:cubicBezTo>
                  <a:cubicBezTo>
                    <a:pt x="185" y="1812"/>
                    <a:pt x="650" y="2194"/>
                    <a:pt x="1178" y="2194"/>
                  </a:cubicBezTo>
                  <a:cubicBezTo>
                    <a:pt x="1236" y="2194"/>
                    <a:pt x="1296" y="2189"/>
                    <a:pt x="1355" y="2179"/>
                  </a:cubicBezTo>
                  <a:cubicBezTo>
                    <a:pt x="1953" y="2083"/>
                    <a:pt x="2359" y="1520"/>
                    <a:pt x="2262" y="922"/>
                  </a:cubicBezTo>
                  <a:cubicBezTo>
                    <a:pt x="2175" y="383"/>
                    <a:pt x="1708" y="1"/>
                    <a:pt x="1180" y="1"/>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9" name="Google Shape;1039;p46"/>
            <p:cNvSpPr/>
            <p:nvPr/>
          </p:nvSpPr>
          <p:spPr>
            <a:xfrm rot="5400000">
              <a:off x="672778" y="792414"/>
              <a:ext cx="77548" cy="74591"/>
            </a:xfrm>
            <a:custGeom>
              <a:rect b="b" l="l" r="r" t="t"/>
              <a:pathLst>
                <a:path extrusionOk="0" h="2194" w="2281">
                  <a:moveTo>
                    <a:pt x="1183" y="1"/>
                  </a:moveTo>
                  <a:cubicBezTo>
                    <a:pt x="740" y="1"/>
                    <a:pt x="341" y="267"/>
                    <a:pt x="170" y="678"/>
                  </a:cubicBezTo>
                  <a:cubicBezTo>
                    <a:pt x="1" y="1087"/>
                    <a:pt x="95" y="1558"/>
                    <a:pt x="409" y="1872"/>
                  </a:cubicBezTo>
                  <a:cubicBezTo>
                    <a:pt x="619" y="2082"/>
                    <a:pt x="899" y="2194"/>
                    <a:pt x="1185" y="2194"/>
                  </a:cubicBezTo>
                  <a:cubicBezTo>
                    <a:pt x="1326" y="2194"/>
                    <a:pt x="1468" y="2166"/>
                    <a:pt x="1603" y="2110"/>
                  </a:cubicBezTo>
                  <a:cubicBezTo>
                    <a:pt x="2014" y="1940"/>
                    <a:pt x="2280" y="1541"/>
                    <a:pt x="2280" y="1098"/>
                  </a:cubicBezTo>
                  <a:cubicBezTo>
                    <a:pt x="2280" y="491"/>
                    <a:pt x="1790" y="1"/>
                    <a:pt x="1183" y="1"/>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0" name="Google Shape;1040;p46"/>
            <p:cNvSpPr/>
            <p:nvPr/>
          </p:nvSpPr>
          <p:spPr>
            <a:xfrm rot="5400000">
              <a:off x="674257" y="1057503"/>
              <a:ext cx="74557" cy="74625"/>
            </a:xfrm>
            <a:custGeom>
              <a:rect b="b" l="l" r="r" t="t"/>
              <a:pathLst>
                <a:path extrusionOk="0" h="2195" w="2193">
                  <a:moveTo>
                    <a:pt x="1097" y="1"/>
                  </a:moveTo>
                  <a:cubicBezTo>
                    <a:pt x="492" y="1"/>
                    <a:pt x="0" y="492"/>
                    <a:pt x="0" y="1098"/>
                  </a:cubicBezTo>
                  <a:cubicBezTo>
                    <a:pt x="0" y="1703"/>
                    <a:pt x="492" y="2194"/>
                    <a:pt x="1097" y="2194"/>
                  </a:cubicBezTo>
                  <a:cubicBezTo>
                    <a:pt x="1702" y="2194"/>
                    <a:pt x="2193" y="1703"/>
                    <a:pt x="2193" y="1098"/>
                  </a:cubicBezTo>
                  <a:cubicBezTo>
                    <a:pt x="2193" y="492"/>
                    <a:pt x="1702" y="1"/>
                    <a:pt x="1097" y="1"/>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41" name="Google Shape;1041;p46"/>
          <p:cNvSpPr/>
          <p:nvPr/>
        </p:nvSpPr>
        <p:spPr>
          <a:xfrm>
            <a:off x="7869850" y="188900"/>
            <a:ext cx="976150" cy="29425"/>
          </a:xfrm>
          <a:custGeom>
            <a:rect b="b" l="l" r="r" t="t"/>
            <a:pathLst>
              <a:path extrusionOk="0" h="1177" w="39046">
                <a:moveTo>
                  <a:pt x="1" y="0"/>
                </a:moveTo>
                <a:lnTo>
                  <a:pt x="1" y="1176"/>
                </a:lnTo>
                <a:lnTo>
                  <a:pt x="39045" y="1176"/>
                </a:lnTo>
                <a:lnTo>
                  <a:pt x="39045" y="0"/>
                </a:ln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2" name="Google Shape;1042;p46"/>
          <p:cNvSpPr/>
          <p:nvPr/>
        </p:nvSpPr>
        <p:spPr>
          <a:xfrm>
            <a:off x="7663950" y="277150"/>
            <a:ext cx="976100" cy="29425"/>
          </a:xfrm>
          <a:custGeom>
            <a:rect b="b" l="l" r="r" t="t"/>
            <a:pathLst>
              <a:path extrusionOk="0" h="1177" w="39044">
                <a:moveTo>
                  <a:pt x="1" y="1"/>
                </a:moveTo>
                <a:lnTo>
                  <a:pt x="1" y="1177"/>
                </a:lnTo>
                <a:lnTo>
                  <a:pt x="39044" y="1177"/>
                </a:lnTo>
                <a:lnTo>
                  <a:pt x="39044" y="1"/>
                </a:ln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3" name="Google Shape;1043;p46"/>
          <p:cNvSpPr txBox="1"/>
          <p:nvPr>
            <p:ph type="title"/>
          </p:nvPr>
        </p:nvSpPr>
        <p:spPr>
          <a:xfrm>
            <a:off x="1191600" y="445000"/>
            <a:ext cx="67608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5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044" name="Shape 1044"/>
        <p:cNvGrpSpPr/>
        <p:nvPr/>
      </p:nvGrpSpPr>
      <p:grpSpPr>
        <a:xfrm>
          <a:off x="0" y="0"/>
          <a:ext cx="0" cy="0"/>
          <a:chOff x="0" y="0"/>
          <a:chExt cx="0" cy="0"/>
        </a:xfrm>
      </p:grpSpPr>
      <p:sp>
        <p:nvSpPr>
          <p:cNvPr id="1045" name="Google Shape;1045;p47"/>
          <p:cNvSpPr txBox="1"/>
          <p:nvPr>
            <p:ph type="title"/>
          </p:nvPr>
        </p:nvSpPr>
        <p:spPr>
          <a:xfrm>
            <a:off x="1191600" y="445000"/>
            <a:ext cx="67608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5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grpSp>
        <p:nvGrpSpPr>
          <p:cNvPr id="1046" name="Google Shape;1046;p47"/>
          <p:cNvGrpSpPr/>
          <p:nvPr/>
        </p:nvGrpSpPr>
        <p:grpSpPr>
          <a:xfrm>
            <a:off x="8029221" y="500015"/>
            <a:ext cx="1180530" cy="462678"/>
            <a:chOff x="8029221" y="500015"/>
            <a:chExt cx="1180530" cy="462678"/>
          </a:xfrm>
        </p:grpSpPr>
        <p:sp>
          <p:nvSpPr>
            <p:cNvPr id="1047" name="Google Shape;1047;p47"/>
            <p:cNvSpPr/>
            <p:nvPr/>
          </p:nvSpPr>
          <p:spPr>
            <a:xfrm rot="5400000">
              <a:off x="8501610" y="27626"/>
              <a:ext cx="235751" cy="1180530"/>
            </a:xfrm>
            <a:custGeom>
              <a:rect b="b" l="l" r="r" t="t"/>
              <a:pathLst>
                <a:path extrusionOk="0" h="28638" w="5719">
                  <a:moveTo>
                    <a:pt x="3916" y="1"/>
                  </a:moveTo>
                  <a:lnTo>
                    <a:pt x="0" y="5127"/>
                  </a:lnTo>
                  <a:lnTo>
                    <a:pt x="3510" y="9721"/>
                  </a:lnTo>
                  <a:lnTo>
                    <a:pt x="0" y="14316"/>
                  </a:lnTo>
                  <a:lnTo>
                    <a:pt x="3510" y="18911"/>
                  </a:lnTo>
                  <a:lnTo>
                    <a:pt x="0" y="23508"/>
                  </a:lnTo>
                  <a:lnTo>
                    <a:pt x="3916" y="28637"/>
                  </a:lnTo>
                  <a:lnTo>
                    <a:pt x="5312" y="27573"/>
                  </a:lnTo>
                  <a:lnTo>
                    <a:pt x="2208" y="23508"/>
                  </a:lnTo>
                  <a:lnTo>
                    <a:pt x="5718" y="18910"/>
                  </a:lnTo>
                  <a:lnTo>
                    <a:pt x="2208" y="14316"/>
                  </a:lnTo>
                  <a:lnTo>
                    <a:pt x="5718" y="9721"/>
                  </a:lnTo>
                  <a:lnTo>
                    <a:pt x="2208" y="5127"/>
                  </a:lnTo>
                  <a:lnTo>
                    <a:pt x="5311" y="1067"/>
                  </a:lnTo>
                  <a:lnTo>
                    <a:pt x="3916" y="1"/>
                  </a:lnTo>
                  <a:close/>
                </a:path>
              </a:pathLst>
            </a:custGeom>
            <a:solidFill>
              <a:srgbClr val="E9B72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8" name="Google Shape;1048;p47"/>
            <p:cNvSpPr/>
            <p:nvPr/>
          </p:nvSpPr>
          <p:spPr>
            <a:xfrm rot="5400000">
              <a:off x="8501590" y="254532"/>
              <a:ext cx="235793" cy="1180530"/>
            </a:xfrm>
            <a:custGeom>
              <a:rect b="b" l="l" r="r" t="t"/>
              <a:pathLst>
                <a:path extrusionOk="0" h="28638" w="5720">
                  <a:moveTo>
                    <a:pt x="3919" y="1"/>
                  </a:moveTo>
                  <a:lnTo>
                    <a:pt x="1" y="5127"/>
                  </a:lnTo>
                  <a:lnTo>
                    <a:pt x="3512" y="9721"/>
                  </a:lnTo>
                  <a:lnTo>
                    <a:pt x="2" y="14316"/>
                  </a:lnTo>
                  <a:lnTo>
                    <a:pt x="3512" y="18911"/>
                  </a:lnTo>
                  <a:lnTo>
                    <a:pt x="2" y="23508"/>
                  </a:lnTo>
                  <a:lnTo>
                    <a:pt x="3919" y="28637"/>
                  </a:lnTo>
                  <a:lnTo>
                    <a:pt x="5313" y="27573"/>
                  </a:lnTo>
                  <a:lnTo>
                    <a:pt x="2209" y="23508"/>
                  </a:lnTo>
                  <a:lnTo>
                    <a:pt x="5719" y="18910"/>
                  </a:lnTo>
                  <a:lnTo>
                    <a:pt x="2209" y="14316"/>
                  </a:lnTo>
                  <a:lnTo>
                    <a:pt x="5719" y="9721"/>
                  </a:lnTo>
                  <a:lnTo>
                    <a:pt x="2211" y="5127"/>
                  </a:lnTo>
                  <a:lnTo>
                    <a:pt x="5313" y="1067"/>
                  </a:lnTo>
                  <a:lnTo>
                    <a:pt x="3919" y="1"/>
                  </a:lnTo>
                  <a:close/>
                </a:path>
              </a:pathLst>
            </a:custGeom>
            <a:solidFill>
              <a:srgbClr val="E9B72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49" name="Google Shape;1049;p47"/>
          <p:cNvGrpSpPr/>
          <p:nvPr/>
        </p:nvGrpSpPr>
        <p:grpSpPr>
          <a:xfrm>
            <a:off x="-5" y="498215"/>
            <a:ext cx="1173136" cy="466267"/>
            <a:chOff x="8031270" y="500028"/>
            <a:chExt cx="1173136" cy="466267"/>
          </a:xfrm>
        </p:grpSpPr>
        <p:grpSp>
          <p:nvGrpSpPr>
            <p:cNvPr id="1050" name="Google Shape;1050;p47"/>
            <p:cNvGrpSpPr/>
            <p:nvPr/>
          </p:nvGrpSpPr>
          <p:grpSpPr>
            <a:xfrm>
              <a:off x="8031270" y="680572"/>
              <a:ext cx="1173136" cy="285723"/>
              <a:chOff x="423350" y="-1313925"/>
              <a:chExt cx="834675" cy="203275"/>
            </a:xfrm>
          </p:grpSpPr>
          <p:sp>
            <p:nvSpPr>
              <p:cNvPr id="1051" name="Google Shape;1051;p47"/>
              <p:cNvSpPr/>
              <p:nvPr/>
            </p:nvSpPr>
            <p:spPr>
              <a:xfrm>
                <a:off x="423350" y="-1313925"/>
                <a:ext cx="57000" cy="54850"/>
              </a:xfrm>
              <a:custGeom>
                <a:rect b="b" l="l" r="r" t="t"/>
                <a:pathLst>
                  <a:path extrusionOk="0" h="2194" w="2280">
                    <a:moveTo>
                      <a:pt x="1184" y="0"/>
                    </a:moveTo>
                    <a:cubicBezTo>
                      <a:pt x="740" y="0"/>
                      <a:pt x="341" y="268"/>
                      <a:pt x="170" y="678"/>
                    </a:cubicBezTo>
                    <a:cubicBezTo>
                      <a:pt x="1" y="1087"/>
                      <a:pt x="95" y="1559"/>
                      <a:pt x="408" y="1873"/>
                    </a:cubicBezTo>
                    <a:cubicBezTo>
                      <a:pt x="618" y="2083"/>
                      <a:pt x="898" y="2194"/>
                      <a:pt x="1183" y="2194"/>
                    </a:cubicBezTo>
                    <a:cubicBezTo>
                      <a:pt x="1325" y="2194"/>
                      <a:pt x="1468" y="2166"/>
                      <a:pt x="1604" y="2110"/>
                    </a:cubicBezTo>
                    <a:cubicBezTo>
                      <a:pt x="2013" y="1941"/>
                      <a:pt x="2280" y="1540"/>
                      <a:pt x="2280" y="1097"/>
                    </a:cubicBezTo>
                    <a:cubicBezTo>
                      <a:pt x="2280" y="491"/>
                      <a:pt x="1789" y="0"/>
                      <a:pt x="1184"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2" name="Google Shape;1052;p47"/>
              <p:cNvSpPr/>
              <p:nvPr/>
            </p:nvSpPr>
            <p:spPr>
              <a:xfrm>
                <a:off x="617225" y="-1313925"/>
                <a:ext cx="57025" cy="54850"/>
              </a:xfrm>
              <a:custGeom>
                <a:rect b="b" l="l" r="r" t="t"/>
                <a:pathLst>
                  <a:path extrusionOk="0" h="2194" w="2281">
                    <a:moveTo>
                      <a:pt x="1184" y="0"/>
                    </a:moveTo>
                    <a:cubicBezTo>
                      <a:pt x="741" y="0"/>
                      <a:pt x="340" y="268"/>
                      <a:pt x="171" y="678"/>
                    </a:cubicBezTo>
                    <a:cubicBezTo>
                      <a:pt x="0" y="1087"/>
                      <a:pt x="94" y="1559"/>
                      <a:pt x="408" y="1873"/>
                    </a:cubicBezTo>
                    <a:cubicBezTo>
                      <a:pt x="618" y="2083"/>
                      <a:pt x="898" y="2194"/>
                      <a:pt x="1183" y="2194"/>
                    </a:cubicBezTo>
                    <a:cubicBezTo>
                      <a:pt x="1325" y="2194"/>
                      <a:pt x="1468" y="2166"/>
                      <a:pt x="1603" y="2110"/>
                    </a:cubicBezTo>
                    <a:cubicBezTo>
                      <a:pt x="2013" y="1941"/>
                      <a:pt x="2281" y="1540"/>
                      <a:pt x="2279" y="1097"/>
                    </a:cubicBezTo>
                    <a:cubicBezTo>
                      <a:pt x="2279" y="492"/>
                      <a:pt x="1789" y="0"/>
                      <a:pt x="1184"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3" name="Google Shape;1053;p47"/>
              <p:cNvSpPr/>
              <p:nvPr/>
            </p:nvSpPr>
            <p:spPr>
              <a:xfrm>
                <a:off x="811125" y="-1313925"/>
                <a:ext cx="57000" cy="54850"/>
              </a:xfrm>
              <a:custGeom>
                <a:rect b="b" l="l" r="r" t="t"/>
                <a:pathLst>
                  <a:path extrusionOk="0" h="2194" w="2280">
                    <a:moveTo>
                      <a:pt x="1183" y="0"/>
                    </a:moveTo>
                    <a:cubicBezTo>
                      <a:pt x="739" y="0"/>
                      <a:pt x="339" y="268"/>
                      <a:pt x="170" y="678"/>
                    </a:cubicBezTo>
                    <a:cubicBezTo>
                      <a:pt x="0" y="1087"/>
                      <a:pt x="93" y="1559"/>
                      <a:pt x="407" y="1873"/>
                    </a:cubicBezTo>
                    <a:cubicBezTo>
                      <a:pt x="616" y="2083"/>
                      <a:pt x="897" y="2194"/>
                      <a:pt x="1182" y="2194"/>
                    </a:cubicBezTo>
                    <a:cubicBezTo>
                      <a:pt x="1324" y="2194"/>
                      <a:pt x="1466" y="2166"/>
                      <a:pt x="1602" y="2110"/>
                    </a:cubicBezTo>
                    <a:cubicBezTo>
                      <a:pt x="2011" y="1941"/>
                      <a:pt x="2279" y="1540"/>
                      <a:pt x="2279" y="1097"/>
                    </a:cubicBezTo>
                    <a:cubicBezTo>
                      <a:pt x="2279" y="492"/>
                      <a:pt x="1788" y="0"/>
                      <a:pt x="1183"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4" name="Google Shape;1054;p47"/>
              <p:cNvSpPr/>
              <p:nvPr/>
            </p:nvSpPr>
            <p:spPr>
              <a:xfrm>
                <a:off x="1004975" y="-1313925"/>
                <a:ext cx="57025" cy="54850"/>
              </a:xfrm>
              <a:custGeom>
                <a:rect b="b" l="l" r="r" t="t"/>
                <a:pathLst>
                  <a:path extrusionOk="0" h="2194" w="2281">
                    <a:moveTo>
                      <a:pt x="1183" y="0"/>
                    </a:moveTo>
                    <a:cubicBezTo>
                      <a:pt x="740" y="0"/>
                      <a:pt x="341" y="268"/>
                      <a:pt x="170" y="678"/>
                    </a:cubicBezTo>
                    <a:cubicBezTo>
                      <a:pt x="1" y="1087"/>
                      <a:pt x="95" y="1559"/>
                      <a:pt x="409" y="1873"/>
                    </a:cubicBezTo>
                    <a:cubicBezTo>
                      <a:pt x="618" y="2083"/>
                      <a:pt x="898" y="2194"/>
                      <a:pt x="1183" y="2194"/>
                    </a:cubicBezTo>
                    <a:cubicBezTo>
                      <a:pt x="1324" y="2194"/>
                      <a:pt x="1467" y="2166"/>
                      <a:pt x="1603" y="2110"/>
                    </a:cubicBezTo>
                    <a:cubicBezTo>
                      <a:pt x="2014" y="1941"/>
                      <a:pt x="2280" y="1540"/>
                      <a:pt x="2280" y="1097"/>
                    </a:cubicBezTo>
                    <a:cubicBezTo>
                      <a:pt x="2280" y="492"/>
                      <a:pt x="1790" y="0"/>
                      <a:pt x="1183"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5" name="Google Shape;1055;p47"/>
              <p:cNvSpPr/>
              <p:nvPr/>
            </p:nvSpPr>
            <p:spPr>
              <a:xfrm>
                <a:off x="1201025" y="-1313925"/>
                <a:ext cx="57000" cy="54875"/>
              </a:xfrm>
              <a:custGeom>
                <a:rect b="b" l="l" r="r" t="t"/>
                <a:pathLst>
                  <a:path extrusionOk="0" h="2195" w="2280">
                    <a:moveTo>
                      <a:pt x="1097" y="1"/>
                    </a:moveTo>
                    <a:cubicBezTo>
                      <a:pt x="956" y="1"/>
                      <a:pt x="813" y="28"/>
                      <a:pt x="678" y="84"/>
                    </a:cubicBezTo>
                    <a:cubicBezTo>
                      <a:pt x="267" y="254"/>
                      <a:pt x="0" y="654"/>
                      <a:pt x="0" y="1097"/>
                    </a:cubicBezTo>
                    <a:cubicBezTo>
                      <a:pt x="0" y="1702"/>
                      <a:pt x="491" y="2194"/>
                      <a:pt x="1097" y="2194"/>
                    </a:cubicBezTo>
                    <a:cubicBezTo>
                      <a:pt x="1540" y="2194"/>
                      <a:pt x="1941" y="1926"/>
                      <a:pt x="2110" y="1517"/>
                    </a:cubicBezTo>
                    <a:cubicBezTo>
                      <a:pt x="2280" y="1107"/>
                      <a:pt x="2185" y="635"/>
                      <a:pt x="1872" y="321"/>
                    </a:cubicBezTo>
                    <a:cubicBezTo>
                      <a:pt x="1662" y="112"/>
                      <a:pt x="1382" y="1"/>
                      <a:pt x="1097" y="1"/>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6" name="Google Shape;1056;p47"/>
              <p:cNvSpPr/>
              <p:nvPr/>
            </p:nvSpPr>
            <p:spPr>
              <a:xfrm>
                <a:off x="425525" y="-1165525"/>
                <a:ext cx="54825" cy="54875"/>
              </a:xfrm>
              <a:custGeom>
                <a:rect b="b" l="l" r="r" t="t"/>
                <a:pathLst>
                  <a:path extrusionOk="0" h="2195" w="2193">
                    <a:moveTo>
                      <a:pt x="1096" y="1"/>
                    </a:moveTo>
                    <a:cubicBezTo>
                      <a:pt x="491" y="1"/>
                      <a:pt x="0" y="492"/>
                      <a:pt x="0" y="1098"/>
                    </a:cubicBezTo>
                    <a:cubicBezTo>
                      <a:pt x="0" y="1703"/>
                      <a:pt x="491" y="2194"/>
                      <a:pt x="1096" y="2194"/>
                    </a:cubicBezTo>
                    <a:cubicBezTo>
                      <a:pt x="1702" y="2194"/>
                      <a:pt x="2193" y="1703"/>
                      <a:pt x="2193" y="1098"/>
                    </a:cubicBezTo>
                    <a:cubicBezTo>
                      <a:pt x="2193" y="492"/>
                      <a:pt x="1702" y="1"/>
                      <a:pt x="1096" y="1"/>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7" name="Google Shape;1057;p47"/>
              <p:cNvSpPr/>
              <p:nvPr/>
            </p:nvSpPr>
            <p:spPr>
              <a:xfrm>
                <a:off x="619400" y="-1165525"/>
                <a:ext cx="54825" cy="54875"/>
              </a:xfrm>
              <a:custGeom>
                <a:rect b="b" l="l" r="r" t="t"/>
                <a:pathLst>
                  <a:path extrusionOk="0" h="2195" w="2193">
                    <a:moveTo>
                      <a:pt x="1097" y="1"/>
                    </a:moveTo>
                    <a:cubicBezTo>
                      <a:pt x="492" y="1"/>
                      <a:pt x="0" y="492"/>
                      <a:pt x="0" y="1098"/>
                    </a:cubicBezTo>
                    <a:cubicBezTo>
                      <a:pt x="0" y="1703"/>
                      <a:pt x="492" y="2194"/>
                      <a:pt x="1097" y="2194"/>
                    </a:cubicBezTo>
                    <a:cubicBezTo>
                      <a:pt x="1702" y="2194"/>
                      <a:pt x="2192" y="1703"/>
                      <a:pt x="2192" y="1098"/>
                    </a:cubicBezTo>
                    <a:cubicBezTo>
                      <a:pt x="2192" y="492"/>
                      <a:pt x="1702" y="1"/>
                      <a:pt x="1097" y="1"/>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8" name="Google Shape;1058;p47"/>
              <p:cNvSpPr/>
              <p:nvPr/>
            </p:nvSpPr>
            <p:spPr>
              <a:xfrm>
                <a:off x="811225" y="-1165550"/>
                <a:ext cx="59000" cy="54850"/>
              </a:xfrm>
              <a:custGeom>
                <a:rect b="b" l="l" r="r" t="t"/>
                <a:pathLst>
                  <a:path extrusionOk="0" h="2194" w="2360">
                    <a:moveTo>
                      <a:pt x="1180" y="1"/>
                    </a:moveTo>
                    <a:cubicBezTo>
                      <a:pt x="1122" y="1"/>
                      <a:pt x="1064" y="5"/>
                      <a:pt x="1005" y="15"/>
                    </a:cubicBezTo>
                    <a:cubicBezTo>
                      <a:pt x="407" y="112"/>
                      <a:pt x="1" y="676"/>
                      <a:pt x="98" y="1274"/>
                    </a:cubicBezTo>
                    <a:cubicBezTo>
                      <a:pt x="185" y="1812"/>
                      <a:pt x="650" y="2194"/>
                      <a:pt x="1178" y="2194"/>
                    </a:cubicBezTo>
                    <a:cubicBezTo>
                      <a:pt x="1236" y="2194"/>
                      <a:pt x="1296" y="2189"/>
                      <a:pt x="1355" y="2179"/>
                    </a:cubicBezTo>
                    <a:cubicBezTo>
                      <a:pt x="1953" y="2083"/>
                      <a:pt x="2359" y="1520"/>
                      <a:pt x="2262" y="922"/>
                    </a:cubicBezTo>
                    <a:cubicBezTo>
                      <a:pt x="2175" y="383"/>
                      <a:pt x="1708" y="1"/>
                      <a:pt x="1180" y="1"/>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9" name="Google Shape;1059;p47"/>
              <p:cNvSpPr/>
              <p:nvPr/>
            </p:nvSpPr>
            <p:spPr>
              <a:xfrm>
                <a:off x="1004975" y="-1165525"/>
                <a:ext cx="57025" cy="54850"/>
              </a:xfrm>
              <a:custGeom>
                <a:rect b="b" l="l" r="r" t="t"/>
                <a:pathLst>
                  <a:path extrusionOk="0" h="2194" w="2281">
                    <a:moveTo>
                      <a:pt x="1183" y="1"/>
                    </a:moveTo>
                    <a:cubicBezTo>
                      <a:pt x="740" y="1"/>
                      <a:pt x="341" y="267"/>
                      <a:pt x="170" y="678"/>
                    </a:cubicBezTo>
                    <a:cubicBezTo>
                      <a:pt x="1" y="1087"/>
                      <a:pt x="95" y="1558"/>
                      <a:pt x="409" y="1872"/>
                    </a:cubicBezTo>
                    <a:cubicBezTo>
                      <a:pt x="619" y="2082"/>
                      <a:pt x="899" y="2194"/>
                      <a:pt x="1185" y="2194"/>
                    </a:cubicBezTo>
                    <a:cubicBezTo>
                      <a:pt x="1326" y="2194"/>
                      <a:pt x="1468" y="2166"/>
                      <a:pt x="1603" y="2110"/>
                    </a:cubicBezTo>
                    <a:cubicBezTo>
                      <a:pt x="2014" y="1940"/>
                      <a:pt x="2280" y="1541"/>
                      <a:pt x="2280" y="1098"/>
                    </a:cubicBezTo>
                    <a:cubicBezTo>
                      <a:pt x="2280" y="491"/>
                      <a:pt x="1790" y="1"/>
                      <a:pt x="1183" y="1"/>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0" name="Google Shape;1060;p47"/>
              <p:cNvSpPr/>
              <p:nvPr/>
            </p:nvSpPr>
            <p:spPr>
              <a:xfrm>
                <a:off x="1201025" y="-1165525"/>
                <a:ext cx="54825" cy="54875"/>
              </a:xfrm>
              <a:custGeom>
                <a:rect b="b" l="l" r="r" t="t"/>
                <a:pathLst>
                  <a:path extrusionOk="0" h="2195" w="2193">
                    <a:moveTo>
                      <a:pt x="1097" y="1"/>
                    </a:moveTo>
                    <a:cubicBezTo>
                      <a:pt x="492" y="1"/>
                      <a:pt x="0" y="492"/>
                      <a:pt x="0" y="1098"/>
                    </a:cubicBezTo>
                    <a:cubicBezTo>
                      <a:pt x="0" y="1703"/>
                      <a:pt x="492" y="2194"/>
                      <a:pt x="1097" y="2194"/>
                    </a:cubicBezTo>
                    <a:cubicBezTo>
                      <a:pt x="1702" y="2194"/>
                      <a:pt x="2193" y="1703"/>
                      <a:pt x="2193" y="1098"/>
                    </a:cubicBezTo>
                    <a:cubicBezTo>
                      <a:pt x="2193" y="492"/>
                      <a:pt x="1702" y="1"/>
                      <a:pt x="1097" y="1"/>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61" name="Google Shape;1061;p47"/>
            <p:cNvGrpSpPr/>
            <p:nvPr/>
          </p:nvGrpSpPr>
          <p:grpSpPr>
            <a:xfrm>
              <a:off x="8032839" y="500028"/>
              <a:ext cx="1167022" cy="77167"/>
              <a:chOff x="425525" y="-1165550"/>
              <a:chExt cx="830325" cy="54900"/>
            </a:xfrm>
          </p:grpSpPr>
          <p:sp>
            <p:nvSpPr>
              <p:cNvPr id="1062" name="Google Shape;1062;p47"/>
              <p:cNvSpPr/>
              <p:nvPr/>
            </p:nvSpPr>
            <p:spPr>
              <a:xfrm>
                <a:off x="425525" y="-1165525"/>
                <a:ext cx="54825" cy="54875"/>
              </a:xfrm>
              <a:custGeom>
                <a:rect b="b" l="l" r="r" t="t"/>
                <a:pathLst>
                  <a:path extrusionOk="0" h="2195" w="2193">
                    <a:moveTo>
                      <a:pt x="1096" y="1"/>
                    </a:moveTo>
                    <a:cubicBezTo>
                      <a:pt x="491" y="1"/>
                      <a:pt x="0" y="492"/>
                      <a:pt x="0" y="1098"/>
                    </a:cubicBezTo>
                    <a:cubicBezTo>
                      <a:pt x="0" y="1703"/>
                      <a:pt x="491" y="2194"/>
                      <a:pt x="1096" y="2194"/>
                    </a:cubicBezTo>
                    <a:cubicBezTo>
                      <a:pt x="1702" y="2194"/>
                      <a:pt x="2193" y="1703"/>
                      <a:pt x="2193" y="1098"/>
                    </a:cubicBezTo>
                    <a:cubicBezTo>
                      <a:pt x="2193" y="492"/>
                      <a:pt x="1702" y="1"/>
                      <a:pt x="1096" y="1"/>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3" name="Google Shape;1063;p47"/>
              <p:cNvSpPr/>
              <p:nvPr/>
            </p:nvSpPr>
            <p:spPr>
              <a:xfrm>
                <a:off x="619400" y="-1165525"/>
                <a:ext cx="54825" cy="54875"/>
              </a:xfrm>
              <a:custGeom>
                <a:rect b="b" l="l" r="r" t="t"/>
                <a:pathLst>
                  <a:path extrusionOk="0" h="2195" w="2193">
                    <a:moveTo>
                      <a:pt x="1097" y="1"/>
                    </a:moveTo>
                    <a:cubicBezTo>
                      <a:pt x="492" y="1"/>
                      <a:pt x="0" y="492"/>
                      <a:pt x="0" y="1098"/>
                    </a:cubicBezTo>
                    <a:cubicBezTo>
                      <a:pt x="0" y="1703"/>
                      <a:pt x="492" y="2194"/>
                      <a:pt x="1097" y="2194"/>
                    </a:cubicBezTo>
                    <a:cubicBezTo>
                      <a:pt x="1702" y="2194"/>
                      <a:pt x="2192" y="1703"/>
                      <a:pt x="2192" y="1098"/>
                    </a:cubicBezTo>
                    <a:cubicBezTo>
                      <a:pt x="2192" y="492"/>
                      <a:pt x="1702" y="1"/>
                      <a:pt x="1097" y="1"/>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4" name="Google Shape;1064;p47"/>
              <p:cNvSpPr/>
              <p:nvPr/>
            </p:nvSpPr>
            <p:spPr>
              <a:xfrm>
                <a:off x="811225" y="-1165550"/>
                <a:ext cx="59000" cy="54850"/>
              </a:xfrm>
              <a:custGeom>
                <a:rect b="b" l="l" r="r" t="t"/>
                <a:pathLst>
                  <a:path extrusionOk="0" h="2194" w="2360">
                    <a:moveTo>
                      <a:pt x="1180" y="1"/>
                    </a:moveTo>
                    <a:cubicBezTo>
                      <a:pt x="1122" y="1"/>
                      <a:pt x="1064" y="5"/>
                      <a:pt x="1005" y="15"/>
                    </a:cubicBezTo>
                    <a:cubicBezTo>
                      <a:pt x="407" y="112"/>
                      <a:pt x="1" y="676"/>
                      <a:pt x="98" y="1274"/>
                    </a:cubicBezTo>
                    <a:cubicBezTo>
                      <a:pt x="185" y="1812"/>
                      <a:pt x="650" y="2194"/>
                      <a:pt x="1178" y="2194"/>
                    </a:cubicBezTo>
                    <a:cubicBezTo>
                      <a:pt x="1236" y="2194"/>
                      <a:pt x="1296" y="2189"/>
                      <a:pt x="1355" y="2179"/>
                    </a:cubicBezTo>
                    <a:cubicBezTo>
                      <a:pt x="1953" y="2083"/>
                      <a:pt x="2359" y="1520"/>
                      <a:pt x="2262" y="922"/>
                    </a:cubicBezTo>
                    <a:cubicBezTo>
                      <a:pt x="2175" y="383"/>
                      <a:pt x="1708" y="1"/>
                      <a:pt x="1180" y="1"/>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5" name="Google Shape;1065;p47"/>
              <p:cNvSpPr/>
              <p:nvPr/>
            </p:nvSpPr>
            <p:spPr>
              <a:xfrm>
                <a:off x="1004975" y="-1165525"/>
                <a:ext cx="57025" cy="54850"/>
              </a:xfrm>
              <a:custGeom>
                <a:rect b="b" l="l" r="r" t="t"/>
                <a:pathLst>
                  <a:path extrusionOk="0" h="2194" w="2281">
                    <a:moveTo>
                      <a:pt x="1183" y="1"/>
                    </a:moveTo>
                    <a:cubicBezTo>
                      <a:pt x="740" y="1"/>
                      <a:pt x="341" y="267"/>
                      <a:pt x="170" y="678"/>
                    </a:cubicBezTo>
                    <a:cubicBezTo>
                      <a:pt x="1" y="1087"/>
                      <a:pt x="95" y="1558"/>
                      <a:pt x="409" y="1872"/>
                    </a:cubicBezTo>
                    <a:cubicBezTo>
                      <a:pt x="619" y="2082"/>
                      <a:pt x="899" y="2194"/>
                      <a:pt x="1185" y="2194"/>
                    </a:cubicBezTo>
                    <a:cubicBezTo>
                      <a:pt x="1326" y="2194"/>
                      <a:pt x="1468" y="2166"/>
                      <a:pt x="1603" y="2110"/>
                    </a:cubicBezTo>
                    <a:cubicBezTo>
                      <a:pt x="2014" y="1940"/>
                      <a:pt x="2280" y="1541"/>
                      <a:pt x="2280" y="1098"/>
                    </a:cubicBezTo>
                    <a:cubicBezTo>
                      <a:pt x="2280" y="491"/>
                      <a:pt x="1790" y="1"/>
                      <a:pt x="1183" y="1"/>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6" name="Google Shape;1066;p47"/>
              <p:cNvSpPr/>
              <p:nvPr/>
            </p:nvSpPr>
            <p:spPr>
              <a:xfrm>
                <a:off x="1201025" y="-1165525"/>
                <a:ext cx="54825" cy="54875"/>
              </a:xfrm>
              <a:custGeom>
                <a:rect b="b" l="l" r="r" t="t"/>
                <a:pathLst>
                  <a:path extrusionOk="0" h="2195" w="2193">
                    <a:moveTo>
                      <a:pt x="1097" y="1"/>
                    </a:moveTo>
                    <a:cubicBezTo>
                      <a:pt x="492" y="1"/>
                      <a:pt x="0" y="492"/>
                      <a:pt x="0" y="1098"/>
                    </a:cubicBezTo>
                    <a:cubicBezTo>
                      <a:pt x="0" y="1703"/>
                      <a:pt x="492" y="2194"/>
                      <a:pt x="1097" y="2194"/>
                    </a:cubicBezTo>
                    <a:cubicBezTo>
                      <a:pt x="1702" y="2194"/>
                      <a:pt x="2193" y="1703"/>
                      <a:pt x="2193" y="1098"/>
                    </a:cubicBezTo>
                    <a:cubicBezTo>
                      <a:pt x="2193" y="492"/>
                      <a:pt x="1702" y="1"/>
                      <a:pt x="1097" y="1"/>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1067" name="Shape 1067"/>
        <p:cNvGrpSpPr/>
        <p:nvPr/>
      </p:nvGrpSpPr>
      <p:grpSpPr>
        <a:xfrm>
          <a:off x="0" y="0"/>
          <a:ext cx="0" cy="0"/>
          <a:chOff x="0" y="0"/>
          <a:chExt cx="0" cy="0"/>
        </a:xfrm>
      </p:grpSpPr>
      <p:sp>
        <p:nvSpPr>
          <p:cNvPr id="1068" name="Google Shape;1068;p48"/>
          <p:cNvSpPr txBox="1"/>
          <p:nvPr>
            <p:ph idx="1" type="body"/>
          </p:nvPr>
        </p:nvSpPr>
        <p:spPr>
          <a:xfrm>
            <a:off x="5096025" y="2429675"/>
            <a:ext cx="3120600" cy="1428300"/>
          </a:xfrm>
          <a:prstGeom prst="rect">
            <a:avLst/>
          </a:prstGeom>
        </p:spPr>
        <p:txBody>
          <a:bodyPr anchorCtr="0" anchor="t" bIns="91425" lIns="91425" spcFirstLastPara="1" rIns="91425" wrap="square" tIns="91425">
            <a:noAutofit/>
          </a:bodyPr>
          <a:lstStyle>
            <a:lvl1pPr indent="-330200" lvl="0" marL="457200" rtl="0">
              <a:spcBef>
                <a:spcPts val="0"/>
              </a:spcBef>
              <a:spcAft>
                <a:spcPts val="0"/>
              </a:spcAft>
              <a:buSzPts val="1600"/>
              <a:buChar char="●"/>
              <a:defRPr sz="1600"/>
            </a:lvl1pPr>
            <a:lvl2pPr indent="-330200" lvl="1" marL="914400" rtl="0">
              <a:spcBef>
                <a:spcPts val="1600"/>
              </a:spcBef>
              <a:spcAft>
                <a:spcPts val="0"/>
              </a:spcAft>
              <a:buSzPts val="1600"/>
              <a:buChar char="○"/>
              <a:defRPr sz="1600"/>
            </a:lvl2pPr>
            <a:lvl3pPr indent="-330200" lvl="2" marL="1371600" rtl="0">
              <a:spcBef>
                <a:spcPts val="1600"/>
              </a:spcBef>
              <a:spcAft>
                <a:spcPts val="0"/>
              </a:spcAft>
              <a:buSzPts val="1600"/>
              <a:buChar char="■"/>
              <a:defRPr sz="1600"/>
            </a:lvl3pPr>
            <a:lvl4pPr indent="-330200" lvl="3" marL="1828800" rtl="0">
              <a:spcBef>
                <a:spcPts val="1600"/>
              </a:spcBef>
              <a:spcAft>
                <a:spcPts val="0"/>
              </a:spcAft>
              <a:buSzPts val="1600"/>
              <a:buChar char="●"/>
              <a:defRPr sz="1600"/>
            </a:lvl4pPr>
            <a:lvl5pPr indent="-330200" lvl="4" marL="2286000" rtl="0">
              <a:spcBef>
                <a:spcPts val="1600"/>
              </a:spcBef>
              <a:spcAft>
                <a:spcPts val="0"/>
              </a:spcAft>
              <a:buSzPts val="1600"/>
              <a:buChar char="○"/>
              <a:defRPr sz="1600"/>
            </a:lvl5pPr>
            <a:lvl6pPr indent="-330200" lvl="5" marL="2743200" rtl="0">
              <a:spcBef>
                <a:spcPts val="1600"/>
              </a:spcBef>
              <a:spcAft>
                <a:spcPts val="0"/>
              </a:spcAft>
              <a:buSzPts val="1600"/>
              <a:buChar char="■"/>
              <a:defRPr sz="1600"/>
            </a:lvl6pPr>
            <a:lvl7pPr indent="-330200" lvl="6" marL="3200400" rtl="0">
              <a:spcBef>
                <a:spcPts val="1600"/>
              </a:spcBef>
              <a:spcAft>
                <a:spcPts val="0"/>
              </a:spcAft>
              <a:buSzPts val="1600"/>
              <a:buChar char="●"/>
              <a:defRPr sz="1600"/>
            </a:lvl7pPr>
            <a:lvl8pPr indent="-330200" lvl="7" marL="3657600" rtl="0">
              <a:spcBef>
                <a:spcPts val="1600"/>
              </a:spcBef>
              <a:spcAft>
                <a:spcPts val="0"/>
              </a:spcAft>
              <a:buSzPts val="1600"/>
              <a:buChar char="○"/>
              <a:defRPr sz="1600"/>
            </a:lvl8pPr>
            <a:lvl9pPr indent="-330200" lvl="8" marL="4114800" rtl="0">
              <a:spcBef>
                <a:spcPts val="1600"/>
              </a:spcBef>
              <a:spcAft>
                <a:spcPts val="1600"/>
              </a:spcAft>
              <a:buSzPts val="1600"/>
              <a:buChar char="■"/>
              <a:defRPr sz="1600"/>
            </a:lvl9pPr>
          </a:lstStyle>
          <a:p/>
        </p:txBody>
      </p:sp>
      <p:sp>
        <p:nvSpPr>
          <p:cNvPr id="1069" name="Google Shape;1069;p48"/>
          <p:cNvSpPr txBox="1"/>
          <p:nvPr>
            <p:ph type="title"/>
          </p:nvPr>
        </p:nvSpPr>
        <p:spPr>
          <a:xfrm>
            <a:off x="5096025" y="1780775"/>
            <a:ext cx="3120600" cy="572700"/>
          </a:xfrm>
          <a:prstGeom prst="rect">
            <a:avLst/>
          </a:prstGeom>
        </p:spPr>
        <p:txBody>
          <a:bodyPr anchorCtr="0" anchor="b" bIns="91425" lIns="91425" spcFirstLastPara="1" rIns="91425" wrap="square" tIns="91425">
            <a:noAutofit/>
          </a:bodyPr>
          <a:lstStyle>
            <a:lvl1pPr lvl="0" rtl="0">
              <a:spcBef>
                <a:spcPts val="0"/>
              </a:spcBef>
              <a:spcAft>
                <a:spcPts val="0"/>
              </a:spcAft>
              <a:buSzPts val="25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070" name="Google Shape;1070;p48"/>
          <p:cNvSpPr/>
          <p:nvPr/>
        </p:nvSpPr>
        <p:spPr>
          <a:xfrm rot="5400000">
            <a:off x="4917686" y="-294128"/>
            <a:ext cx="569511" cy="1923968"/>
          </a:xfrm>
          <a:custGeom>
            <a:rect b="b" l="l" r="r" t="t"/>
            <a:pathLst>
              <a:path extrusionOk="0" h="66654" w="19044">
                <a:moveTo>
                  <a:pt x="9522" y="1"/>
                </a:moveTo>
                <a:cubicBezTo>
                  <a:pt x="4263" y="1"/>
                  <a:pt x="1" y="4265"/>
                  <a:pt x="1" y="9522"/>
                </a:cubicBezTo>
                <a:lnTo>
                  <a:pt x="1" y="66654"/>
                </a:lnTo>
                <a:lnTo>
                  <a:pt x="19044" y="66654"/>
                </a:lnTo>
                <a:lnTo>
                  <a:pt x="19044" y="9522"/>
                </a:lnTo>
                <a:cubicBezTo>
                  <a:pt x="19044" y="4263"/>
                  <a:pt x="14781" y="1"/>
                  <a:pt x="9522"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1" name="Google Shape;1071;p48"/>
          <p:cNvSpPr/>
          <p:nvPr/>
        </p:nvSpPr>
        <p:spPr>
          <a:xfrm rot="5400000">
            <a:off x="4788877" y="-548420"/>
            <a:ext cx="569511" cy="1666350"/>
          </a:xfrm>
          <a:custGeom>
            <a:rect b="b" l="l" r="r" t="t"/>
            <a:pathLst>
              <a:path extrusionOk="0" h="66654" w="19044">
                <a:moveTo>
                  <a:pt x="9522" y="0"/>
                </a:moveTo>
                <a:cubicBezTo>
                  <a:pt x="4263" y="0"/>
                  <a:pt x="1" y="4263"/>
                  <a:pt x="1" y="9522"/>
                </a:cubicBezTo>
                <a:lnTo>
                  <a:pt x="1" y="66653"/>
                </a:lnTo>
                <a:lnTo>
                  <a:pt x="19043" y="66653"/>
                </a:lnTo>
                <a:lnTo>
                  <a:pt x="19043" y="9522"/>
                </a:lnTo>
                <a:cubicBezTo>
                  <a:pt x="19043" y="4263"/>
                  <a:pt x="14781" y="0"/>
                  <a:pt x="9522"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2" name="Google Shape;1072;p48"/>
          <p:cNvSpPr/>
          <p:nvPr/>
        </p:nvSpPr>
        <p:spPr>
          <a:xfrm>
            <a:off x="6183925" y="4844975"/>
            <a:ext cx="3045453" cy="125024"/>
          </a:xfrm>
          <a:custGeom>
            <a:rect b="b" l="l" r="r" t="t"/>
            <a:pathLst>
              <a:path extrusionOk="0" h="1913" w="36742">
                <a:moveTo>
                  <a:pt x="1" y="0"/>
                </a:moveTo>
                <a:lnTo>
                  <a:pt x="1" y="1913"/>
                </a:lnTo>
                <a:lnTo>
                  <a:pt x="36742" y="1913"/>
                </a:lnTo>
                <a:lnTo>
                  <a:pt x="36742" y="0"/>
                </a:ln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3" name="Google Shape;1073;p48"/>
          <p:cNvSpPr/>
          <p:nvPr/>
        </p:nvSpPr>
        <p:spPr>
          <a:xfrm>
            <a:off x="8870550" y="1477500"/>
            <a:ext cx="129974" cy="3666000"/>
          </a:xfrm>
          <a:custGeom>
            <a:rect b="b" l="l" r="r" t="t"/>
            <a:pathLst>
              <a:path extrusionOk="0" h="20003" w="1913">
                <a:moveTo>
                  <a:pt x="0" y="1"/>
                </a:moveTo>
                <a:lnTo>
                  <a:pt x="0" y="20002"/>
                </a:lnTo>
                <a:lnTo>
                  <a:pt x="1913" y="20002"/>
                </a:lnTo>
                <a:lnTo>
                  <a:pt x="1913" y="1"/>
                </a:lnTo>
                <a:close/>
              </a:path>
            </a:pathLst>
          </a:custGeom>
          <a:solidFill>
            <a:srgbClr val="5EA5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1074" name="Shape 1074"/>
        <p:cNvGrpSpPr/>
        <p:nvPr/>
      </p:nvGrpSpPr>
      <p:grpSpPr>
        <a:xfrm>
          <a:off x="0" y="0"/>
          <a:ext cx="0" cy="0"/>
          <a:chOff x="0" y="0"/>
          <a:chExt cx="0" cy="0"/>
        </a:xfrm>
      </p:grpSpPr>
      <p:sp>
        <p:nvSpPr>
          <p:cNvPr id="1075" name="Google Shape;1075;p49"/>
          <p:cNvSpPr txBox="1"/>
          <p:nvPr>
            <p:ph type="title"/>
          </p:nvPr>
        </p:nvSpPr>
        <p:spPr>
          <a:xfrm>
            <a:off x="1752000" y="1728450"/>
            <a:ext cx="5640000" cy="15342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accent3"/>
              </a:buClr>
              <a:buSzPts val="3600"/>
              <a:buNone/>
              <a:defRPr sz="3600">
                <a:solidFill>
                  <a:schemeClr val="accent3"/>
                </a:solidFill>
              </a:defRPr>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1076" name="Google Shape;1076;p49"/>
          <p:cNvSpPr/>
          <p:nvPr/>
        </p:nvSpPr>
        <p:spPr>
          <a:xfrm>
            <a:off x="7874999" y="0"/>
            <a:ext cx="1663821" cy="3327429"/>
          </a:xfrm>
          <a:custGeom>
            <a:rect b="b" l="l" r="r" t="t"/>
            <a:pathLst>
              <a:path extrusionOk="0" h="46981" w="23492">
                <a:moveTo>
                  <a:pt x="23491" y="0"/>
                </a:moveTo>
                <a:cubicBezTo>
                  <a:pt x="10539" y="0"/>
                  <a:pt x="0" y="10536"/>
                  <a:pt x="0" y="23490"/>
                </a:cubicBezTo>
                <a:cubicBezTo>
                  <a:pt x="0" y="36443"/>
                  <a:pt x="10539" y="46980"/>
                  <a:pt x="23491" y="46980"/>
                </a:cubicBezTo>
                <a:lnTo>
                  <a:pt x="23491" y="42791"/>
                </a:lnTo>
                <a:cubicBezTo>
                  <a:pt x="12849" y="42791"/>
                  <a:pt x="4191" y="34133"/>
                  <a:pt x="4191" y="23490"/>
                </a:cubicBezTo>
                <a:cubicBezTo>
                  <a:pt x="4191" y="12848"/>
                  <a:pt x="12849" y="4189"/>
                  <a:pt x="23491" y="4189"/>
                </a:cubicBezTo>
                <a:lnTo>
                  <a:pt x="23491"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7" name="Google Shape;1077;p49"/>
          <p:cNvSpPr/>
          <p:nvPr/>
        </p:nvSpPr>
        <p:spPr>
          <a:xfrm>
            <a:off x="249100" y="38"/>
            <a:ext cx="83450" cy="5143429"/>
          </a:xfrm>
          <a:custGeom>
            <a:rect b="b" l="l" r="r" t="t"/>
            <a:pathLst>
              <a:path extrusionOk="0" h="73559" w="3338">
                <a:moveTo>
                  <a:pt x="1" y="1"/>
                </a:moveTo>
                <a:lnTo>
                  <a:pt x="1" y="73559"/>
                </a:lnTo>
                <a:lnTo>
                  <a:pt x="3337" y="73559"/>
                </a:lnTo>
                <a:lnTo>
                  <a:pt x="3337"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8" name="Google Shape;1078;p49"/>
          <p:cNvSpPr/>
          <p:nvPr/>
        </p:nvSpPr>
        <p:spPr>
          <a:xfrm>
            <a:off x="452150" y="38"/>
            <a:ext cx="83450" cy="5143429"/>
          </a:xfrm>
          <a:custGeom>
            <a:rect b="b" l="l" r="r" t="t"/>
            <a:pathLst>
              <a:path extrusionOk="0" h="73559" w="3338">
                <a:moveTo>
                  <a:pt x="1" y="1"/>
                </a:moveTo>
                <a:lnTo>
                  <a:pt x="1" y="73559"/>
                </a:lnTo>
                <a:lnTo>
                  <a:pt x="3337" y="73559"/>
                </a:lnTo>
                <a:lnTo>
                  <a:pt x="3337"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1079" name="Shape 1079"/>
        <p:cNvGrpSpPr/>
        <p:nvPr/>
      </p:nvGrpSpPr>
      <p:grpSpPr>
        <a:xfrm>
          <a:off x="0" y="0"/>
          <a:ext cx="0" cy="0"/>
          <a:chOff x="0" y="0"/>
          <a:chExt cx="0" cy="0"/>
        </a:xfrm>
      </p:grpSpPr>
      <p:sp>
        <p:nvSpPr>
          <p:cNvPr id="1080" name="Google Shape;1080;p50"/>
          <p:cNvSpPr/>
          <p:nvPr/>
        </p:nvSpPr>
        <p:spPr>
          <a:xfrm rot="-5400000">
            <a:off x="5324275" y="1323835"/>
            <a:ext cx="3819665" cy="3819665"/>
          </a:xfrm>
          <a:custGeom>
            <a:rect b="b" l="l" r="r" t="t"/>
            <a:pathLst>
              <a:path extrusionOk="0" h="59160" w="59160">
                <a:moveTo>
                  <a:pt x="0" y="1"/>
                </a:moveTo>
                <a:lnTo>
                  <a:pt x="0" y="59160"/>
                </a:lnTo>
                <a:lnTo>
                  <a:pt x="59159" y="59160"/>
                </a:lnTo>
                <a:cubicBezTo>
                  <a:pt x="59159" y="26486"/>
                  <a:pt x="32674" y="1"/>
                  <a:pt x="0"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081" name="Google Shape;1081;p50"/>
          <p:cNvGrpSpPr/>
          <p:nvPr/>
        </p:nvGrpSpPr>
        <p:grpSpPr>
          <a:xfrm>
            <a:off x="5690323" y="4749275"/>
            <a:ext cx="2996714" cy="164548"/>
            <a:chOff x="5690323" y="4749275"/>
            <a:chExt cx="2996714" cy="164548"/>
          </a:xfrm>
        </p:grpSpPr>
        <p:sp>
          <p:nvSpPr>
            <p:cNvPr id="1082" name="Google Shape;1082;p50"/>
            <p:cNvSpPr/>
            <p:nvPr/>
          </p:nvSpPr>
          <p:spPr>
            <a:xfrm>
              <a:off x="5743305" y="4749275"/>
              <a:ext cx="140716" cy="135399"/>
            </a:xfrm>
            <a:custGeom>
              <a:rect b="b" l="l" r="r" t="t"/>
              <a:pathLst>
                <a:path extrusionOk="0" h="1426" w="1482">
                  <a:moveTo>
                    <a:pt x="769" y="0"/>
                  </a:moveTo>
                  <a:cubicBezTo>
                    <a:pt x="481" y="0"/>
                    <a:pt x="221" y="174"/>
                    <a:pt x="111" y="441"/>
                  </a:cubicBezTo>
                  <a:cubicBezTo>
                    <a:pt x="1" y="707"/>
                    <a:pt x="62" y="1013"/>
                    <a:pt x="266" y="1217"/>
                  </a:cubicBezTo>
                  <a:cubicBezTo>
                    <a:pt x="401" y="1353"/>
                    <a:pt x="584" y="1426"/>
                    <a:pt x="769" y="1426"/>
                  </a:cubicBezTo>
                  <a:cubicBezTo>
                    <a:pt x="861" y="1426"/>
                    <a:pt x="954" y="1408"/>
                    <a:pt x="1042" y="1371"/>
                  </a:cubicBezTo>
                  <a:cubicBezTo>
                    <a:pt x="1308" y="1261"/>
                    <a:pt x="1482" y="1002"/>
                    <a:pt x="1482" y="713"/>
                  </a:cubicBezTo>
                  <a:cubicBezTo>
                    <a:pt x="1482" y="320"/>
                    <a:pt x="1164"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3" name="Google Shape;1083;p50"/>
            <p:cNvSpPr/>
            <p:nvPr/>
          </p:nvSpPr>
          <p:spPr>
            <a:xfrm>
              <a:off x="6677707" y="4749275"/>
              <a:ext cx="140716" cy="135399"/>
            </a:xfrm>
            <a:custGeom>
              <a:rect b="b" l="l" r="r" t="t"/>
              <a:pathLst>
                <a:path extrusionOk="0" h="1426" w="1482">
                  <a:moveTo>
                    <a:pt x="769" y="0"/>
                  </a:moveTo>
                  <a:cubicBezTo>
                    <a:pt x="480" y="0"/>
                    <a:pt x="221" y="174"/>
                    <a:pt x="111" y="441"/>
                  </a:cubicBezTo>
                  <a:cubicBezTo>
                    <a:pt x="1" y="707"/>
                    <a:pt x="61" y="1013"/>
                    <a:pt x="266" y="1217"/>
                  </a:cubicBezTo>
                  <a:cubicBezTo>
                    <a:pt x="401" y="1353"/>
                    <a:pt x="583" y="1426"/>
                    <a:pt x="768" y="1426"/>
                  </a:cubicBezTo>
                  <a:cubicBezTo>
                    <a:pt x="860" y="1426"/>
                    <a:pt x="953" y="1408"/>
                    <a:pt x="1041" y="1371"/>
                  </a:cubicBezTo>
                  <a:cubicBezTo>
                    <a:pt x="1308" y="1261"/>
                    <a:pt x="1482" y="1002"/>
                    <a:pt x="1482" y="713"/>
                  </a:cubicBezTo>
                  <a:cubicBezTo>
                    <a:pt x="1482" y="320"/>
                    <a:pt x="1162"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4" name="Google Shape;1084;p50"/>
            <p:cNvSpPr/>
            <p:nvPr/>
          </p:nvSpPr>
          <p:spPr>
            <a:xfrm>
              <a:off x="7611919" y="4749275"/>
              <a:ext cx="140811" cy="135399"/>
            </a:xfrm>
            <a:custGeom>
              <a:rect b="b" l="l" r="r" t="t"/>
              <a:pathLst>
                <a:path extrusionOk="0" h="1426" w="1483">
                  <a:moveTo>
                    <a:pt x="769" y="0"/>
                  </a:moveTo>
                  <a:cubicBezTo>
                    <a:pt x="481" y="0"/>
                    <a:pt x="222" y="174"/>
                    <a:pt x="111" y="441"/>
                  </a:cubicBezTo>
                  <a:cubicBezTo>
                    <a:pt x="1" y="707"/>
                    <a:pt x="63" y="1013"/>
                    <a:pt x="266" y="1217"/>
                  </a:cubicBezTo>
                  <a:cubicBezTo>
                    <a:pt x="402" y="1353"/>
                    <a:pt x="584" y="1426"/>
                    <a:pt x="769" y="1426"/>
                  </a:cubicBezTo>
                  <a:cubicBezTo>
                    <a:pt x="861" y="1426"/>
                    <a:pt x="954" y="1408"/>
                    <a:pt x="1042" y="1371"/>
                  </a:cubicBezTo>
                  <a:cubicBezTo>
                    <a:pt x="1308" y="1261"/>
                    <a:pt x="1482" y="1002"/>
                    <a:pt x="1482" y="713"/>
                  </a:cubicBezTo>
                  <a:cubicBezTo>
                    <a:pt x="1482" y="320"/>
                    <a:pt x="1164"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5" name="Google Shape;1085;p50"/>
            <p:cNvSpPr/>
            <p:nvPr/>
          </p:nvSpPr>
          <p:spPr>
            <a:xfrm>
              <a:off x="8546321" y="4749275"/>
              <a:ext cx="140716" cy="135399"/>
            </a:xfrm>
            <a:custGeom>
              <a:rect b="b" l="l" r="r" t="t"/>
              <a:pathLst>
                <a:path extrusionOk="0" h="1426" w="1482">
                  <a:moveTo>
                    <a:pt x="769" y="0"/>
                  </a:moveTo>
                  <a:cubicBezTo>
                    <a:pt x="481" y="0"/>
                    <a:pt x="222" y="174"/>
                    <a:pt x="111" y="441"/>
                  </a:cubicBezTo>
                  <a:cubicBezTo>
                    <a:pt x="1" y="707"/>
                    <a:pt x="61" y="1013"/>
                    <a:pt x="266" y="1217"/>
                  </a:cubicBezTo>
                  <a:cubicBezTo>
                    <a:pt x="402" y="1353"/>
                    <a:pt x="583" y="1426"/>
                    <a:pt x="769" y="1426"/>
                  </a:cubicBezTo>
                  <a:cubicBezTo>
                    <a:pt x="861" y="1426"/>
                    <a:pt x="953" y="1408"/>
                    <a:pt x="1042" y="1371"/>
                  </a:cubicBezTo>
                  <a:cubicBezTo>
                    <a:pt x="1308" y="1261"/>
                    <a:pt x="1482" y="1002"/>
                    <a:pt x="1482" y="713"/>
                  </a:cubicBezTo>
                  <a:cubicBezTo>
                    <a:pt x="1482" y="320"/>
                    <a:pt x="1163"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6" name="Google Shape;1086;p50"/>
            <p:cNvSpPr/>
            <p:nvPr/>
          </p:nvSpPr>
          <p:spPr>
            <a:xfrm>
              <a:off x="5690323" y="4778520"/>
              <a:ext cx="140716" cy="135304"/>
            </a:xfrm>
            <a:custGeom>
              <a:rect b="b" l="l" r="r" t="t"/>
              <a:pathLst>
                <a:path extrusionOk="0" h="1425" w="1482">
                  <a:moveTo>
                    <a:pt x="769" y="0"/>
                  </a:moveTo>
                  <a:cubicBezTo>
                    <a:pt x="481" y="0"/>
                    <a:pt x="221" y="174"/>
                    <a:pt x="111" y="440"/>
                  </a:cubicBezTo>
                  <a:cubicBezTo>
                    <a:pt x="1" y="705"/>
                    <a:pt x="61" y="1013"/>
                    <a:pt x="266" y="1216"/>
                  </a:cubicBezTo>
                  <a:cubicBezTo>
                    <a:pt x="402" y="1352"/>
                    <a:pt x="584" y="1425"/>
                    <a:pt x="770" y="1425"/>
                  </a:cubicBezTo>
                  <a:cubicBezTo>
                    <a:pt x="861" y="1425"/>
                    <a:pt x="953" y="1407"/>
                    <a:pt x="1042" y="1371"/>
                  </a:cubicBezTo>
                  <a:cubicBezTo>
                    <a:pt x="1308" y="1260"/>
                    <a:pt x="1482" y="1001"/>
                    <a:pt x="1482" y="713"/>
                  </a:cubicBezTo>
                  <a:cubicBezTo>
                    <a:pt x="1482" y="318"/>
                    <a:pt x="1162" y="0"/>
                    <a:pt x="76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7" name="Google Shape;1087;p50"/>
            <p:cNvSpPr/>
            <p:nvPr/>
          </p:nvSpPr>
          <p:spPr>
            <a:xfrm>
              <a:off x="6624630" y="4778520"/>
              <a:ext cx="140716" cy="135304"/>
            </a:xfrm>
            <a:custGeom>
              <a:rect b="b" l="l" r="r" t="t"/>
              <a:pathLst>
                <a:path extrusionOk="0" h="1425" w="1482">
                  <a:moveTo>
                    <a:pt x="769" y="0"/>
                  </a:moveTo>
                  <a:cubicBezTo>
                    <a:pt x="480" y="0"/>
                    <a:pt x="221" y="174"/>
                    <a:pt x="110" y="439"/>
                  </a:cubicBezTo>
                  <a:cubicBezTo>
                    <a:pt x="0" y="705"/>
                    <a:pt x="60" y="1012"/>
                    <a:pt x="265" y="1216"/>
                  </a:cubicBezTo>
                  <a:cubicBezTo>
                    <a:pt x="401" y="1352"/>
                    <a:pt x="583" y="1425"/>
                    <a:pt x="769" y="1425"/>
                  </a:cubicBezTo>
                  <a:cubicBezTo>
                    <a:pt x="861" y="1425"/>
                    <a:pt x="953" y="1407"/>
                    <a:pt x="1041" y="1371"/>
                  </a:cubicBezTo>
                  <a:cubicBezTo>
                    <a:pt x="1307" y="1260"/>
                    <a:pt x="1481" y="1001"/>
                    <a:pt x="1481" y="713"/>
                  </a:cubicBezTo>
                  <a:cubicBezTo>
                    <a:pt x="1481" y="320"/>
                    <a:pt x="1162" y="0"/>
                    <a:pt x="76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8" name="Google Shape;1088;p50"/>
            <p:cNvSpPr/>
            <p:nvPr/>
          </p:nvSpPr>
          <p:spPr>
            <a:xfrm>
              <a:off x="7558937" y="4778520"/>
              <a:ext cx="140811" cy="135304"/>
            </a:xfrm>
            <a:custGeom>
              <a:rect b="b" l="l" r="r" t="t"/>
              <a:pathLst>
                <a:path extrusionOk="0" h="1425" w="1483">
                  <a:moveTo>
                    <a:pt x="769" y="0"/>
                  </a:moveTo>
                  <a:cubicBezTo>
                    <a:pt x="481" y="0"/>
                    <a:pt x="220" y="174"/>
                    <a:pt x="110" y="440"/>
                  </a:cubicBezTo>
                  <a:cubicBezTo>
                    <a:pt x="1" y="705"/>
                    <a:pt x="61" y="1013"/>
                    <a:pt x="264" y="1216"/>
                  </a:cubicBezTo>
                  <a:cubicBezTo>
                    <a:pt x="402" y="1352"/>
                    <a:pt x="584" y="1425"/>
                    <a:pt x="770" y="1425"/>
                  </a:cubicBezTo>
                  <a:cubicBezTo>
                    <a:pt x="861" y="1425"/>
                    <a:pt x="954" y="1407"/>
                    <a:pt x="1042" y="1371"/>
                  </a:cubicBezTo>
                  <a:cubicBezTo>
                    <a:pt x="1308" y="1260"/>
                    <a:pt x="1482" y="1001"/>
                    <a:pt x="1482" y="713"/>
                  </a:cubicBezTo>
                  <a:cubicBezTo>
                    <a:pt x="1482" y="318"/>
                    <a:pt x="1163" y="0"/>
                    <a:pt x="76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9" name="Google Shape;1089;p50"/>
            <p:cNvSpPr/>
            <p:nvPr/>
          </p:nvSpPr>
          <p:spPr>
            <a:xfrm>
              <a:off x="8493244" y="4778520"/>
              <a:ext cx="140716" cy="135304"/>
            </a:xfrm>
            <a:custGeom>
              <a:rect b="b" l="l" r="r" t="t"/>
              <a:pathLst>
                <a:path extrusionOk="0" h="1425" w="1482">
                  <a:moveTo>
                    <a:pt x="769" y="0"/>
                  </a:moveTo>
                  <a:cubicBezTo>
                    <a:pt x="480" y="0"/>
                    <a:pt x="221" y="174"/>
                    <a:pt x="111" y="439"/>
                  </a:cubicBezTo>
                  <a:cubicBezTo>
                    <a:pt x="0" y="705"/>
                    <a:pt x="61" y="1012"/>
                    <a:pt x="265" y="1216"/>
                  </a:cubicBezTo>
                  <a:cubicBezTo>
                    <a:pt x="401" y="1352"/>
                    <a:pt x="584" y="1425"/>
                    <a:pt x="769" y="1425"/>
                  </a:cubicBezTo>
                  <a:cubicBezTo>
                    <a:pt x="861" y="1425"/>
                    <a:pt x="953" y="1407"/>
                    <a:pt x="1041" y="1371"/>
                  </a:cubicBezTo>
                  <a:cubicBezTo>
                    <a:pt x="1308" y="1260"/>
                    <a:pt x="1482" y="1001"/>
                    <a:pt x="1482" y="713"/>
                  </a:cubicBezTo>
                  <a:cubicBezTo>
                    <a:pt x="1482" y="318"/>
                    <a:pt x="1164" y="0"/>
                    <a:pt x="76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90" name="Google Shape;1090;p50"/>
          <p:cNvGrpSpPr/>
          <p:nvPr/>
        </p:nvGrpSpPr>
        <p:grpSpPr>
          <a:xfrm>
            <a:off x="8402078" y="123460"/>
            <a:ext cx="494184" cy="3160979"/>
            <a:chOff x="3250475" y="-1758600"/>
            <a:chExt cx="234700" cy="1501225"/>
          </a:xfrm>
        </p:grpSpPr>
        <p:sp>
          <p:nvSpPr>
            <p:cNvPr id="1091" name="Google Shape;1091;p50"/>
            <p:cNvSpPr/>
            <p:nvPr/>
          </p:nvSpPr>
          <p:spPr>
            <a:xfrm>
              <a:off x="3250550" y="-1758600"/>
              <a:ext cx="234625" cy="234625"/>
            </a:xfrm>
            <a:custGeom>
              <a:rect b="b" l="l" r="r" t="t"/>
              <a:pathLst>
                <a:path extrusionOk="0" h="9385" w="9385">
                  <a:moveTo>
                    <a:pt x="8497" y="0"/>
                  </a:moveTo>
                  <a:lnTo>
                    <a:pt x="1" y="8497"/>
                  </a:lnTo>
                  <a:lnTo>
                    <a:pt x="888" y="9385"/>
                  </a:lnTo>
                  <a:lnTo>
                    <a:pt x="9385" y="888"/>
                  </a:lnTo>
                  <a:lnTo>
                    <a:pt x="8497"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2" name="Google Shape;1092;p50"/>
            <p:cNvSpPr/>
            <p:nvPr/>
          </p:nvSpPr>
          <p:spPr>
            <a:xfrm>
              <a:off x="3250475" y="-1653125"/>
              <a:ext cx="234675" cy="234650"/>
            </a:xfrm>
            <a:custGeom>
              <a:rect b="b" l="l" r="r" t="t"/>
              <a:pathLst>
                <a:path extrusionOk="0" h="9386" w="9387">
                  <a:moveTo>
                    <a:pt x="8497" y="1"/>
                  </a:moveTo>
                  <a:lnTo>
                    <a:pt x="1" y="8498"/>
                  </a:lnTo>
                  <a:lnTo>
                    <a:pt x="890" y="9385"/>
                  </a:lnTo>
                  <a:lnTo>
                    <a:pt x="9387" y="889"/>
                  </a:lnTo>
                  <a:lnTo>
                    <a:pt x="8497"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3" name="Google Shape;1093;p50"/>
            <p:cNvSpPr/>
            <p:nvPr/>
          </p:nvSpPr>
          <p:spPr>
            <a:xfrm>
              <a:off x="3250550" y="-1547500"/>
              <a:ext cx="234625" cy="234625"/>
            </a:xfrm>
            <a:custGeom>
              <a:rect b="b" l="l" r="r" t="t"/>
              <a:pathLst>
                <a:path extrusionOk="0" h="9385" w="9385">
                  <a:moveTo>
                    <a:pt x="8497" y="0"/>
                  </a:moveTo>
                  <a:lnTo>
                    <a:pt x="1" y="8497"/>
                  </a:lnTo>
                  <a:lnTo>
                    <a:pt x="888" y="9385"/>
                  </a:lnTo>
                  <a:lnTo>
                    <a:pt x="9385" y="888"/>
                  </a:lnTo>
                  <a:lnTo>
                    <a:pt x="8497"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4" name="Google Shape;1094;p50"/>
            <p:cNvSpPr/>
            <p:nvPr/>
          </p:nvSpPr>
          <p:spPr>
            <a:xfrm>
              <a:off x="3250475" y="-1442025"/>
              <a:ext cx="234675" cy="234650"/>
            </a:xfrm>
            <a:custGeom>
              <a:rect b="b" l="l" r="r" t="t"/>
              <a:pathLst>
                <a:path extrusionOk="0" h="9386" w="9387">
                  <a:moveTo>
                    <a:pt x="8497" y="1"/>
                  </a:moveTo>
                  <a:lnTo>
                    <a:pt x="1" y="8497"/>
                  </a:lnTo>
                  <a:lnTo>
                    <a:pt x="890" y="9385"/>
                  </a:lnTo>
                  <a:lnTo>
                    <a:pt x="9387" y="888"/>
                  </a:lnTo>
                  <a:lnTo>
                    <a:pt x="8497"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5" name="Google Shape;1095;p50"/>
            <p:cNvSpPr/>
            <p:nvPr/>
          </p:nvSpPr>
          <p:spPr>
            <a:xfrm>
              <a:off x="3250550" y="-1336425"/>
              <a:ext cx="234625" cy="234650"/>
            </a:xfrm>
            <a:custGeom>
              <a:rect b="b" l="l" r="r" t="t"/>
              <a:pathLst>
                <a:path extrusionOk="0" h="9386" w="9385">
                  <a:moveTo>
                    <a:pt x="8497" y="1"/>
                  </a:moveTo>
                  <a:lnTo>
                    <a:pt x="1" y="8497"/>
                  </a:lnTo>
                  <a:lnTo>
                    <a:pt x="888" y="9385"/>
                  </a:lnTo>
                  <a:lnTo>
                    <a:pt x="9385" y="889"/>
                  </a:lnTo>
                  <a:lnTo>
                    <a:pt x="8497"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6" name="Google Shape;1096;p50"/>
            <p:cNvSpPr/>
            <p:nvPr/>
          </p:nvSpPr>
          <p:spPr>
            <a:xfrm>
              <a:off x="3250550" y="-1230850"/>
              <a:ext cx="234625" cy="234625"/>
            </a:xfrm>
            <a:custGeom>
              <a:rect b="b" l="l" r="r" t="t"/>
              <a:pathLst>
                <a:path extrusionOk="0" h="9385" w="9385">
                  <a:moveTo>
                    <a:pt x="8497" y="0"/>
                  </a:moveTo>
                  <a:lnTo>
                    <a:pt x="1" y="8496"/>
                  </a:lnTo>
                  <a:lnTo>
                    <a:pt x="888" y="9385"/>
                  </a:lnTo>
                  <a:lnTo>
                    <a:pt x="9385" y="888"/>
                  </a:lnTo>
                  <a:lnTo>
                    <a:pt x="8497"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7" name="Google Shape;1097;p50"/>
            <p:cNvSpPr/>
            <p:nvPr/>
          </p:nvSpPr>
          <p:spPr>
            <a:xfrm>
              <a:off x="3250525" y="-1125400"/>
              <a:ext cx="234625" cy="234675"/>
            </a:xfrm>
            <a:custGeom>
              <a:rect b="b" l="l" r="r" t="t"/>
              <a:pathLst>
                <a:path extrusionOk="0" h="9387" w="9385">
                  <a:moveTo>
                    <a:pt x="8497" y="0"/>
                  </a:moveTo>
                  <a:lnTo>
                    <a:pt x="0" y="8497"/>
                  </a:lnTo>
                  <a:lnTo>
                    <a:pt x="888" y="9386"/>
                  </a:lnTo>
                  <a:lnTo>
                    <a:pt x="9385" y="890"/>
                  </a:lnTo>
                  <a:lnTo>
                    <a:pt x="8497"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8" name="Google Shape;1098;p50"/>
            <p:cNvSpPr/>
            <p:nvPr/>
          </p:nvSpPr>
          <p:spPr>
            <a:xfrm>
              <a:off x="3250550" y="-1019775"/>
              <a:ext cx="234625" cy="234650"/>
            </a:xfrm>
            <a:custGeom>
              <a:rect b="b" l="l" r="r" t="t"/>
              <a:pathLst>
                <a:path extrusionOk="0" h="9386" w="9385">
                  <a:moveTo>
                    <a:pt x="8497" y="1"/>
                  </a:moveTo>
                  <a:lnTo>
                    <a:pt x="1" y="8496"/>
                  </a:lnTo>
                  <a:lnTo>
                    <a:pt x="888" y="9385"/>
                  </a:lnTo>
                  <a:lnTo>
                    <a:pt x="9385" y="889"/>
                  </a:lnTo>
                  <a:lnTo>
                    <a:pt x="8497"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9" name="Google Shape;1099;p50"/>
            <p:cNvSpPr/>
            <p:nvPr/>
          </p:nvSpPr>
          <p:spPr>
            <a:xfrm>
              <a:off x="3250525" y="-914300"/>
              <a:ext cx="234625" cy="234675"/>
            </a:xfrm>
            <a:custGeom>
              <a:rect b="b" l="l" r="r" t="t"/>
              <a:pathLst>
                <a:path extrusionOk="0" h="9387" w="9385">
                  <a:moveTo>
                    <a:pt x="8497" y="0"/>
                  </a:moveTo>
                  <a:lnTo>
                    <a:pt x="0" y="8497"/>
                  </a:lnTo>
                  <a:lnTo>
                    <a:pt x="888" y="9386"/>
                  </a:lnTo>
                  <a:lnTo>
                    <a:pt x="9385" y="889"/>
                  </a:lnTo>
                  <a:lnTo>
                    <a:pt x="8497"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0" name="Google Shape;1100;p50"/>
            <p:cNvSpPr/>
            <p:nvPr/>
          </p:nvSpPr>
          <p:spPr>
            <a:xfrm>
              <a:off x="3250550" y="-808675"/>
              <a:ext cx="234625" cy="234650"/>
            </a:xfrm>
            <a:custGeom>
              <a:rect b="b" l="l" r="r" t="t"/>
              <a:pathLst>
                <a:path extrusionOk="0" h="9386" w="9385">
                  <a:moveTo>
                    <a:pt x="8497" y="1"/>
                  </a:moveTo>
                  <a:lnTo>
                    <a:pt x="1" y="8497"/>
                  </a:lnTo>
                  <a:lnTo>
                    <a:pt x="888" y="9385"/>
                  </a:lnTo>
                  <a:lnTo>
                    <a:pt x="9385" y="888"/>
                  </a:lnTo>
                  <a:lnTo>
                    <a:pt x="8497"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1" name="Google Shape;1101;p50"/>
            <p:cNvSpPr/>
            <p:nvPr/>
          </p:nvSpPr>
          <p:spPr>
            <a:xfrm>
              <a:off x="3250525" y="-703225"/>
              <a:ext cx="234625" cy="234675"/>
            </a:xfrm>
            <a:custGeom>
              <a:rect b="b" l="l" r="r" t="t"/>
              <a:pathLst>
                <a:path extrusionOk="0" h="9387" w="9385">
                  <a:moveTo>
                    <a:pt x="8497" y="1"/>
                  </a:moveTo>
                  <a:lnTo>
                    <a:pt x="0" y="8497"/>
                  </a:lnTo>
                  <a:lnTo>
                    <a:pt x="889" y="9387"/>
                  </a:lnTo>
                  <a:lnTo>
                    <a:pt x="9385" y="890"/>
                  </a:lnTo>
                  <a:lnTo>
                    <a:pt x="8497"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2" name="Google Shape;1102;p50"/>
            <p:cNvSpPr/>
            <p:nvPr/>
          </p:nvSpPr>
          <p:spPr>
            <a:xfrm>
              <a:off x="3250550" y="-597575"/>
              <a:ext cx="234625" cy="234625"/>
            </a:xfrm>
            <a:custGeom>
              <a:rect b="b" l="l" r="r" t="t"/>
              <a:pathLst>
                <a:path extrusionOk="0" h="9385" w="9385">
                  <a:moveTo>
                    <a:pt x="8497" y="0"/>
                  </a:moveTo>
                  <a:lnTo>
                    <a:pt x="1" y="8497"/>
                  </a:lnTo>
                  <a:lnTo>
                    <a:pt x="888" y="9385"/>
                  </a:lnTo>
                  <a:lnTo>
                    <a:pt x="9385" y="888"/>
                  </a:lnTo>
                  <a:lnTo>
                    <a:pt x="8497"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3" name="Google Shape;1103;p50"/>
            <p:cNvSpPr/>
            <p:nvPr/>
          </p:nvSpPr>
          <p:spPr>
            <a:xfrm>
              <a:off x="3250550" y="-492050"/>
              <a:ext cx="234625" cy="234675"/>
            </a:xfrm>
            <a:custGeom>
              <a:rect b="b" l="l" r="r" t="t"/>
              <a:pathLst>
                <a:path extrusionOk="0" h="9387" w="9385">
                  <a:moveTo>
                    <a:pt x="8497" y="0"/>
                  </a:moveTo>
                  <a:lnTo>
                    <a:pt x="1" y="8497"/>
                  </a:lnTo>
                  <a:lnTo>
                    <a:pt x="888" y="9386"/>
                  </a:lnTo>
                  <a:lnTo>
                    <a:pt x="9385" y="890"/>
                  </a:lnTo>
                  <a:lnTo>
                    <a:pt x="8497"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04" name="Google Shape;1104;p50"/>
          <p:cNvSpPr/>
          <p:nvPr/>
        </p:nvSpPr>
        <p:spPr>
          <a:xfrm>
            <a:off x="-288891" y="4356100"/>
            <a:ext cx="572820" cy="572704"/>
          </a:xfrm>
          <a:custGeom>
            <a:rect b="b" l="l" r="r" t="t"/>
            <a:pathLst>
              <a:path extrusionOk="0" h="9850" w="9852">
                <a:moveTo>
                  <a:pt x="4927" y="2094"/>
                </a:moveTo>
                <a:cubicBezTo>
                  <a:pt x="6487" y="2094"/>
                  <a:pt x="7756" y="3364"/>
                  <a:pt x="7756" y="4925"/>
                </a:cubicBezTo>
                <a:cubicBezTo>
                  <a:pt x="7756" y="6484"/>
                  <a:pt x="6487" y="7755"/>
                  <a:pt x="4927" y="7755"/>
                </a:cubicBezTo>
                <a:cubicBezTo>
                  <a:pt x="3366" y="7755"/>
                  <a:pt x="2095" y="6484"/>
                  <a:pt x="2095" y="4925"/>
                </a:cubicBezTo>
                <a:cubicBezTo>
                  <a:pt x="2095" y="3364"/>
                  <a:pt x="3366" y="2094"/>
                  <a:pt x="4927" y="2094"/>
                </a:cubicBezTo>
                <a:close/>
                <a:moveTo>
                  <a:pt x="4927" y="0"/>
                </a:moveTo>
                <a:cubicBezTo>
                  <a:pt x="2210" y="0"/>
                  <a:pt x="0" y="2207"/>
                  <a:pt x="0" y="4925"/>
                </a:cubicBezTo>
                <a:cubicBezTo>
                  <a:pt x="0" y="7642"/>
                  <a:pt x="2210" y="9850"/>
                  <a:pt x="4927" y="9850"/>
                </a:cubicBezTo>
                <a:cubicBezTo>
                  <a:pt x="7641" y="9850"/>
                  <a:pt x="9851" y="7640"/>
                  <a:pt x="9851" y="4925"/>
                </a:cubicBezTo>
                <a:cubicBezTo>
                  <a:pt x="9851" y="2209"/>
                  <a:pt x="7641" y="0"/>
                  <a:pt x="4927"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5" name="Google Shape;1105;p50"/>
          <p:cNvSpPr/>
          <p:nvPr/>
        </p:nvSpPr>
        <p:spPr>
          <a:xfrm>
            <a:off x="-288891" y="3690600"/>
            <a:ext cx="572820" cy="572704"/>
          </a:xfrm>
          <a:custGeom>
            <a:rect b="b" l="l" r="r" t="t"/>
            <a:pathLst>
              <a:path extrusionOk="0" h="9850" w="9852">
                <a:moveTo>
                  <a:pt x="4927" y="2094"/>
                </a:moveTo>
                <a:cubicBezTo>
                  <a:pt x="6487" y="2094"/>
                  <a:pt x="7756" y="3364"/>
                  <a:pt x="7756" y="4925"/>
                </a:cubicBezTo>
                <a:cubicBezTo>
                  <a:pt x="7756" y="6484"/>
                  <a:pt x="6487" y="7755"/>
                  <a:pt x="4927" y="7755"/>
                </a:cubicBezTo>
                <a:cubicBezTo>
                  <a:pt x="3366" y="7755"/>
                  <a:pt x="2095" y="6484"/>
                  <a:pt x="2095" y="4925"/>
                </a:cubicBezTo>
                <a:cubicBezTo>
                  <a:pt x="2095" y="3364"/>
                  <a:pt x="3366" y="2094"/>
                  <a:pt x="4927" y="2094"/>
                </a:cubicBezTo>
                <a:close/>
                <a:moveTo>
                  <a:pt x="4927" y="0"/>
                </a:moveTo>
                <a:cubicBezTo>
                  <a:pt x="2210" y="0"/>
                  <a:pt x="0" y="2207"/>
                  <a:pt x="0" y="4925"/>
                </a:cubicBezTo>
                <a:cubicBezTo>
                  <a:pt x="0" y="7642"/>
                  <a:pt x="2210" y="9850"/>
                  <a:pt x="4927" y="9850"/>
                </a:cubicBezTo>
                <a:cubicBezTo>
                  <a:pt x="7641" y="9850"/>
                  <a:pt x="9851" y="7640"/>
                  <a:pt x="9851" y="4925"/>
                </a:cubicBezTo>
                <a:cubicBezTo>
                  <a:pt x="9851" y="2209"/>
                  <a:pt x="7641" y="0"/>
                  <a:pt x="4927"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6" name="Google Shape;1106;p50"/>
          <p:cNvSpPr/>
          <p:nvPr/>
        </p:nvSpPr>
        <p:spPr>
          <a:xfrm>
            <a:off x="-288891" y="3025100"/>
            <a:ext cx="572820" cy="572704"/>
          </a:xfrm>
          <a:custGeom>
            <a:rect b="b" l="l" r="r" t="t"/>
            <a:pathLst>
              <a:path extrusionOk="0" h="9850" w="9852">
                <a:moveTo>
                  <a:pt x="4927" y="2094"/>
                </a:moveTo>
                <a:cubicBezTo>
                  <a:pt x="6487" y="2094"/>
                  <a:pt x="7756" y="3364"/>
                  <a:pt x="7756" y="4925"/>
                </a:cubicBezTo>
                <a:cubicBezTo>
                  <a:pt x="7756" y="6484"/>
                  <a:pt x="6487" y="7755"/>
                  <a:pt x="4927" y="7755"/>
                </a:cubicBezTo>
                <a:cubicBezTo>
                  <a:pt x="3366" y="7755"/>
                  <a:pt x="2095" y="6484"/>
                  <a:pt x="2095" y="4925"/>
                </a:cubicBezTo>
                <a:cubicBezTo>
                  <a:pt x="2095" y="3364"/>
                  <a:pt x="3366" y="2094"/>
                  <a:pt x="4927" y="2094"/>
                </a:cubicBezTo>
                <a:close/>
                <a:moveTo>
                  <a:pt x="4927" y="0"/>
                </a:moveTo>
                <a:cubicBezTo>
                  <a:pt x="2210" y="0"/>
                  <a:pt x="0" y="2207"/>
                  <a:pt x="0" y="4925"/>
                </a:cubicBezTo>
                <a:cubicBezTo>
                  <a:pt x="0" y="7642"/>
                  <a:pt x="2210" y="9850"/>
                  <a:pt x="4927" y="9850"/>
                </a:cubicBezTo>
                <a:cubicBezTo>
                  <a:pt x="7641" y="9850"/>
                  <a:pt x="9851" y="7640"/>
                  <a:pt x="9851" y="4925"/>
                </a:cubicBezTo>
                <a:cubicBezTo>
                  <a:pt x="9851" y="2209"/>
                  <a:pt x="7641" y="0"/>
                  <a:pt x="4927"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7" name="Google Shape;1107;p50"/>
          <p:cNvSpPr txBox="1"/>
          <p:nvPr>
            <p:ph idx="1" type="subTitle"/>
          </p:nvPr>
        </p:nvSpPr>
        <p:spPr>
          <a:xfrm>
            <a:off x="1000300" y="1402350"/>
            <a:ext cx="3211500" cy="4617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SzPts val="1600"/>
              <a:buFont typeface="Montserrat Black"/>
              <a:buNone/>
              <a:defRPr sz="1600">
                <a:latin typeface="Montserrat Black"/>
                <a:ea typeface="Montserrat Black"/>
                <a:cs typeface="Montserrat Black"/>
                <a:sym typeface="Montserrat Black"/>
              </a:defRPr>
            </a:lvl1pPr>
            <a:lvl2pPr lvl="1" rtl="0" algn="ctr">
              <a:lnSpc>
                <a:spcPct val="100000"/>
              </a:lnSpc>
              <a:spcBef>
                <a:spcPts val="0"/>
              </a:spcBef>
              <a:spcAft>
                <a:spcPts val="0"/>
              </a:spcAft>
              <a:buSzPts val="1600"/>
              <a:buNone/>
              <a:defRPr sz="1600"/>
            </a:lvl2pPr>
            <a:lvl3pPr lvl="2" rtl="0" algn="ctr">
              <a:lnSpc>
                <a:spcPct val="100000"/>
              </a:lnSpc>
              <a:spcBef>
                <a:spcPts val="0"/>
              </a:spcBef>
              <a:spcAft>
                <a:spcPts val="0"/>
              </a:spcAft>
              <a:buSzPts val="1600"/>
              <a:buNone/>
              <a:defRPr sz="1600"/>
            </a:lvl3pPr>
            <a:lvl4pPr lvl="3" rtl="0" algn="ctr">
              <a:lnSpc>
                <a:spcPct val="100000"/>
              </a:lnSpc>
              <a:spcBef>
                <a:spcPts val="0"/>
              </a:spcBef>
              <a:spcAft>
                <a:spcPts val="0"/>
              </a:spcAft>
              <a:buSzPts val="1600"/>
              <a:buNone/>
              <a:defRPr sz="1600"/>
            </a:lvl4pPr>
            <a:lvl5pPr lvl="4" rtl="0" algn="ctr">
              <a:lnSpc>
                <a:spcPct val="100000"/>
              </a:lnSpc>
              <a:spcBef>
                <a:spcPts val="0"/>
              </a:spcBef>
              <a:spcAft>
                <a:spcPts val="0"/>
              </a:spcAft>
              <a:buSzPts val="1600"/>
              <a:buNone/>
              <a:defRPr sz="1600"/>
            </a:lvl5pPr>
            <a:lvl6pPr lvl="5" rtl="0" algn="ctr">
              <a:lnSpc>
                <a:spcPct val="100000"/>
              </a:lnSpc>
              <a:spcBef>
                <a:spcPts val="0"/>
              </a:spcBef>
              <a:spcAft>
                <a:spcPts val="0"/>
              </a:spcAft>
              <a:buSzPts val="1600"/>
              <a:buNone/>
              <a:defRPr sz="1600"/>
            </a:lvl6pPr>
            <a:lvl7pPr lvl="6" rtl="0" algn="ctr">
              <a:lnSpc>
                <a:spcPct val="100000"/>
              </a:lnSpc>
              <a:spcBef>
                <a:spcPts val="0"/>
              </a:spcBef>
              <a:spcAft>
                <a:spcPts val="0"/>
              </a:spcAft>
              <a:buSzPts val="1600"/>
              <a:buNone/>
              <a:defRPr sz="1600"/>
            </a:lvl7pPr>
            <a:lvl8pPr lvl="7" rtl="0" algn="ctr">
              <a:lnSpc>
                <a:spcPct val="100000"/>
              </a:lnSpc>
              <a:spcBef>
                <a:spcPts val="0"/>
              </a:spcBef>
              <a:spcAft>
                <a:spcPts val="0"/>
              </a:spcAft>
              <a:buSzPts val="1600"/>
              <a:buNone/>
              <a:defRPr sz="1600"/>
            </a:lvl8pPr>
            <a:lvl9pPr lvl="8" rtl="0" algn="ctr">
              <a:lnSpc>
                <a:spcPct val="100000"/>
              </a:lnSpc>
              <a:spcBef>
                <a:spcPts val="0"/>
              </a:spcBef>
              <a:spcAft>
                <a:spcPts val="0"/>
              </a:spcAft>
              <a:buSzPts val="1600"/>
              <a:buNone/>
              <a:defRPr sz="1600"/>
            </a:lvl9pPr>
          </a:lstStyle>
          <a:p/>
        </p:txBody>
      </p:sp>
      <p:sp>
        <p:nvSpPr>
          <p:cNvPr id="1108" name="Google Shape;1108;p50"/>
          <p:cNvSpPr txBox="1"/>
          <p:nvPr>
            <p:ph idx="2" type="body"/>
          </p:nvPr>
        </p:nvSpPr>
        <p:spPr>
          <a:xfrm>
            <a:off x="1000300" y="2092650"/>
            <a:ext cx="3211500" cy="24051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1109" name="Google Shape;1109;p50"/>
          <p:cNvSpPr txBox="1"/>
          <p:nvPr>
            <p:ph type="title"/>
          </p:nvPr>
        </p:nvSpPr>
        <p:spPr>
          <a:xfrm>
            <a:off x="1191600" y="445000"/>
            <a:ext cx="67608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5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110" name="Shape 1110"/>
        <p:cNvGrpSpPr/>
        <p:nvPr/>
      </p:nvGrpSpPr>
      <p:grpSpPr>
        <a:xfrm>
          <a:off x="0" y="0"/>
          <a:ext cx="0" cy="0"/>
          <a:chOff x="0" y="0"/>
          <a:chExt cx="0" cy="0"/>
        </a:xfrm>
      </p:grpSpPr>
      <p:sp>
        <p:nvSpPr>
          <p:cNvPr id="1111" name="Google Shape;1111;p51"/>
          <p:cNvSpPr txBox="1"/>
          <p:nvPr>
            <p:ph type="title"/>
          </p:nvPr>
        </p:nvSpPr>
        <p:spPr>
          <a:xfrm>
            <a:off x="1191600" y="445000"/>
            <a:ext cx="67608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5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grpSp>
        <p:nvGrpSpPr>
          <p:cNvPr id="1112" name="Google Shape;1112;p51"/>
          <p:cNvGrpSpPr/>
          <p:nvPr/>
        </p:nvGrpSpPr>
        <p:grpSpPr>
          <a:xfrm>
            <a:off x="7952395" y="498215"/>
            <a:ext cx="1173136" cy="466267"/>
            <a:chOff x="8031270" y="500028"/>
            <a:chExt cx="1173136" cy="466267"/>
          </a:xfrm>
        </p:grpSpPr>
        <p:grpSp>
          <p:nvGrpSpPr>
            <p:cNvPr id="1113" name="Google Shape;1113;p51"/>
            <p:cNvGrpSpPr/>
            <p:nvPr/>
          </p:nvGrpSpPr>
          <p:grpSpPr>
            <a:xfrm>
              <a:off x="8031270" y="680572"/>
              <a:ext cx="1173136" cy="285723"/>
              <a:chOff x="423350" y="-1313925"/>
              <a:chExt cx="834675" cy="203275"/>
            </a:xfrm>
          </p:grpSpPr>
          <p:sp>
            <p:nvSpPr>
              <p:cNvPr id="1114" name="Google Shape;1114;p51"/>
              <p:cNvSpPr/>
              <p:nvPr/>
            </p:nvSpPr>
            <p:spPr>
              <a:xfrm>
                <a:off x="423350" y="-1313925"/>
                <a:ext cx="57000" cy="54850"/>
              </a:xfrm>
              <a:custGeom>
                <a:rect b="b" l="l" r="r" t="t"/>
                <a:pathLst>
                  <a:path extrusionOk="0" h="2194" w="2280">
                    <a:moveTo>
                      <a:pt x="1184" y="0"/>
                    </a:moveTo>
                    <a:cubicBezTo>
                      <a:pt x="740" y="0"/>
                      <a:pt x="341" y="268"/>
                      <a:pt x="170" y="678"/>
                    </a:cubicBezTo>
                    <a:cubicBezTo>
                      <a:pt x="1" y="1087"/>
                      <a:pt x="95" y="1559"/>
                      <a:pt x="408" y="1873"/>
                    </a:cubicBezTo>
                    <a:cubicBezTo>
                      <a:pt x="618" y="2083"/>
                      <a:pt x="898" y="2194"/>
                      <a:pt x="1183" y="2194"/>
                    </a:cubicBezTo>
                    <a:cubicBezTo>
                      <a:pt x="1325" y="2194"/>
                      <a:pt x="1468" y="2166"/>
                      <a:pt x="1604" y="2110"/>
                    </a:cubicBezTo>
                    <a:cubicBezTo>
                      <a:pt x="2013" y="1941"/>
                      <a:pt x="2280" y="1540"/>
                      <a:pt x="2280" y="1097"/>
                    </a:cubicBezTo>
                    <a:cubicBezTo>
                      <a:pt x="2280" y="491"/>
                      <a:pt x="1789" y="0"/>
                      <a:pt x="118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5" name="Google Shape;1115;p51"/>
              <p:cNvSpPr/>
              <p:nvPr/>
            </p:nvSpPr>
            <p:spPr>
              <a:xfrm>
                <a:off x="617225" y="-1313925"/>
                <a:ext cx="57025" cy="54850"/>
              </a:xfrm>
              <a:custGeom>
                <a:rect b="b" l="l" r="r" t="t"/>
                <a:pathLst>
                  <a:path extrusionOk="0" h="2194" w="2281">
                    <a:moveTo>
                      <a:pt x="1184" y="0"/>
                    </a:moveTo>
                    <a:cubicBezTo>
                      <a:pt x="741" y="0"/>
                      <a:pt x="340" y="268"/>
                      <a:pt x="171" y="678"/>
                    </a:cubicBezTo>
                    <a:cubicBezTo>
                      <a:pt x="0" y="1087"/>
                      <a:pt x="94" y="1559"/>
                      <a:pt x="408" y="1873"/>
                    </a:cubicBezTo>
                    <a:cubicBezTo>
                      <a:pt x="618" y="2083"/>
                      <a:pt x="898" y="2194"/>
                      <a:pt x="1183" y="2194"/>
                    </a:cubicBezTo>
                    <a:cubicBezTo>
                      <a:pt x="1325" y="2194"/>
                      <a:pt x="1468" y="2166"/>
                      <a:pt x="1603" y="2110"/>
                    </a:cubicBezTo>
                    <a:cubicBezTo>
                      <a:pt x="2013" y="1941"/>
                      <a:pt x="2281" y="1540"/>
                      <a:pt x="2279" y="1097"/>
                    </a:cubicBezTo>
                    <a:cubicBezTo>
                      <a:pt x="2279" y="492"/>
                      <a:pt x="1789" y="0"/>
                      <a:pt x="118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6" name="Google Shape;1116;p51"/>
              <p:cNvSpPr/>
              <p:nvPr/>
            </p:nvSpPr>
            <p:spPr>
              <a:xfrm>
                <a:off x="811125" y="-1313925"/>
                <a:ext cx="57000" cy="54850"/>
              </a:xfrm>
              <a:custGeom>
                <a:rect b="b" l="l" r="r" t="t"/>
                <a:pathLst>
                  <a:path extrusionOk="0" h="2194" w="2280">
                    <a:moveTo>
                      <a:pt x="1183" y="0"/>
                    </a:moveTo>
                    <a:cubicBezTo>
                      <a:pt x="739" y="0"/>
                      <a:pt x="339" y="268"/>
                      <a:pt x="170" y="678"/>
                    </a:cubicBezTo>
                    <a:cubicBezTo>
                      <a:pt x="0" y="1087"/>
                      <a:pt x="93" y="1559"/>
                      <a:pt x="407" y="1873"/>
                    </a:cubicBezTo>
                    <a:cubicBezTo>
                      <a:pt x="616" y="2083"/>
                      <a:pt x="897" y="2194"/>
                      <a:pt x="1182" y="2194"/>
                    </a:cubicBezTo>
                    <a:cubicBezTo>
                      <a:pt x="1324" y="2194"/>
                      <a:pt x="1466" y="2166"/>
                      <a:pt x="1602" y="2110"/>
                    </a:cubicBezTo>
                    <a:cubicBezTo>
                      <a:pt x="2011" y="1941"/>
                      <a:pt x="2279" y="1540"/>
                      <a:pt x="2279" y="1097"/>
                    </a:cubicBezTo>
                    <a:cubicBezTo>
                      <a:pt x="2279" y="492"/>
                      <a:pt x="1788" y="0"/>
                      <a:pt x="1183"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7" name="Google Shape;1117;p51"/>
              <p:cNvSpPr/>
              <p:nvPr/>
            </p:nvSpPr>
            <p:spPr>
              <a:xfrm>
                <a:off x="1004975" y="-1313925"/>
                <a:ext cx="57025" cy="54850"/>
              </a:xfrm>
              <a:custGeom>
                <a:rect b="b" l="l" r="r" t="t"/>
                <a:pathLst>
                  <a:path extrusionOk="0" h="2194" w="2281">
                    <a:moveTo>
                      <a:pt x="1183" y="0"/>
                    </a:moveTo>
                    <a:cubicBezTo>
                      <a:pt x="740" y="0"/>
                      <a:pt x="341" y="268"/>
                      <a:pt x="170" y="678"/>
                    </a:cubicBezTo>
                    <a:cubicBezTo>
                      <a:pt x="1" y="1087"/>
                      <a:pt x="95" y="1559"/>
                      <a:pt x="409" y="1873"/>
                    </a:cubicBezTo>
                    <a:cubicBezTo>
                      <a:pt x="618" y="2083"/>
                      <a:pt x="898" y="2194"/>
                      <a:pt x="1183" y="2194"/>
                    </a:cubicBezTo>
                    <a:cubicBezTo>
                      <a:pt x="1324" y="2194"/>
                      <a:pt x="1467" y="2166"/>
                      <a:pt x="1603" y="2110"/>
                    </a:cubicBezTo>
                    <a:cubicBezTo>
                      <a:pt x="2014" y="1941"/>
                      <a:pt x="2280" y="1540"/>
                      <a:pt x="2280" y="1097"/>
                    </a:cubicBezTo>
                    <a:cubicBezTo>
                      <a:pt x="2280" y="492"/>
                      <a:pt x="1790" y="0"/>
                      <a:pt x="1183"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8" name="Google Shape;1118;p51"/>
              <p:cNvSpPr/>
              <p:nvPr/>
            </p:nvSpPr>
            <p:spPr>
              <a:xfrm>
                <a:off x="1201025" y="-1313925"/>
                <a:ext cx="57000" cy="54875"/>
              </a:xfrm>
              <a:custGeom>
                <a:rect b="b" l="l" r="r" t="t"/>
                <a:pathLst>
                  <a:path extrusionOk="0" h="2195" w="2280">
                    <a:moveTo>
                      <a:pt x="1097" y="1"/>
                    </a:moveTo>
                    <a:cubicBezTo>
                      <a:pt x="956" y="1"/>
                      <a:pt x="813" y="28"/>
                      <a:pt x="678" y="84"/>
                    </a:cubicBezTo>
                    <a:cubicBezTo>
                      <a:pt x="267" y="254"/>
                      <a:pt x="0" y="654"/>
                      <a:pt x="0" y="1097"/>
                    </a:cubicBezTo>
                    <a:cubicBezTo>
                      <a:pt x="0" y="1702"/>
                      <a:pt x="491" y="2194"/>
                      <a:pt x="1097" y="2194"/>
                    </a:cubicBezTo>
                    <a:cubicBezTo>
                      <a:pt x="1540" y="2194"/>
                      <a:pt x="1941" y="1926"/>
                      <a:pt x="2110" y="1517"/>
                    </a:cubicBezTo>
                    <a:cubicBezTo>
                      <a:pt x="2280" y="1107"/>
                      <a:pt x="2185" y="635"/>
                      <a:pt x="1872" y="321"/>
                    </a:cubicBezTo>
                    <a:cubicBezTo>
                      <a:pt x="1662" y="112"/>
                      <a:pt x="1382" y="1"/>
                      <a:pt x="109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9" name="Google Shape;1119;p51"/>
              <p:cNvSpPr/>
              <p:nvPr/>
            </p:nvSpPr>
            <p:spPr>
              <a:xfrm>
                <a:off x="425525" y="-1165525"/>
                <a:ext cx="54825" cy="54875"/>
              </a:xfrm>
              <a:custGeom>
                <a:rect b="b" l="l" r="r" t="t"/>
                <a:pathLst>
                  <a:path extrusionOk="0" h="2195" w="2193">
                    <a:moveTo>
                      <a:pt x="1096" y="1"/>
                    </a:moveTo>
                    <a:cubicBezTo>
                      <a:pt x="491" y="1"/>
                      <a:pt x="0" y="492"/>
                      <a:pt x="0" y="1098"/>
                    </a:cubicBezTo>
                    <a:cubicBezTo>
                      <a:pt x="0" y="1703"/>
                      <a:pt x="491" y="2194"/>
                      <a:pt x="1096" y="2194"/>
                    </a:cubicBezTo>
                    <a:cubicBezTo>
                      <a:pt x="1702" y="2194"/>
                      <a:pt x="2193" y="1703"/>
                      <a:pt x="2193" y="1098"/>
                    </a:cubicBezTo>
                    <a:cubicBezTo>
                      <a:pt x="2193" y="492"/>
                      <a:pt x="1702" y="1"/>
                      <a:pt x="109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0" name="Google Shape;1120;p51"/>
              <p:cNvSpPr/>
              <p:nvPr/>
            </p:nvSpPr>
            <p:spPr>
              <a:xfrm>
                <a:off x="619400" y="-1165525"/>
                <a:ext cx="54825" cy="54875"/>
              </a:xfrm>
              <a:custGeom>
                <a:rect b="b" l="l" r="r" t="t"/>
                <a:pathLst>
                  <a:path extrusionOk="0" h="2195" w="2193">
                    <a:moveTo>
                      <a:pt x="1097" y="1"/>
                    </a:moveTo>
                    <a:cubicBezTo>
                      <a:pt x="492" y="1"/>
                      <a:pt x="0" y="492"/>
                      <a:pt x="0" y="1098"/>
                    </a:cubicBezTo>
                    <a:cubicBezTo>
                      <a:pt x="0" y="1703"/>
                      <a:pt x="492" y="2194"/>
                      <a:pt x="1097" y="2194"/>
                    </a:cubicBezTo>
                    <a:cubicBezTo>
                      <a:pt x="1702" y="2194"/>
                      <a:pt x="2192" y="1703"/>
                      <a:pt x="2192" y="1098"/>
                    </a:cubicBezTo>
                    <a:cubicBezTo>
                      <a:pt x="2192" y="492"/>
                      <a:pt x="1702" y="1"/>
                      <a:pt x="109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1" name="Google Shape;1121;p51"/>
              <p:cNvSpPr/>
              <p:nvPr/>
            </p:nvSpPr>
            <p:spPr>
              <a:xfrm>
                <a:off x="811225" y="-1165550"/>
                <a:ext cx="59000" cy="54850"/>
              </a:xfrm>
              <a:custGeom>
                <a:rect b="b" l="l" r="r" t="t"/>
                <a:pathLst>
                  <a:path extrusionOk="0" h="2194" w="2360">
                    <a:moveTo>
                      <a:pt x="1180" y="1"/>
                    </a:moveTo>
                    <a:cubicBezTo>
                      <a:pt x="1122" y="1"/>
                      <a:pt x="1064" y="5"/>
                      <a:pt x="1005" y="15"/>
                    </a:cubicBezTo>
                    <a:cubicBezTo>
                      <a:pt x="407" y="112"/>
                      <a:pt x="1" y="676"/>
                      <a:pt x="98" y="1274"/>
                    </a:cubicBezTo>
                    <a:cubicBezTo>
                      <a:pt x="185" y="1812"/>
                      <a:pt x="650" y="2194"/>
                      <a:pt x="1178" y="2194"/>
                    </a:cubicBezTo>
                    <a:cubicBezTo>
                      <a:pt x="1236" y="2194"/>
                      <a:pt x="1296" y="2189"/>
                      <a:pt x="1355" y="2179"/>
                    </a:cubicBezTo>
                    <a:cubicBezTo>
                      <a:pt x="1953" y="2083"/>
                      <a:pt x="2359" y="1520"/>
                      <a:pt x="2262" y="922"/>
                    </a:cubicBezTo>
                    <a:cubicBezTo>
                      <a:pt x="2175" y="383"/>
                      <a:pt x="1708" y="1"/>
                      <a:pt x="118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2" name="Google Shape;1122;p51"/>
              <p:cNvSpPr/>
              <p:nvPr/>
            </p:nvSpPr>
            <p:spPr>
              <a:xfrm>
                <a:off x="1004975" y="-1165525"/>
                <a:ext cx="57025" cy="54850"/>
              </a:xfrm>
              <a:custGeom>
                <a:rect b="b" l="l" r="r" t="t"/>
                <a:pathLst>
                  <a:path extrusionOk="0" h="2194" w="2281">
                    <a:moveTo>
                      <a:pt x="1183" y="1"/>
                    </a:moveTo>
                    <a:cubicBezTo>
                      <a:pt x="740" y="1"/>
                      <a:pt x="341" y="267"/>
                      <a:pt x="170" y="678"/>
                    </a:cubicBezTo>
                    <a:cubicBezTo>
                      <a:pt x="1" y="1087"/>
                      <a:pt x="95" y="1558"/>
                      <a:pt x="409" y="1872"/>
                    </a:cubicBezTo>
                    <a:cubicBezTo>
                      <a:pt x="619" y="2082"/>
                      <a:pt x="899" y="2194"/>
                      <a:pt x="1185" y="2194"/>
                    </a:cubicBezTo>
                    <a:cubicBezTo>
                      <a:pt x="1326" y="2194"/>
                      <a:pt x="1468" y="2166"/>
                      <a:pt x="1603" y="2110"/>
                    </a:cubicBezTo>
                    <a:cubicBezTo>
                      <a:pt x="2014" y="1940"/>
                      <a:pt x="2280" y="1541"/>
                      <a:pt x="2280" y="1098"/>
                    </a:cubicBezTo>
                    <a:cubicBezTo>
                      <a:pt x="2280" y="491"/>
                      <a:pt x="1790" y="1"/>
                      <a:pt x="1183"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3" name="Google Shape;1123;p51"/>
              <p:cNvSpPr/>
              <p:nvPr/>
            </p:nvSpPr>
            <p:spPr>
              <a:xfrm>
                <a:off x="1201025" y="-1165525"/>
                <a:ext cx="54825" cy="54875"/>
              </a:xfrm>
              <a:custGeom>
                <a:rect b="b" l="l" r="r" t="t"/>
                <a:pathLst>
                  <a:path extrusionOk="0" h="2195" w="2193">
                    <a:moveTo>
                      <a:pt x="1097" y="1"/>
                    </a:moveTo>
                    <a:cubicBezTo>
                      <a:pt x="492" y="1"/>
                      <a:pt x="0" y="492"/>
                      <a:pt x="0" y="1098"/>
                    </a:cubicBezTo>
                    <a:cubicBezTo>
                      <a:pt x="0" y="1703"/>
                      <a:pt x="492" y="2194"/>
                      <a:pt x="1097" y="2194"/>
                    </a:cubicBezTo>
                    <a:cubicBezTo>
                      <a:pt x="1702" y="2194"/>
                      <a:pt x="2193" y="1703"/>
                      <a:pt x="2193" y="1098"/>
                    </a:cubicBezTo>
                    <a:cubicBezTo>
                      <a:pt x="2193" y="492"/>
                      <a:pt x="1702" y="1"/>
                      <a:pt x="109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24" name="Google Shape;1124;p51"/>
            <p:cNvGrpSpPr/>
            <p:nvPr/>
          </p:nvGrpSpPr>
          <p:grpSpPr>
            <a:xfrm>
              <a:off x="8032839" y="500028"/>
              <a:ext cx="1167022" cy="77167"/>
              <a:chOff x="425525" y="-1165550"/>
              <a:chExt cx="830325" cy="54900"/>
            </a:xfrm>
          </p:grpSpPr>
          <p:sp>
            <p:nvSpPr>
              <p:cNvPr id="1125" name="Google Shape;1125;p51"/>
              <p:cNvSpPr/>
              <p:nvPr/>
            </p:nvSpPr>
            <p:spPr>
              <a:xfrm>
                <a:off x="425525" y="-1165525"/>
                <a:ext cx="54825" cy="54875"/>
              </a:xfrm>
              <a:custGeom>
                <a:rect b="b" l="l" r="r" t="t"/>
                <a:pathLst>
                  <a:path extrusionOk="0" h="2195" w="2193">
                    <a:moveTo>
                      <a:pt x="1096" y="1"/>
                    </a:moveTo>
                    <a:cubicBezTo>
                      <a:pt x="491" y="1"/>
                      <a:pt x="0" y="492"/>
                      <a:pt x="0" y="1098"/>
                    </a:cubicBezTo>
                    <a:cubicBezTo>
                      <a:pt x="0" y="1703"/>
                      <a:pt x="491" y="2194"/>
                      <a:pt x="1096" y="2194"/>
                    </a:cubicBezTo>
                    <a:cubicBezTo>
                      <a:pt x="1702" y="2194"/>
                      <a:pt x="2193" y="1703"/>
                      <a:pt x="2193" y="1098"/>
                    </a:cubicBezTo>
                    <a:cubicBezTo>
                      <a:pt x="2193" y="492"/>
                      <a:pt x="1702" y="1"/>
                      <a:pt x="109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6" name="Google Shape;1126;p51"/>
              <p:cNvSpPr/>
              <p:nvPr/>
            </p:nvSpPr>
            <p:spPr>
              <a:xfrm>
                <a:off x="619400" y="-1165525"/>
                <a:ext cx="54825" cy="54875"/>
              </a:xfrm>
              <a:custGeom>
                <a:rect b="b" l="l" r="r" t="t"/>
                <a:pathLst>
                  <a:path extrusionOk="0" h="2195" w="2193">
                    <a:moveTo>
                      <a:pt x="1097" y="1"/>
                    </a:moveTo>
                    <a:cubicBezTo>
                      <a:pt x="492" y="1"/>
                      <a:pt x="0" y="492"/>
                      <a:pt x="0" y="1098"/>
                    </a:cubicBezTo>
                    <a:cubicBezTo>
                      <a:pt x="0" y="1703"/>
                      <a:pt x="492" y="2194"/>
                      <a:pt x="1097" y="2194"/>
                    </a:cubicBezTo>
                    <a:cubicBezTo>
                      <a:pt x="1702" y="2194"/>
                      <a:pt x="2192" y="1703"/>
                      <a:pt x="2192" y="1098"/>
                    </a:cubicBezTo>
                    <a:cubicBezTo>
                      <a:pt x="2192" y="492"/>
                      <a:pt x="1702" y="1"/>
                      <a:pt x="109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7" name="Google Shape;1127;p51"/>
              <p:cNvSpPr/>
              <p:nvPr/>
            </p:nvSpPr>
            <p:spPr>
              <a:xfrm>
                <a:off x="811225" y="-1165550"/>
                <a:ext cx="59000" cy="54850"/>
              </a:xfrm>
              <a:custGeom>
                <a:rect b="b" l="l" r="r" t="t"/>
                <a:pathLst>
                  <a:path extrusionOk="0" h="2194" w="2360">
                    <a:moveTo>
                      <a:pt x="1180" y="1"/>
                    </a:moveTo>
                    <a:cubicBezTo>
                      <a:pt x="1122" y="1"/>
                      <a:pt x="1064" y="5"/>
                      <a:pt x="1005" y="15"/>
                    </a:cubicBezTo>
                    <a:cubicBezTo>
                      <a:pt x="407" y="112"/>
                      <a:pt x="1" y="676"/>
                      <a:pt x="98" y="1274"/>
                    </a:cubicBezTo>
                    <a:cubicBezTo>
                      <a:pt x="185" y="1812"/>
                      <a:pt x="650" y="2194"/>
                      <a:pt x="1178" y="2194"/>
                    </a:cubicBezTo>
                    <a:cubicBezTo>
                      <a:pt x="1236" y="2194"/>
                      <a:pt x="1296" y="2189"/>
                      <a:pt x="1355" y="2179"/>
                    </a:cubicBezTo>
                    <a:cubicBezTo>
                      <a:pt x="1953" y="2083"/>
                      <a:pt x="2359" y="1520"/>
                      <a:pt x="2262" y="922"/>
                    </a:cubicBezTo>
                    <a:cubicBezTo>
                      <a:pt x="2175" y="383"/>
                      <a:pt x="1708" y="1"/>
                      <a:pt x="118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8" name="Google Shape;1128;p51"/>
              <p:cNvSpPr/>
              <p:nvPr/>
            </p:nvSpPr>
            <p:spPr>
              <a:xfrm>
                <a:off x="1004975" y="-1165525"/>
                <a:ext cx="57025" cy="54850"/>
              </a:xfrm>
              <a:custGeom>
                <a:rect b="b" l="l" r="r" t="t"/>
                <a:pathLst>
                  <a:path extrusionOk="0" h="2194" w="2281">
                    <a:moveTo>
                      <a:pt x="1183" y="1"/>
                    </a:moveTo>
                    <a:cubicBezTo>
                      <a:pt x="740" y="1"/>
                      <a:pt x="341" y="267"/>
                      <a:pt x="170" y="678"/>
                    </a:cubicBezTo>
                    <a:cubicBezTo>
                      <a:pt x="1" y="1087"/>
                      <a:pt x="95" y="1558"/>
                      <a:pt x="409" y="1872"/>
                    </a:cubicBezTo>
                    <a:cubicBezTo>
                      <a:pt x="619" y="2082"/>
                      <a:pt x="899" y="2194"/>
                      <a:pt x="1185" y="2194"/>
                    </a:cubicBezTo>
                    <a:cubicBezTo>
                      <a:pt x="1326" y="2194"/>
                      <a:pt x="1468" y="2166"/>
                      <a:pt x="1603" y="2110"/>
                    </a:cubicBezTo>
                    <a:cubicBezTo>
                      <a:pt x="2014" y="1940"/>
                      <a:pt x="2280" y="1541"/>
                      <a:pt x="2280" y="1098"/>
                    </a:cubicBezTo>
                    <a:cubicBezTo>
                      <a:pt x="2280" y="491"/>
                      <a:pt x="1790" y="1"/>
                      <a:pt x="1183"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9" name="Google Shape;1129;p51"/>
              <p:cNvSpPr/>
              <p:nvPr/>
            </p:nvSpPr>
            <p:spPr>
              <a:xfrm>
                <a:off x="1201025" y="-1165525"/>
                <a:ext cx="54825" cy="54875"/>
              </a:xfrm>
              <a:custGeom>
                <a:rect b="b" l="l" r="r" t="t"/>
                <a:pathLst>
                  <a:path extrusionOk="0" h="2195" w="2193">
                    <a:moveTo>
                      <a:pt x="1097" y="1"/>
                    </a:moveTo>
                    <a:cubicBezTo>
                      <a:pt x="492" y="1"/>
                      <a:pt x="0" y="492"/>
                      <a:pt x="0" y="1098"/>
                    </a:cubicBezTo>
                    <a:cubicBezTo>
                      <a:pt x="0" y="1703"/>
                      <a:pt x="492" y="2194"/>
                      <a:pt x="1097" y="2194"/>
                    </a:cubicBezTo>
                    <a:cubicBezTo>
                      <a:pt x="1702" y="2194"/>
                      <a:pt x="2193" y="1703"/>
                      <a:pt x="2193" y="1098"/>
                    </a:cubicBezTo>
                    <a:cubicBezTo>
                      <a:pt x="2193" y="492"/>
                      <a:pt x="1702" y="1"/>
                      <a:pt x="109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1130" name="Google Shape;1130;p51"/>
          <p:cNvSpPr/>
          <p:nvPr/>
        </p:nvSpPr>
        <p:spPr>
          <a:xfrm rot="-5400000">
            <a:off x="704477" y="497951"/>
            <a:ext cx="466792" cy="466792"/>
          </a:xfrm>
          <a:custGeom>
            <a:rect b="b" l="l" r="r" t="t"/>
            <a:pathLst>
              <a:path extrusionOk="0" h="14866" w="14866">
                <a:moveTo>
                  <a:pt x="7433" y="3197"/>
                </a:moveTo>
                <a:cubicBezTo>
                  <a:pt x="9768" y="3197"/>
                  <a:pt x="11669" y="5098"/>
                  <a:pt x="11669" y="7433"/>
                </a:cubicBezTo>
                <a:cubicBezTo>
                  <a:pt x="11669" y="9768"/>
                  <a:pt x="9768" y="11669"/>
                  <a:pt x="7433" y="11669"/>
                </a:cubicBezTo>
                <a:cubicBezTo>
                  <a:pt x="5098" y="11669"/>
                  <a:pt x="3197" y="9768"/>
                  <a:pt x="3197" y="7433"/>
                </a:cubicBezTo>
                <a:cubicBezTo>
                  <a:pt x="3197" y="5096"/>
                  <a:pt x="5098" y="3197"/>
                  <a:pt x="7433" y="3197"/>
                </a:cubicBezTo>
                <a:close/>
                <a:moveTo>
                  <a:pt x="7433" y="1"/>
                </a:moveTo>
                <a:cubicBezTo>
                  <a:pt x="3334" y="1"/>
                  <a:pt x="1" y="3336"/>
                  <a:pt x="1" y="7433"/>
                </a:cubicBezTo>
                <a:cubicBezTo>
                  <a:pt x="1" y="11532"/>
                  <a:pt x="3334" y="14865"/>
                  <a:pt x="7433" y="14865"/>
                </a:cubicBezTo>
                <a:cubicBezTo>
                  <a:pt x="11531" y="14865"/>
                  <a:pt x="14865" y="11532"/>
                  <a:pt x="14865" y="7433"/>
                </a:cubicBezTo>
                <a:cubicBezTo>
                  <a:pt x="14865" y="3336"/>
                  <a:pt x="11532" y="1"/>
                  <a:pt x="743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1" name="Google Shape;1131;p51"/>
          <p:cNvSpPr/>
          <p:nvPr/>
        </p:nvSpPr>
        <p:spPr>
          <a:xfrm rot="-5400000">
            <a:off x="193777" y="497951"/>
            <a:ext cx="466792" cy="466792"/>
          </a:xfrm>
          <a:custGeom>
            <a:rect b="b" l="l" r="r" t="t"/>
            <a:pathLst>
              <a:path extrusionOk="0" h="14866" w="14866">
                <a:moveTo>
                  <a:pt x="7433" y="3197"/>
                </a:moveTo>
                <a:cubicBezTo>
                  <a:pt x="9768" y="3197"/>
                  <a:pt x="11669" y="5098"/>
                  <a:pt x="11669" y="7433"/>
                </a:cubicBezTo>
                <a:cubicBezTo>
                  <a:pt x="11669" y="9768"/>
                  <a:pt x="9768" y="11669"/>
                  <a:pt x="7433" y="11669"/>
                </a:cubicBezTo>
                <a:cubicBezTo>
                  <a:pt x="5098" y="11669"/>
                  <a:pt x="3197" y="9768"/>
                  <a:pt x="3197" y="7433"/>
                </a:cubicBezTo>
                <a:cubicBezTo>
                  <a:pt x="3197" y="5096"/>
                  <a:pt x="5098" y="3197"/>
                  <a:pt x="7433" y="3197"/>
                </a:cubicBezTo>
                <a:close/>
                <a:moveTo>
                  <a:pt x="7433" y="1"/>
                </a:moveTo>
                <a:cubicBezTo>
                  <a:pt x="3334" y="1"/>
                  <a:pt x="1" y="3336"/>
                  <a:pt x="1" y="7433"/>
                </a:cubicBezTo>
                <a:cubicBezTo>
                  <a:pt x="1" y="11532"/>
                  <a:pt x="3334" y="14865"/>
                  <a:pt x="7433" y="14865"/>
                </a:cubicBezTo>
                <a:cubicBezTo>
                  <a:pt x="11531" y="14865"/>
                  <a:pt x="14865" y="11532"/>
                  <a:pt x="14865" y="7433"/>
                </a:cubicBezTo>
                <a:cubicBezTo>
                  <a:pt x="14865" y="3336"/>
                  <a:pt x="11532" y="1"/>
                  <a:pt x="7433"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2" name="Google Shape;1132;p51"/>
          <p:cNvSpPr/>
          <p:nvPr/>
        </p:nvSpPr>
        <p:spPr>
          <a:xfrm rot="-5400000">
            <a:off x="-316923" y="497951"/>
            <a:ext cx="466792" cy="466792"/>
          </a:xfrm>
          <a:custGeom>
            <a:rect b="b" l="l" r="r" t="t"/>
            <a:pathLst>
              <a:path extrusionOk="0" h="14866" w="14866">
                <a:moveTo>
                  <a:pt x="7433" y="3197"/>
                </a:moveTo>
                <a:cubicBezTo>
                  <a:pt x="9768" y="3197"/>
                  <a:pt x="11669" y="5098"/>
                  <a:pt x="11669" y="7433"/>
                </a:cubicBezTo>
                <a:cubicBezTo>
                  <a:pt x="11669" y="9768"/>
                  <a:pt x="9768" y="11669"/>
                  <a:pt x="7433" y="11669"/>
                </a:cubicBezTo>
                <a:cubicBezTo>
                  <a:pt x="5098" y="11669"/>
                  <a:pt x="3197" y="9768"/>
                  <a:pt x="3197" y="7433"/>
                </a:cubicBezTo>
                <a:cubicBezTo>
                  <a:pt x="3197" y="5096"/>
                  <a:pt x="5098" y="3197"/>
                  <a:pt x="7433" y="3197"/>
                </a:cubicBezTo>
                <a:close/>
                <a:moveTo>
                  <a:pt x="7433" y="1"/>
                </a:moveTo>
                <a:cubicBezTo>
                  <a:pt x="3334" y="1"/>
                  <a:pt x="1" y="3336"/>
                  <a:pt x="1" y="7433"/>
                </a:cubicBezTo>
                <a:cubicBezTo>
                  <a:pt x="1" y="11532"/>
                  <a:pt x="3334" y="14865"/>
                  <a:pt x="7433" y="14865"/>
                </a:cubicBezTo>
                <a:cubicBezTo>
                  <a:pt x="11531" y="14865"/>
                  <a:pt x="14865" y="11532"/>
                  <a:pt x="14865" y="7433"/>
                </a:cubicBezTo>
                <a:cubicBezTo>
                  <a:pt x="14865" y="3336"/>
                  <a:pt x="11532" y="1"/>
                  <a:pt x="7433"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3" name="Google Shape;1133;p51"/>
          <p:cNvSpPr/>
          <p:nvPr/>
        </p:nvSpPr>
        <p:spPr>
          <a:xfrm rot="5400000">
            <a:off x="2498100" y="2259000"/>
            <a:ext cx="386400" cy="5382600"/>
          </a:xfrm>
          <a:prstGeom prst="round2SameRect">
            <a:avLst>
              <a:gd fmla="val 50000" name="adj1"/>
              <a:gd fmla="val 0" name="adj2"/>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34" name="Google Shape;1134;p51"/>
          <p:cNvGrpSpPr/>
          <p:nvPr/>
        </p:nvGrpSpPr>
        <p:grpSpPr>
          <a:xfrm>
            <a:off x="-405780" y="4446092"/>
            <a:ext cx="1173136" cy="466267"/>
            <a:chOff x="8031270" y="500028"/>
            <a:chExt cx="1173136" cy="466267"/>
          </a:xfrm>
        </p:grpSpPr>
        <p:grpSp>
          <p:nvGrpSpPr>
            <p:cNvPr id="1135" name="Google Shape;1135;p51"/>
            <p:cNvGrpSpPr/>
            <p:nvPr/>
          </p:nvGrpSpPr>
          <p:grpSpPr>
            <a:xfrm>
              <a:off x="8031270" y="680572"/>
              <a:ext cx="1173136" cy="285723"/>
              <a:chOff x="423350" y="-1313925"/>
              <a:chExt cx="834675" cy="203275"/>
            </a:xfrm>
          </p:grpSpPr>
          <p:sp>
            <p:nvSpPr>
              <p:cNvPr id="1136" name="Google Shape;1136;p51"/>
              <p:cNvSpPr/>
              <p:nvPr/>
            </p:nvSpPr>
            <p:spPr>
              <a:xfrm>
                <a:off x="423350" y="-1313925"/>
                <a:ext cx="57000" cy="54850"/>
              </a:xfrm>
              <a:custGeom>
                <a:rect b="b" l="l" r="r" t="t"/>
                <a:pathLst>
                  <a:path extrusionOk="0" h="2194" w="2280">
                    <a:moveTo>
                      <a:pt x="1184" y="0"/>
                    </a:moveTo>
                    <a:cubicBezTo>
                      <a:pt x="740" y="0"/>
                      <a:pt x="341" y="268"/>
                      <a:pt x="170" y="678"/>
                    </a:cubicBezTo>
                    <a:cubicBezTo>
                      <a:pt x="1" y="1087"/>
                      <a:pt x="95" y="1559"/>
                      <a:pt x="408" y="1873"/>
                    </a:cubicBezTo>
                    <a:cubicBezTo>
                      <a:pt x="618" y="2083"/>
                      <a:pt x="898" y="2194"/>
                      <a:pt x="1183" y="2194"/>
                    </a:cubicBezTo>
                    <a:cubicBezTo>
                      <a:pt x="1325" y="2194"/>
                      <a:pt x="1468" y="2166"/>
                      <a:pt x="1604" y="2110"/>
                    </a:cubicBezTo>
                    <a:cubicBezTo>
                      <a:pt x="2013" y="1941"/>
                      <a:pt x="2280" y="1540"/>
                      <a:pt x="2280" y="1097"/>
                    </a:cubicBezTo>
                    <a:cubicBezTo>
                      <a:pt x="2280" y="491"/>
                      <a:pt x="1789" y="0"/>
                      <a:pt x="1184"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7" name="Google Shape;1137;p51"/>
              <p:cNvSpPr/>
              <p:nvPr/>
            </p:nvSpPr>
            <p:spPr>
              <a:xfrm>
                <a:off x="617225" y="-1313925"/>
                <a:ext cx="57025" cy="54850"/>
              </a:xfrm>
              <a:custGeom>
                <a:rect b="b" l="l" r="r" t="t"/>
                <a:pathLst>
                  <a:path extrusionOk="0" h="2194" w="2281">
                    <a:moveTo>
                      <a:pt x="1184" y="0"/>
                    </a:moveTo>
                    <a:cubicBezTo>
                      <a:pt x="741" y="0"/>
                      <a:pt x="340" y="268"/>
                      <a:pt x="171" y="678"/>
                    </a:cubicBezTo>
                    <a:cubicBezTo>
                      <a:pt x="0" y="1087"/>
                      <a:pt x="94" y="1559"/>
                      <a:pt x="408" y="1873"/>
                    </a:cubicBezTo>
                    <a:cubicBezTo>
                      <a:pt x="618" y="2083"/>
                      <a:pt x="898" y="2194"/>
                      <a:pt x="1183" y="2194"/>
                    </a:cubicBezTo>
                    <a:cubicBezTo>
                      <a:pt x="1325" y="2194"/>
                      <a:pt x="1468" y="2166"/>
                      <a:pt x="1603" y="2110"/>
                    </a:cubicBezTo>
                    <a:cubicBezTo>
                      <a:pt x="2013" y="1941"/>
                      <a:pt x="2281" y="1540"/>
                      <a:pt x="2279" y="1097"/>
                    </a:cubicBezTo>
                    <a:cubicBezTo>
                      <a:pt x="2279" y="492"/>
                      <a:pt x="1789" y="0"/>
                      <a:pt x="1184"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8" name="Google Shape;1138;p51"/>
              <p:cNvSpPr/>
              <p:nvPr/>
            </p:nvSpPr>
            <p:spPr>
              <a:xfrm>
                <a:off x="811125" y="-1313925"/>
                <a:ext cx="57000" cy="54850"/>
              </a:xfrm>
              <a:custGeom>
                <a:rect b="b" l="l" r="r" t="t"/>
                <a:pathLst>
                  <a:path extrusionOk="0" h="2194" w="2280">
                    <a:moveTo>
                      <a:pt x="1183" y="0"/>
                    </a:moveTo>
                    <a:cubicBezTo>
                      <a:pt x="739" y="0"/>
                      <a:pt x="339" y="268"/>
                      <a:pt x="170" y="678"/>
                    </a:cubicBezTo>
                    <a:cubicBezTo>
                      <a:pt x="0" y="1087"/>
                      <a:pt x="93" y="1559"/>
                      <a:pt x="407" y="1873"/>
                    </a:cubicBezTo>
                    <a:cubicBezTo>
                      <a:pt x="616" y="2083"/>
                      <a:pt x="897" y="2194"/>
                      <a:pt x="1182" y="2194"/>
                    </a:cubicBezTo>
                    <a:cubicBezTo>
                      <a:pt x="1324" y="2194"/>
                      <a:pt x="1466" y="2166"/>
                      <a:pt x="1602" y="2110"/>
                    </a:cubicBezTo>
                    <a:cubicBezTo>
                      <a:pt x="2011" y="1941"/>
                      <a:pt x="2279" y="1540"/>
                      <a:pt x="2279" y="1097"/>
                    </a:cubicBezTo>
                    <a:cubicBezTo>
                      <a:pt x="2279" y="492"/>
                      <a:pt x="1788" y="0"/>
                      <a:pt x="1183"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9" name="Google Shape;1139;p51"/>
              <p:cNvSpPr/>
              <p:nvPr/>
            </p:nvSpPr>
            <p:spPr>
              <a:xfrm>
                <a:off x="1004975" y="-1313925"/>
                <a:ext cx="57025" cy="54850"/>
              </a:xfrm>
              <a:custGeom>
                <a:rect b="b" l="l" r="r" t="t"/>
                <a:pathLst>
                  <a:path extrusionOk="0" h="2194" w="2281">
                    <a:moveTo>
                      <a:pt x="1183" y="0"/>
                    </a:moveTo>
                    <a:cubicBezTo>
                      <a:pt x="740" y="0"/>
                      <a:pt x="341" y="268"/>
                      <a:pt x="170" y="678"/>
                    </a:cubicBezTo>
                    <a:cubicBezTo>
                      <a:pt x="1" y="1087"/>
                      <a:pt x="95" y="1559"/>
                      <a:pt x="409" y="1873"/>
                    </a:cubicBezTo>
                    <a:cubicBezTo>
                      <a:pt x="618" y="2083"/>
                      <a:pt x="898" y="2194"/>
                      <a:pt x="1183" y="2194"/>
                    </a:cubicBezTo>
                    <a:cubicBezTo>
                      <a:pt x="1324" y="2194"/>
                      <a:pt x="1467" y="2166"/>
                      <a:pt x="1603" y="2110"/>
                    </a:cubicBezTo>
                    <a:cubicBezTo>
                      <a:pt x="2014" y="1941"/>
                      <a:pt x="2280" y="1540"/>
                      <a:pt x="2280" y="1097"/>
                    </a:cubicBezTo>
                    <a:cubicBezTo>
                      <a:pt x="2280" y="492"/>
                      <a:pt x="1790" y="0"/>
                      <a:pt x="1183"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0" name="Google Shape;1140;p51"/>
              <p:cNvSpPr/>
              <p:nvPr/>
            </p:nvSpPr>
            <p:spPr>
              <a:xfrm>
                <a:off x="1201025" y="-1313925"/>
                <a:ext cx="57000" cy="54875"/>
              </a:xfrm>
              <a:custGeom>
                <a:rect b="b" l="l" r="r" t="t"/>
                <a:pathLst>
                  <a:path extrusionOk="0" h="2195" w="2280">
                    <a:moveTo>
                      <a:pt x="1097" y="1"/>
                    </a:moveTo>
                    <a:cubicBezTo>
                      <a:pt x="956" y="1"/>
                      <a:pt x="813" y="28"/>
                      <a:pt x="678" y="84"/>
                    </a:cubicBezTo>
                    <a:cubicBezTo>
                      <a:pt x="267" y="254"/>
                      <a:pt x="0" y="654"/>
                      <a:pt x="0" y="1097"/>
                    </a:cubicBezTo>
                    <a:cubicBezTo>
                      <a:pt x="0" y="1702"/>
                      <a:pt x="491" y="2194"/>
                      <a:pt x="1097" y="2194"/>
                    </a:cubicBezTo>
                    <a:cubicBezTo>
                      <a:pt x="1540" y="2194"/>
                      <a:pt x="1941" y="1926"/>
                      <a:pt x="2110" y="1517"/>
                    </a:cubicBezTo>
                    <a:cubicBezTo>
                      <a:pt x="2280" y="1107"/>
                      <a:pt x="2185" y="635"/>
                      <a:pt x="1872" y="321"/>
                    </a:cubicBezTo>
                    <a:cubicBezTo>
                      <a:pt x="1662" y="112"/>
                      <a:pt x="1382" y="1"/>
                      <a:pt x="1097"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1" name="Google Shape;1141;p51"/>
              <p:cNvSpPr/>
              <p:nvPr/>
            </p:nvSpPr>
            <p:spPr>
              <a:xfrm>
                <a:off x="425525" y="-1165525"/>
                <a:ext cx="54825" cy="54875"/>
              </a:xfrm>
              <a:custGeom>
                <a:rect b="b" l="l" r="r" t="t"/>
                <a:pathLst>
                  <a:path extrusionOk="0" h="2195" w="2193">
                    <a:moveTo>
                      <a:pt x="1096" y="1"/>
                    </a:moveTo>
                    <a:cubicBezTo>
                      <a:pt x="491" y="1"/>
                      <a:pt x="0" y="492"/>
                      <a:pt x="0" y="1098"/>
                    </a:cubicBezTo>
                    <a:cubicBezTo>
                      <a:pt x="0" y="1703"/>
                      <a:pt x="491" y="2194"/>
                      <a:pt x="1096" y="2194"/>
                    </a:cubicBezTo>
                    <a:cubicBezTo>
                      <a:pt x="1702" y="2194"/>
                      <a:pt x="2193" y="1703"/>
                      <a:pt x="2193" y="1098"/>
                    </a:cubicBezTo>
                    <a:cubicBezTo>
                      <a:pt x="2193" y="492"/>
                      <a:pt x="1702" y="1"/>
                      <a:pt x="1096"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2" name="Google Shape;1142;p51"/>
              <p:cNvSpPr/>
              <p:nvPr/>
            </p:nvSpPr>
            <p:spPr>
              <a:xfrm>
                <a:off x="619400" y="-1165525"/>
                <a:ext cx="54825" cy="54875"/>
              </a:xfrm>
              <a:custGeom>
                <a:rect b="b" l="l" r="r" t="t"/>
                <a:pathLst>
                  <a:path extrusionOk="0" h="2195" w="2193">
                    <a:moveTo>
                      <a:pt x="1097" y="1"/>
                    </a:moveTo>
                    <a:cubicBezTo>
                      <a:pt x="492" y="1"/>
                      <a:pt x="0" y="492"/>
                      <a:pt x="0" y="1098"/>
                    </a:cubicBezTo>
                    <a:cubicBezTo>
                      <a:pt x="0" y="1703"/>
                      <a:pt x="492" y="2194"/>
                      <a:pt x="1097" y="2194"/>
                    </a:cubicBezTo>
                    <a:cubicBezTo>
                      <a:pt x="1702" y="2194"/>
                      <a:pt x="2192" y="1703"/>
                      <a:pt x="2192" y="1098"/>
                    </a:cubicBezTo>
                    <a:cubicBezTo>
                      <a:pt x="2192" y="492"/>
                      <a:pt x="1702" y="1"/>
                      <a:pt x="1097"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3" name="Google Shape;1143;p51"/>
              <p:cNvSpPr/>
              <p:nvPr/>
            </p:nvSpPr>
            <p:spPr>
              <a:xfrm>
                <a:off x="811225" y="-1165550"/>
                <a:ext cx="59000" cy="54850"/>
              </a:xfrm>
              <a:custGeom>
                <a:rect b="b" l="l" r="r" t="t"/>
                <a:pathLst>
                  <a:path extrusionOk="0" h="2194" w="2360">
                    <a:moveTo>
                      <a:pt x="1180" y="1"/>
                    </a:moveTo>
                    <a:cubicBezTo>
                      <a:pt x="1122" y="1"/>
                      <a:pt x="1064" y="5"/>
                      <a:pt x="1005" y="15"/>
                    </a:cubicBezTo>
                    <a:cubicBezTo>
                      <a:pt x="407" y="112"/>
                      <a:pt x="1" y="676"/>
                      <a:pt x="98" y="1274"/>
                    </a:cubicBezTo>
                    <a:cubicBezTo>
                      <a:pt x="185" y="1812"/>
                      <a:pt x="650" y="2194"/>
                      <a:pt x="1178" y="2194"/>
                    </a:cubicBezTo>
                    <a:cubicBezTo>
                      <a:pt x="1236" y="2194"/>
                      <a:pt x="1296" y="2189"/>
                      <a:pt x="1355" y="2179"/>
                    </a:cubicBezTo>
                    <a:cubicBezTo>
                      <a:pt x="1953" y="2083"/>
                      <a:pt x="2359" y="1520"/>
                      <a:pt x="2262" y="922"/>
                    </a:cubicBezTo>
                    <a:cubicBezTo>
                      <a:pt x="2175" y="383"/>
                      <a:pt x="1708" y="1"/>
                      <a:pt x="1180"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4" name="Google Shape;1144;p51"/>
              <p:cNvSpPr/>
              <p:nvPr/>
            </p:nvSpPr>
            <p:spPr>
              <a:xfrm>
                <a:off x="1004975" y="-1165525"/>
                <a:ext cx="57025" cy="54850"/>
              </a:xfrm>
              <a:custGeom>
                <a:rect b="b" l="l" r="r" t="t"/>
                <a:pathLst>
                  <a:path extrusionOk="0" h="2194" w="2281">
                    <a:moveTo>
                      <a:pt x="1183" y="1"/>
                    </a:moveTo>
                    <a:cubicBezTo>
                      <a:pt x="740" y="1"/>
                      <a:pt x="341" y="267"/>
                      <a:pt x="170" y="678"/>
                    </a:cubicBezTo>
                    <a:cubicBezTo>
                      <a:pt x="1" y="1087"/>
                      <a:pt x="95" y="1558"/>
                      <a:pt x="409" y="1872"/>
                    </a:cubicBezTo>
                    <a:cubicBezTo>
                      <a:pt x="619" y="2082"/>
                      <a:pt x="899" y="2194"/>
                      <a:pt x="1185" y="2194"/>
                    </a:cubicBezTo>
                    <a:cubicBezTo>
                      <a:pt x="1326" y="2194"/>
                      <a:pt x="1468" y="2166"/>
                      <a:pt x="1603" y="2110"/>
                    </a:cubicBezTo>
                    <a:cubicBezTo>
                      <a:pt x="2014" y="1940"/>
                      <a:pt x="2280" y="1541"/>
                      <a:pt x="2280" y="1098"/>
                    </a:cubicBezTo>
                    <a:cubicBezTo>
                      <a:pt x="2280" y="491"/>
                      <a:pt x="1790" y="1"/>
                      <a:pt x="1183"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5" name="Google Shape;1145;p51"/>
              <p:cNvSpPr/>
              <p:nvPr/>
            </p:nvSpPr>
            <p:spPr>
              <a:xfrm>
                <a:off x="1201025" y="-1165525"/>
                <a:ext cx="54825" cy="54875"/>
              </a:xfrm>
              <a:custGeom>
                <a:rect b="b" l="l" r="r" t="t"/>
                <a:pathLst>
                  <a:path extrusionOk="0" h="2195" w="2193">
                    <a:moveTo>
                      <a:pt x="1097" y="1"/>
                    </a:moveTo>
                    <a:cubicBezTo>
                      <a:pt x="492" y="1"/>
                      <a:pt x="0" y="492"/>
                      <a:pt x="0" y="1098"/>
                    </a:cubicBezTo>
                    <a:cubicBezTo>
                      <a:pt x="0" y="1703"/>
                      <a:pt x="492" y="2194"/>
                      <a:pt x="1097" y="2194"/>
                    </a:cubicBezTo>
                    <a:cubicBezTo>
                      <a:pt x="1702" y="2194"/>
                      <a:pt x="2193" y="1703"/>
                      <a:pt x="2193" y="1098"/>
                    </a:cubicBezTo>
                    <a:cubicBezTo>
                      <a:pt x="2193" y="492"/>
                      <a:pt x="1702" y="1"/>
                      <a:pt x="1097"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46" name="Google Shape;1146;p51"/>
            <p:cNvGrpSpPr/>
            <p:nvPr/>
          </p:nvGrpSpPr>
          <p:grpSpPr>
            <a:xfrm>
              <a:off x="8032839" y="500028"/>
              <a:ext cx="1167022" cy="77167"/>
              <a:chOff x="425525" y="-1165550"/>
              <a:chExt cx="830325" cy="54900"/>
            </a:xfrm>
          </p:grpSpPr>
          <p:sp>
            <p:nvSpPr>
              <p:cNvPr id="1147" name="Google Shape;1147;p51"/>
              <p:cNvSpPr/>
              <p:nvPr/>
            </p:nvSpPr>
            <p:spPr>
              <a:xfrm>
                <a:off x="425525" y="-1165525"/>
                <a:ext cx="54825" cy="54875"/>
              </a:xfrm>
              <a:custGeom>
                <a:rect b="b" l="l" r="r" t="t"/>
                <a:pathLst>
                  <a:path extrusionOk="0" h="2195" w="2193">
                    <a:moveTo>
                      <a:pt x="1096" y="1"/>
                    </a:moveTo>
                    <a:cubicBezTo>
                      <a:pt x="491" y="1"/>
                      <a:pt x="0" y="492"/>
                      <a:pt x="0" y="1098"/>
                    </a:cubicBezTo>
                    <a:cubicBezTo>
                      <a:pt x="0" y="1703"/>
                      <a:pt x="491" y="2194"/>
                      <a:pt x="1096" y="2194"/>
                    </a:cubicBezTo>
                    <a:cubicBezTo>
                      <a:pt x="1702" y="2194"/>
                      <a:pt x="2193" y="1703"/>
                      <a:pt x="2193" y="1098"/>
                    </a:cubicBezTo>
                    <a:cubicBezTo>
                      <a:pt x="2193" y="492"/>
                      <a:pt x="1702" y="1"/>
                      <a:pt x="1096"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8" name="Google Shape;1148;p51"/>
              <p:cNvSpPr/>
              <p:nvPr/>
            </p:nvSpPr>
            <p:spPr>
              <a:xfrm>
                <a:off x="619400" y="-1165525"/>
                <a:ext cx="54825" cy="54875"/>
              </a:xfrm>
              <a:custGeom>
                <a:rect b="b" l="l" r="r" t="t"/>
                <a:pathLst>
                  <a:path extrusionOk="0" h="2195" w="2193">
                    <a:moveTo>
                      <a:pt x="1097" y="1"/>
                    </a:moveTo>
                    <a:cubicBezTo>
                      <a:pt x="492" y="1"/>
                      <a:pt x="0" y="492"/>
                      <a:pt x="0" y="1098"/>
                    </a:cubicBezTo>
                    <a:cubicBezTo>
                      <a:pt x="0" y="1703"/>
                      <a:pt x="492" y="2194"/>
                      <a:pt x="1097" y="2194"/>
                    </a:cubicBezTo>
                    <a:cubicBezTo>
                      <a:pt x="1702" y="2194"/>
                      <a:pt x="2192" y="1703"/>
                      <a:pt x="2192" y="1098"/>
                    </a:cubicBezTo>
                    <a:cubicBezTo>
                      <a:pt x="2192" y="492"/>
                      <a:pt x="1702" y="1"/>
                      <a:pt x="1097"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9" name="Google Shape;1149;p51"/>
              <p:cNvSpPr/>
              <p:nvPr/>
            </p:nvSpPr>
            <p:spPr>
              <a:xfrm>
                <a:off x="811225" y="-1165550"/>
                <a:ext cx="59000" cy="54850"/>
              </a:xfrm>
              <a:custGeom>
                <a:rect b="b" l="l" r="r" t="t"/>
                <a:pathLst>
                  <a:path extrusionOk="0" h="2194" w="2360">
                    <a:moveTo>
                      <a:pt x="1180" y="1"/>
                    </a:moveTo>
                    <a:cubicBezTo>
                      <a:pt x="1122" y="1"/>
                      <a:pt x="1064" y="5"/>
                      <a:pt x="1005" y="15"/>
                    </a:cubicBezTo>
                    <a:cubicBezTo>
                      <a:pt x="407" y="112"/>
                      <a:pt x="1" y="676"/>
                      <a:pt x="98" y="1274"/>
                    </a:cubicBezTo>
                    <a:cubicBezTo>
                      <a:pt x="185" y="1812"/>
                      <a:pt x="650" y="2194"/>
                      <a:pt x="1178" y="2194"/>
                    </a:cubicBezTo>
                    <a:cubicBezTo>
                      <a:pt x="1236" y="2194"/>
                      <a:pt x="1296" y="2189"/>
                      <a:pt x="1355" y="2179"/>
                    </a:cubicBezTo>
                    <a:cubicBezTo>
                      <a:pt x="1953" y="2083"/>
                      <a:pt x="2359" y="1520"/>
                      <a:pt x="2262" y="922"/>
                    </a:cubicBezTo>
                    <a:cubicBezTo>
                      <a:pt x="2175" y="383"/>
                      <a:pt x="1708" y="1"/>
                      <a:pt x="1180"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0" name="Google Shape;1150;p51"/>
              <p:cNvSpPr/>
              <p:nvPr/>
            </p:nvSpPr>
            <p:spPr>
              <a:xfrm>
                <a:off x="1004975" y="-1165525"/>
                <a:ext cx="57025" cy="54850"/>
              </a:xfrm>
              <a:custGeom>
                <a:rect b="b" l="l" r="r" t="t"/>
                <a:pathLst>
                  <a:path extrusionOk="0" h="2194" w="2281">
                    <a:moveTo>
                      <a:pt x="1183" y="1"/>
                    </a:moveTo>
                    <a:cubicBezTo>
                      <a:pt x="740" y="1"/>
                      <a:pt x="341" y="267"/>
                      <a:pt x="170" y="678"/>
                    </a:cubicBezTo>
                    <a:cubicBezTo>
                      <a:pt x="1" y="1087"/>
                      <a:pt x="95" y="1558"/>
                      <a:pt x="409" y="1872"/>
                    </a:cubicBezTo>
                    <a:cubicBezTo>
                      <a:pt x="619" y="2082"/>
                      <a:pt x="899" y="2194"/>
                      <a:pt x="1185" y="2194"/>
                    </a:cubicBezTo>
                    <a:cubicBezTo>
                      <a:pt x="1326" y="2194"/>
                      <a:pt x="1468" y="2166"/>
                      <a:pt x="1603" y="2110"/>
                    </a:cubicBezTo>
                    <a:cubicBezTo>
                      <a:pt x="2014" y="1940"/>
                      <a:pt x="2280" y="1541"/>
                      <a:pt x="2280" y="1098"/>
                    </a:cubicBezTo>
                    <a:cubicBezTo>
                      <a:pt x="2280" y="491"/>
                      <a:pt x="1790" y="1"/>
                      <a:pt x="1183"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1" name="Google Shape;1151;p51"/>
              <p:cNvSpPr/>
              <p:nvPr/>
            </p:nvSpPr>
            <p:spPr>
              <a:xfrm>
                <a:off x="1201025" y="-1165525"/>
                <a:ext cx="54825" cy="54875"/>
              </a:xfrm>
              <a:custGeom>
                <a:rect b="b" l="l" r="r" t="t"/>
                <a:pathLst>
                  <a:path extrusionOk="0" h="2195" w="2193">
                    <a:moveTo>
                      <a:pt x="1097" y="1"/>
                    </a:moveTo>
                    <a:cubicBezTo>
                      <a:pt x="492" y="1"/>
                      <a:pt x="0" y="492"/>
                      <a:pt x="0" y="1098"/>
                    </a:cubicBezTo>
                    <a:cubicBezTo>
                      <a:pt x="0" y="1703"/>
                      <a:pt x="492" y="2194"/>
                      <a:pt x="1097" y="2194"/>
                    </a:cubicBezTo>
                    <a:cubicBezTo>
                      <a:pt x="1702" y="2194"/>
                      <a:pt x="2193" y="1703"/>
                      <a:pt x="2193" y="1098"/>
                    </a:cubicBezTo>
                    <a:cubicBezTo>
                      <a:pt x="2193" y="492"/>
                      <a:pt x="1702" y="1"/>
                      <a:pt x="1097"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1152" name="Google Shape;1152;p51"/>
          <p:cNvGrpSpPr/>
          <p:nvPr/>
        </p:nvGrpSpPr>
        <p:grpSpPr>
          <a:xfrm>
            <a:off x="8737478" y="3982660"/>
            <a:ext cx="494184" cy="1605257"/>
            <a:chOff x="3250475" y="-1758600"/>
            <a:chExt cx="234700" cy="762375"/>
          </a:xfrm>
        </p:grpSpPr>
        <p:sp>
          <p:nvSpPr>
            <p:cNvPr id="1153" name="Google Shape;1153;p51"/>
            <p:cNvSpPr/>
            <p:nvPr/>
          </p:nvSpPr>
          <p:spPr>
            <a:xfrm>
              <a:off x="3250550" y="-1758600"/>
              <a:ext cx="234625" cy="234625"/>
            </a:xfrm>
            <a:custGeom>
              <a:rect b="b" l="l" r="r" t="t"/>
              <a:pathLst>
                <a:path extrusionOk="0" h="9385" w="9385">
                  <a:moveTo>
                    <a:pt x="8497" y="0"/>
                  </a:moveTo>
                  <a:lnTo>
                    <a:pt x="1" y="8497"/>
                  </a:lnTo>
                  <a:lnTo>
                    <a:pt x="888" y="9385"/>
                  </a:lnTo>
                  <a:lnTo>
                    <a:pt x="9385" y="888"/>
                  </a:lnTo>
                  <a:lnTo>
                    <a:pt x="8497"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4" name="Google Shape;1154;p51"/>
            <p:cNvSpPr/>
            <p:nvPr/>
          </p:nvSpPr>
          <p:spPr>
            <a:xfrm>
              <a:off x="3250475" y="-1653125"/>
              <a:ext cx="234675" cy="234650"/>
            </a:xfrm>
            <a:custGeom>
              <a:rect b="b" l="l" r="r" t="t"/>
              <a:pathLst>
                <a:path extrusionOk="0" h="9386" w="9387">
                  <a:moveTo>
                    <a:pt x="8497" y="1"/>
                  </a:moveTo>
                  <a:lnTo>
                    <a:pt x="1" y="8498"/>
                  </a:lnTo>
                  <a:lnTo>
                    <a:pt x="890" y="9385"/>
                  </a:lnTo>
                  <a:lnTo>
                    <a:pt x="9387" y="889"/>
                  </a:lnTo>
                  <a:lnTo>
                    <a:pt x="8497"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5" name="Google Shape;1155;p51"/>
            <p:cNvSpPr/>
            <p:nvPr/>
          </p:nvSpPr>
          <p:spPr>
            <a:xfrm>
              <a:off x="3250550" y="-1547500"/>
              <a:ext cx="234625" cy="234625"/>
            </a:xfrm>
            <a:custGeom>
              <a:rect b="b" l="l" r="r" t="t"/>
              <a:pathLst>
                <a:path extrusionOk="0" h="9385" w="9385">
                  <a:moveTo>
                    <a:pt x="8497" y="0"/>
                  </a:moveTo>
                  <a:lnTo>
                    <a:pt x="1" y="8497"/>
                  </a:lnTo>
                  <a:lnTo>
                    <a:pt x="888" y="9385"/>
                  </a:lnTo>
                  <a:lnTo>
                    <a:pt x="9385" y="888"/>
                  </a:lnTo>
                  <a:lnTo>
                    <a:pt x="8497"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6" name="Google Shape;1156;p51"/>
            <p:cNvSpPr/>
            <p:nvPr/>
          </p:nvSpPr>
          <p:spPr>
            <a:xfrm>
              <a:off x="3250475" y="-1442025"/>
              <a:ext cx="234675" cy="234650"/>
            </a:xfrm>
            <a:custGeom>
              <a:rect b="b" l="l" r="r" t="t"/>
              <a:pathLst>
                <a:path extrusionOk="0" h="9386" w="9387">
                  <a:moveTo>
                    <a:pt x="8497" y="1"/>
                  </a:moveTo>
                  <a:lnTo>
                    <a:pt x="1" y="8497"/>
                  </a:lnTo>
                  <a:lnTo>
                    <a:pt x="890" y="9385"/>
                  </a:lnTo>
                  <a:lnTo>
                    <a:pt x="9387" y="888"/>
                  </a:lnTo>
                  <a:lnTo>
                    <a:pt x="8497"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7" name="Google Shape;1157;p51"/>
            <p:cNvSpPr/>
            <p:nvPr/>
          </p:nvSpPr>
          <p:spPr>
            <a:xfrm>
              <a:off x="3250550" y="-1230850"/>
              <a:ext cx="234625" cy="234625"/>
            </a:xfrm>
            <a:custGeom>
              <a:rect b="b" l="l" r="r" t="t"/>
              <a:pathLst>
                <a:path extrusionOk="0" h="9385" w="9385">
                  <a:moveTo>
                    <a:pt x="8497" y="0"/>
                  </a:moveTo>
                  <a:lnTo>
                    <a:pt x="1" y="8496"/>
                  </a:lnTo>
                  <a:lnTo>
                    <a:pt x="888" y="9385"/>
                  </a:lnTo>
                  <a:lnTo>
                    <a:pt x="9385" y="888"/>
                  </a:lnTo>
                  <a:lnTo>
                    <a:pt x="8497"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8" name="Google Shape;1158;p51"/>
            <p:cNvSpPr/>
            <p:nvPr/>
          </p:nvSpPr>
          <p:spPr>
            <a:xfrm>
              <a:off x="3250550" y="-1336425"/>
              <a:ext cx="234625" cy="234650"/>
            </a:xfrm>
            <a:custGeom>
              <a:rect b="b" l="l" r="r" t="t"/>
              <a:pathLst>
                <a:path extrusionOk="0" h="9386" w="9385">
                  <a:moveTo>
                    <a:pt x="8497" y="1"/>
                  </a:moveTo>
                  <a:lnTo>
                    <a:pt x="1" y="8497"/>
                  </a:lnTo>
                  <a:lnTo>
                    <a:pt x="888" y="9385"/>
                  </a:lnTo>
                  <a:lnTo>
                    <a:pt x="9385" y="889"/>
                  </a:lnTo>
                  <a:lnTo>
                    <a:pt x="8497"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1159" name="Shape 1159"/>
        <p:cNvGrpSpPr/>
        <p:nvPr/>
      </p:nvGrpSpPr>
      <p:grpSpPr>
        <a:xfrm>
          <a:off x="0" y="0"/>
          <a:ext cx="0" cy="0"/>
          <a:chOff x="0" y="0"/>
          <a:chExt cx="0" cy="0"/>
        </a:xfrm>
      </p:grpSpPr>
      <p:sp>
        <p:nvSpPr>
          <p:cNvPr id="1160" name="Google Shape;1160;p52"/>
          <p:cNvSpPr/>
          <p:nvPr/>
        </p:nvSpPr>
        <p:spPr>
          <a:xfrm>
            <a:off x="998349" y="1050425"/>
            <a:ext cx="7147302" cy="3042644"/>
          </a:xfrm>
          <a:custGeom>
            <a:rect b="b" l="l" r="r" t="t"/>
            <a:pathLst>
              <a:path extrusionOk="0" h="38247" w="75733">
                <a:moveTo>
                  <a:pt x="0" y="0"/>
                </a:moveTo>
                <a:lnTo>
                  <a:pt x="0" y="38246"/>
                </a:lnTo>
                <a:lnTo>
                  <a:pt x="75733" y="38246"/>
                </a:lnTo>
                <a:lnTo>
                  <a:pt x="75733" y="0"/>
                </a:lnTo>
                <a:close/>
              </a:path>
            </a:pathLst>
          </a:custGeom>
          <a:solidFill>
            <a:srgbClr val="C52E73">
              <a:alpha val="209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1" name="Google Shape;1161;p52"/>
          <p:cNvSpPr/>
          <p:nvPr/>
        </p:nvSpPr>
        <p:spPr>
          <a:xfrm>
            <a:off x="293200" y="-445637"/>
            <a:ext cx="1970273" cy="1970273"/>
          </a:xfrm>
          <a:custGeom>
            <a:rect b="b" l="l" r="r" t="t"/>
            <a:pathLst>
              <a:path extrusionOk="0" h="45398" w="45398">
                <a:moveTo>
                  <a:pt x="22699" y="0"/>
                </a:moveTo>
                <a:cubicBezTo>
                  <a:pt x="16679" y="0"/>
                  <a:pt x="10906" y="2393"/>
                  <a:pt x="6649" y="6649"/>
                </a:cubicBezTo>
                <a:cubicBezTo>
                  <a:pt x="2391" y="10905"/>
                  <a:pt x="0" y="16678"/>
                  <a:pt x="0" y="22699"/>
                </a:cubicBezTo>
                <a:cubicBezTo>
                  <a:pt x="0" y="28719"/>
                  <a:pt x="2391" y="34492"/>
                  <a:pt x="6649" y="38750"/>
                </a:cubicBezTo>
                <a:cubicBezTo>
                  <a:pt x="10906" y="43006"/>
                  <a:pt x="16679" y="45397"/>
                  <a:pt x="22699" y="45397"/>
                </a:cubicBezTo>
                <a:cubicBezTo>
                  <a:pt x="28719" y="45397"/>
                  <a:pt x="34492" y="43006"/>
                  <a:pt x="38748" y="38750"/>
                </a:cubicBezTo>
                <a:cubicBezTo>
                  <a:pt x="43006" y="34492"/>
                  <a:pt x="45397" y="28719"/>
                  <a:pt x="45397" y="22699"/>
                </a:cubicBezTo>
                <a:cubicBezTo>
                  <a:pt x="45397" y="16678"/>
                  <a:pt x="43006" y="10905"/>
                  <a:pt x="38748" y="6649"/>
                </a:cubicBezTo>
                <a:cubicBezTo>
                  <a:pt x="34492" y="2393"/>
                  <a:pt x="28719" y="0"/>
                  <a:pt x="22699"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2" name="Google Shape;1162;p52"/>
          <p:cNvSpPr/>
          <p:nvPr/>
        </p:nvSpPr>
        <p:spPr>
          <a:xfrm>
            <a:off x="293204" y="4236500"/>
            <a:ext cx="1627700" cy="744150"/>
          </a:xfrm>
          <a:custGeom>
            <a:rect b="b" l="l" r="r" t="t"/>
            <a:pathLst>
              <a:path extrusionOk="0" h="29766" w="65108">
                <a:moveTo>
                  <a:pt x="14884" y="0"/>
                </a:moveTo>
                <a:cubicBezTo>
                  <a:pt x="6664" y="0"/>
                  <a:pt x="1" y="6664"/>
                  <a:pt x="1" y="14882"/>
                </a:cubicBezTo>
                <a:cubicBezTo>
                  <a:pt x="1" y="23102"/>
                  <a:pt x="6664" y="29766"/>
                  <a:pt x="14884" y="29766"/>
                </a:cubicBezTo>
                <a:lnTo>
                  <a:pt x="65107" y="29766"/>
                </a:lnTo>
                <a:lnTo>
                  <a:pt x="65107" y="0"/>
                </a:lnTo>
                <a:close/>
              </a:path>
            </a:pathLst>
          </a:custGeom>
          <a:solidFill>
            <a:srgbClr val="E9B72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63" name="Google Shape;1163;p52"/>
          <p:cNvGrpSpPr/>
          <p:nvPr/>
        </p:nvGrpSpPr>
        <p:grpSpPr>
          <a:xfrm>
            <a:off x="1248829" y="4549738"/>
            <a:ext cx="1182050" cy="117675"/>
            <a:chOff x="546500" y="-1559425"/>
            <a:chExt cx="1182050" cy="117675"/>
          </a:xfrm>
        </p:grpSpPr>
        <p:sp>
          <p:nvSpPr>
            <p:cNvPr id="1164" name="Google Shape;1164;p52"/>
            <p:cNvSpPr/>
            <p:nvPr/>
          </p:nvSpPr>
          <p:spPr>
            <a:xfrm>
              <a:off x="752400" y="-1559425"/>
              <a:ext cx="976150" cy="29425"/>
            </a:xfrm>
            <a:custGeom>
              <a:rect b="b" l="l" r="r" t="t"/>
              <a:pathLst>
                <a:path extrusionOk="0" h="1177" w="39046">
                  <a:moveTo>
                    <a:pt x="1" y="0"/>
                  </a:moveTo>
                  <a:lnTo>
                    <a:pt x="1" y="1176"/>
                  </a:lnTo>
                  <a:lnTo>
                    <a:pt x="39045" y="1176"/>
                  </a:lnTo>
                  <a:lnTo>
                    <a:pt x="39045" y="0"/>
                  </a:ln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5" name="Google Shape;1165;p52"/>
            <p:cNvSpPr/>
            <p:nvPr/>
          </p:nvSpPr>
          <p:spPr>
            <a:xfrm>
              <a:off x="546500" y="-1471175"/>
              <a:ext cx="976100" cy="29425"/>
            </a:xfrm>
            <a:custGeom>
              <a:rect b="b" l="l" r="r" t="t"/>
              <a:pathLst>
                <a:path extrusionOk="0" h="1177" w="39044">
                  <a:moveTo>
                    <a:pt x="1" y="1"/>
                  </a:moveTo>
                  <a:lnTo>
                    <a:pt x="1" y="1177"/>
                  </a:lnTo>
                  <a:lnTo>
                    <a:pt x="39044" y="1177"/>
                  </a:lnTo>
                  <a:lnTo>
                    <a:pt x="39044" y="1"/>
                  </a:ln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66" name="Google Shape;1166;p52"/>
          <p:cNvSpPr txBox="1"/>
          <p:nvPr>
            <p:ph hasCustomPrompt="1" type="title"/>
          </p:nvPr>
        </p:nvSpPr>
        <p:spPr>
          <a:xfrm>
            <a:off x="2230050" y="1364028"/>
            <a:ext cx="4683900" cy="15069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7200"/>
              <a:buNone/>
              <a:defRPr sz="72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1167" name="Google Shape;1167;p52"/>
          <p:cNvSpPr txBox="1"/>
          <p:nvPr>
            <p:ph idx="1" type="body"/>
          </p:nvPr>
        </p:nvSpPr>
        <p:spPr>
          <a:xfrm>
            <a:off x="2385600" y="2806953"/>
            <a:ext cx="4372800" cy="1463400"/>
          </a:xfrm>
          <a:prstGeom prst="rect">
            <a:avLst/>
          </a:prstGeom>
        </p:spPr>
        <p:txBody>
          <a:bodyPr anchorCtr="0" anchor="t" bIns="91425" lIns="91425" spcFirstLastPara="1" rIns="91425" wrap="square" tIns="91425">
            <a:noAutofit/>
          </a:bodyPr>
          <a:lstStyle>
            <a:lvl1pPr indent="-342900" lvl="0" marL="457200" rtl="0" algn="ctr">
              <a:spcBef>
                <a:spcPts val="0"/>
              </a:spcBef>
              <a:spcAft>
                <a:spcPts val="0"/>
              </a:spcAft>
              <a:buSzPts val="1800"/>
              <a:buChar char="●"/>
              <a:defRPr/>
            </a:lvl1pPr>
            <a:lvl2pPr indent="-317500" lvl="1" marL="914400" rtl="0" algn="ctr">
              <a:spcBef>
                <a:spcPts val="1600"/>
              </a:spcBef>
              <a:spcAft>
                <a:spcPts val="0"/>
              </a:spcAft>
              <a:buSzPts val="1400"/>
              <a:buChar char="○"/>
              <a:defRPr/>
            </a:lvl2pPr>
            <a:lvl3pPr indent="-317500" lvl="2" marL="1371600" rtl="0" algn="ctr">
              <a:spcBef>
                <a:spcPts val="1600"/>
              </a:spcBef>
              <a:spcAft>
                <a:spcPts val="0"/>
              </a:spcAft>
              <a:buSzPts val="1400"/>
              <a:buChar char="■"/>
              <a:defRPr/>
            </a:lvl3pPr>
            <a:lvl4pPr indent="-317500" lvl="3" marL="1828800" rtl="0" algn="ctr">
              <a:spcBef>
                <a:spcPts val="1600"/>
              </a:spcBef>
              <a:spcAft>
                <a:spcPts val="0"/>
              </a:spcAft>
              <a:buSzPts val="1400"/>
              <a:buChar char="●"/>
              <a:defRPr/>
            </a:lvl4pPr>
            <a:lvl5pPr indent="-317500" lvl="4" marL="2286000" rtl="0" algn="ctr">
              <a:spcBef>
                <a:spcPts val="1600"/>
              </a:spcBef>
              <a:spcAft>
                <a:spcPts val="0"/>
              </a:spcAft>
              <a:buSzPts val="1400"/>
              <a:buChar char="○"/>
              <a:defRPr/>
            </a:lvl5pPr>
            <a:lvl6pPr indent="-317500" lvl="5" marL="2743200" rtl="0" algn="ctr">
              <a:spcBef>
                <a:spcPts val="1600"/>
              </a:spcBef>
              <a:spcAft>
                <a:spcPts val="0"/>
              </a:spcAft>
              <a:buSzPts val="1400"/>
              <a:buChar char="■"/>
              <a:defRPr/>
            </a:lvl6pPr>
            <a:lvl7pPr indent="-317500" lvl="6" marL="3200400" rtl="0" algn="ctr">
              <a:spcBef>
                <a:spcPts val="1600"/>
              </a:spcBef>
              <a:spcAft>
                <a:spcPts val="0"/>
              </a:spcAft>
              <a:buSzPts val="1400"/>
              <a:buChar char="●"/>
              <a:defRPr/>
            </a:lvl7pPr>
            <a:lvl8pPr indent="-317500" lvl="7" marL="3657600" rtl="0" algn="ctr">
              <a:spcBef>
                <a:spcPts val="1600"/>
              </a:spcBef>
              <a:spcAft>
                <a:spcPts val="0"/>
              </a:spcAft>
              <a:buSzPts val="1400"/>
              <a:buChar char="○"/>
              <a:defRPr/>
            </a:lvl8pPr>
            <a:lvl9pPr indent="-317500" lvl="8" marL="4114800" rtl="0" algn="ctr">
              <a:spcBef>
                <a:spcPts val="1600"/>
              </a:spcBef>
              <a:spcAft>
                <a:spcPts val="1600"/>
              </a:spcAft>
              <a:buSzPts val="1400"/>
              <a:buChar char="■"/>
              <a:defRPr/>
            </a:lvl9pPr>
          </a:lstStyle>
          <a:p/>
        </p:txBody>
      </p:sp>
      <p:sp>
        <p:nvSpPr>
          <p:cNvPr id="1168" name="Google Shape;1168;p52"/>
          <p:cNvSpPr/>
          <p:nvPr/>
        </p:nvSpPr>
        <p:spPr>
          <a:xfrm>
            <a:off x="8563625" y="1050425"/>
            <a:ext cx="192550" cy="3042638"/>
          </a:xfrm>
          <a:custGeom>
            <a:rect b="b" l="l" r="r" t="t"/>
            <a:pathLst>
              <a:path extrusionOk="0" h="52279" w="7702">
                <a:moveTo>
                  <a:pt x="0" y="0"/>
                </a:moveTo>
                <a:lnTo>
                  <a:pt x="0" y="52279"/>
                </a:lnTo>
                <a:lnTo>
                  <a:pt x="7702" y="52279"/>
                </a:lnTo>
                <a:lnTo>
                  <a:pt x="7702" y="0"/>
                </a:ln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69" name="Google Shape;1169;p52"/>
          <p:cNvGrpSpPr/>
          <p:nvPr/>
        </p:nvGrpSpPr>
        <p:grpSpPr>
          <a:xfrm>
            <a:off x="6937927" y="4416888"/>
            <a:ext cx="1818256" cy="442774"/>
            <a:chOff x="423350" y="-1313925"/>
            <a:chExt cx="834675" cy="203275"/>
          </a:xfrm>
        </p:grpSpPr>
        <p:sp>
          <p:nvSpPr>
            <p:cNvPr id="1170" name="Google Shape;1170;p52"/>
            <p:cNvSpPr/>
            <p:nvPr/>
          </p:nvSpPr>
          <p:spPr>
            <a:xfrm>
              <a:off x="423350" y="-1313925"/>
              <a:ext cx="57000" cy="54850"/>
            </a:xfrm>
            <a:custGeom>
              <a:rect b="b" l="l" r="r" t="t"/>
              <a:pathLst>
                <a:path extrusionOk="0" h="2194" w="2280">
                  <a:moveTo>
                    <a:pt x="1184" y="0"/>
                  </a:moveTo>
                  <a:cubicBezTo>
                    <a:pt x="740" y="0"/>
                    <a:pt x="341" y="268"/>
                    <a:pt x="170" y="678"/>
                  </a:cubicBezTo>
                  <a:cubicBezTo>
                    <a:pt x="1" y="1087"/>
                    <a:pt x="95" y="1559"/>
                    <a:pt x="408" y="1873"/>
                  </a:cubicBezTo>
                  <a:cubicBezTo>
                    <a:pt x="618" y="2083"/>
                    <a:pt x="898" y="2194"/>
                    <a:pt x="1183" y="2194"/>
                  </a:cubicBezTo>
                  <a:cubicBezTo>
                    <a:pt x="1325" y="2194"/>
                    <a:pt x="1468" y="2166"/>
                    <a:pt x="1604" y="2110"/>
                  </a:cubicBezTo>
                  <a:cubicBezTo>
                    <a:pt x="2013" y="1941"/>
                    <a:pt x="2280" y="1540"/>
                    <a:pt x="2280" y="1097"/>
                  </a:cubicBezTo>
                  <a:cubicBezTo>
                    <a:pt x="2280" y="491"/>
                    <a:pt x="1789" y="0"/>
                    <a:pt x="1184"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1" name="Google Shape;1171;p52"/>
            <p:cNvSpPr/>
            <p:nvPr/>
          </p:nvSpPr>
          <p:spPr>
            <a:xfrm>
              <a:off x="617225" y="-1313925"/>
              <a:ext cx="57025" cy="54850"/>
            </a:xfrm>
            <a:custGeom>
              <a:rect b="b" l="l" r="r" t="t"/>
              <a:pathLst>
                <a:path extrusionOk="0" h="2194" w="2281">
                  <a:moveTo>
                    <a:pt x="1184" y="0"/>
                  </a:moveTo>
                  <a:cubicBezTo>
                    <a:pt x="741" y="0"/>
                    <a:pt x="340" y="268"/>
                    <a:pt x="171" y="678"/>
                  </a:cubicBezTo>
                  <a:cubicBezTo>
                    <a:pt x="0" y="1087"/>
                    <a:pt x="94" y="1559"/>
                    <a:pt x="408" y="1873"/>
                  </a:cubicBezTo>
                  <a:cubicBezTo>
                    <a:pt x="618" y="2083"/>
                    <a:pt x="898" y="2194"/>
                    <a:pt x="1183" y="2194"/>
                  </a:cubicBezTo>
                  <a:cubicBezTo>
                    <a:pt x="1325" y="2194"/>
                    <a:pt x="1468" y="2166"/>
                    <a:pt x="1603" y="2110"/>
                  </a:cubicBezTo>
                  <a:cubicBezTo>
                    <a:pt x="2013" y="1941"/>
                    <a:pt x="2281" y="1540"/>
                    <a:pt x="2279" y="1097"/>
                  </a:cubicBezTo>
                  <a:cubicBezTo>
                    <a:pt x="2279" y="492"/>
                    <a:pt x="1789" y="0"/>
                    <a:pt x="1184"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2" name="Google Shape;1172;p52"/>
            <p:cNvSpPr/>
            <p:nvPr/>
          </p:nvSpPr>
          <p:spPr>
            <a:xfrm>
              <a:off x="811125" y="-1313925"/>
              <a:ext cx="57000" cy="54850"/>
            </a:xfrm>
            <a:custGeom>
              <a:rect b="b" l="l" r="r" t="t"/>
              <a:pathLst>
                <a:path extrusionOk="0" h="2194" w="2280">
                  <a:moveTo>
                    <a:pt x="1183" y="0"/>
                  </a:moveTo>
                  <a:cubicBezTo>
                    <a:pt x="739" y="0"/>
                    <a:pt x="339" y="268"/>
                    <a:pt x="170" y="678"/>
                  </a:cubicBezTo>
                  <a:cubicBezTo>
                    <a:pt x="0" y="1087"/>
                    <a:pt x="93" y="1559"/>
                    <a:pt x="407" y="1873"/>
                  </a:cubicBezTo>
                  <a:cubicBezTo>
                    <a:pt x="616" y="2083"/>
                    <a:pt x="897" y="2194"/>
                    <a:pt x="1182" y="2194"/>
                  </a:cubicBezTo>
                  <a:cubicBezTo>
                    <a:pt x="1324" y="2194"/>
                    <a:pt x="1466" y="2166"/>
                    <a:pt x="1602" y="2110"/>
                  </a:cubicBezTo>
                  <a:cubicBezTo>
                    <a:pt x="2011" y="1941"/>
                    <a:pt x="2279" y="1540"/>
                    <a:pt x="2279" y="1097"/>
                  </a:cubicBezTo>
                  <a:cubicBezTo>
                    <a:pt x="2279" y="492"/>
                    <a:pt x="1788" y="0"/>
                    <a:pt x="1183"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3" name="Google Shape;1173;p52"/>
            <p:cNvSpPr/>
            <p:nvPr/>
          </p:nvSpPr>
          <p:spPr>
            <a:xfrm>
              <a:off x="1004975" y="-1313925"/>
              <a:ext cx="57025" cy="54850"/>
            </a:xfrm>
            <a:custGeom>
              <a:rect b="b" l="l" r="r" t="t"/>
              <a:pathLst>
                <a:path extrusionOk="0" h="2194" w="2281">
                  <a:moveTo>
                    <a:pt x="1183" y="0"/>
                  </a:moveTo>
                  <a:cubicBezTo>
                    <a:pt x="740" y="0"/>
                    <a:pt x="341" y="268"/>
                    <a:pt x="170" y="678"/>
                  </a:cubicBezTo>
                  <a:cubicBezTo>
                    <a:pt x="1" y="1087"/>
                    <a:pt x="95" y="1559"/>
                    <a:pt x="409" y="1873"/>
                  </a:cubicBezTo>
                  <a:cubicBezTo>
                    <a:pt x="618" y="2083"/>
                    <a:pt x="898" y="2194"/>
                    <a:pt x="1183" y="2194"/>
                  </a:cubicBezTo>
                  <a:cubicBezTo>
                    <a:pt x="1324" y="2194"/>
                    <a:pt x="1467" y="2166"/>
                    <a:pt x="1603" y="2110"/>
                  </a:cubicBezTo>
                  <a:cubicBezTo>
                    <a:pt x="2014" y="1941"/>
                    <a:pt x="2280" y="1540"/>
                    <a:pt x="2280" y="1097"/>
                  </a:cubicBezTo>
                  <a:cubicBezTo>
                    <a:pt x="2280" y="492"/>
                    <a:pt x="1790" y="0"/>
                    <a:pt x="1183"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4" name="Google Shape;1174;p52"/>
            <p:cNvSpPr/>
            <p:nvPr/>
          </p:nvSpPr>
          <p:spPr>
            <a:xfrm>
              <a:off x="1201025" y="-1313925"/>
              <a:ext cx="57000" cy="54875"/>
            </a:xfrm>
            <a:custGeom>
              <a:rect b="b" l="l" r="r" t="t"/>
              <a:pathLst>
                <a:path extrusionOk="0" h="2195" w="2280">
                  <a:moveTo>
                    <a:pt x="1097" y="1"/>
                  </a:moveTo>
                  <a:cubicBezTo>
                    <a:pt x="956" y="1"/>
                    <a:pt x="813" y="28"/>
                    <a:pt x="678" y="84"/>
                  </a:cubicBezTo>
                  <a:cubicBezTo>
                    <a:pt x="267" y="254"/>
                    <a:pt x="0" y="654"/>
                    <a:pt x="0" y="1097"/>
                  </a:cubicBezTo>
                  <a:cubicBezTo>
                    <a:pt x="0" y="1702"/>
                    <a:pt x="491" y="2194"/>
                    <a:pt x="1097" y="2194"/>
                  </a:cubicBezTo>
                  <a:cubicBezTo>
                    <a:pt x="1540" y="2194"/>
                    <a:pt x="1941" y="1926"/>
                    <a:pt x="2110" y="1517"/>
                  </a:cubicBezTo>
                  <a:cubicBezTo>
                    <a:pt x="2280" y="1107"/>
                    <a:pt x="2185" y="635"/>
                    <a:pt x="1872" y="321"/>
                  </a:cubicBezTo>
                  <a:cubicBezTo>
                    <a:pt x="1662" y="112"/>
                    <a:pt x="1382" y="1"/>
                    <a:pt x="1097"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5" name="Google Shape;1175;p52"/>
            <p:cNvSpPr/>
            <p:nvPr/>
          </p:nvSpPr>
          <p:spPr>
            <a:xfrm>
              <a:off x="425525" y="-1165525"/>
              <a:ext cx="54825" cy="54875"/>
            </a:xfrm>
            <a:custGeom>
              <a:rect b="b" l="l" r="r" t="t"/>
              <a:pathLst>
                <a:path extrusionOk="0" h="2195" w="2193">
                  <a:moveTo>
                    <a:pt x="1096" y="1"/>
                  </a:moveTo>
                  <a:cubicBezTo>
                    <a:pt x="491" y="1"/>
                    <a:pt x="0" y="492"/>
                    <a:pt x="0" y="1098"/>
                  </a:cubicBezTo>
                  <a:cubicBezTo>
                    <a:pt x="0" y="1703"/>
                    <a:pt x="491" y="2194"/>
                    <a:pt x="1096" y="2194"/>
                  </a:cubicBezTo>
                  <a:cubicBezTo>
                    <a:pt x="1702" y="2194"/>
                    <a:pt x="2193" y="1703"/>
                    <a:pt x="2193" y="1098"/>
                  </a:cubicBezTo>
                  <a:cubicBezTo>
                    <a:pt x="2193" y="492"/>
                    <a:pt x="1702" y="1"/>
                    <a:pt x="1096"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6" name="Google Shape;1176;p52"/>
            <p:cNvSpPr/>
            <p:nvPr/>
          </p:nvSpPr>
          <p:spPr>
            <a:xfrm>
              <a:off x="619400" y="-1165525"/>
              <a:ext cx="54825" cy="54875"/>
            </a:xfrm>
            <a:custGeom>
              <a:rect b="b" l="l" r="r" t="t"/>
              <a:pathLst>
                <a:path extrusionOk="0" h="2195" w="2193">
                  <a:moveTo>
                    <a:pt x="1097" y="1"/>
                  </a:moveTo>
                  <a:cubicBezTo>
                    <a:pt x="492" y="1"/>
                    <a:pt x="0" y="492"/>
                    <a:pt x="0" y="1098"/>
                  </a:cubicBezTo>
                  <a:cubicBezTo>
                    <a:pt x="0" y="1703"/>
                    <a:pt x="492" y="2194"/>
                    <a:pt x="1097" y="2194"/>
                  </a:cubicBezTo>
                  <a:cubicBezTo>
                    <a:pt x="1702" y="2194"/>
                    <a:pt x="2192" y="1703"/>
                    <a:pt x="2192" y="1098"/>
                  </a:cubicBezTo>
                  <a:cubicBezTo>
                    <a:pt x="2192" y="492"/>
                    <a:pt x="1702" y="1"/>
                    <a:pt x="1097"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7" name="Google Shape;1177;p52"/>
            <p:cNvSpPr/>
            <p:nvPr/>
          </p:nvSpPr>
          <p:spPr>
            <a:xfrm>
              <a:off x="811225" y="-1165550"/>
              <a:ext cx="59000" cy="54850"/>
            </a:xfrm>
            <a:custGeom>
              <a:rect b="b" l="l" r="r" t="t"/>
              <a:pathLst>
                <a:path extrusionOk="0" h="2194" w="2360">
                  <a:moveTo>
                    <a:pt x="1180" y="1"/>
                  </a:moveTo>
                  <a:cubicBezTo>
                    <a:pt x="1122" y="1"/>
                    <a:pt x="1064" y="5"/>
                    <a:pt x="1005" y="15"/>
                  </a:cubicBezTo>
                  <a:cubicBezTo>
                    <a:pt x="407" y="112"/>
                    <a:pt x="1" y="676"/>
                    <a:pt x="98" y="1274"/>
                  </a:cubicBezTo>
                  <a:cubicBezTo>
                    <a:pt x="185" y="1812"/>
                    <a:pt x="650" y="2194"/>
                    <a:pt x="1178" y="2194"/>
                  </a:cubicBezTo>
                  <a:cubicBezTo>
                    <a:pt x="1236" y="2194"/>
                    <a:pt x="1296" y="2189"/>
                    <a:pt x="1355" y="2179"/>
                  </a:cubicBezTo>
                  <a:cubicBezTo>
                    <a:pt x="1953" y="2083"/>
                    <a:pt x="2359" y="1520"/>
                    <a:pt x="2262" y="922"/>
                  </a:cubicBezTo>
                  <a:cubicBezTo>
                    <a:pt x="2175" y="383"/>
                    <a:pt x="1708" y="1"/>
                    <a:pt x="1180"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8" name="Google Shape;1178;p52"/>
            <p:cNvSpPr/>
            <p:nvPr/>
          </p:nvSpPr>
          <p:spPr>
            <a:xfrm>
              <a:off x="1004975" y="-1165525"/>
              <a:ext cx="57025" cy="54850"/>
            </a:xfrm>
            <a:custGeom>
              <a:rect b="b" l="l" r="r" t="t"/>
              <a:pathLst>
                <a:path extrusionOk="0" h="2194" w="2281">
                  <a:moveTo>
                    <a:pt x="1183" y="1"/>
                  </a:moveTo>
                  <a:cubicBezTo>
                    <a:pt x="740" y="1"/>
                    <a:pt x="341" y="267"/>
                    <a:pt x="170" y="678"/>
                  </a:cubicBezTo>
                  <a:cubicBezTo>
                    <a:pt x="1" y="1087"/>
                    <a:pt x="95" y="1558"/>
                    <a:pt x="409" y="1872"/>
                  </a:cubicBezTo>
                  <a:cubicBezTo>
                    <a:pt x="619" y="2082"/>
                    <a:pt x="899" y="2194"/>
                    <a:pt x="1185" y="2194"/>
                  </a:cubicBezTo>
                  <a:cubicBezTo>
                    <a:pt x="1326" y="2194"/>
                    <a:pt x="1468" y="2166"/>
                    <a:pt x="1603" y="2110"/>
                  </a:cubicBezTo>
                  <a:cubicBezTo>
                    <a:pt x="2014" y="1940"/>
                    <a:pt x="2280" y="1541"/>
                    <a:pt x="2280" y="1098"/>
                  </a:cubicBezTo>
                  <a:cubicBezTo>
                    <a:pt x="2280" y="491"/>
                    <a:pt x="1790" y="1"/>
                    <a:pt x="1183"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9" name="Google Shape;1179;p52"/>
            <p:cNvSpPr/>
            <p:nvPr/>
          </p:nvSpPr>
          <p:spPr>
            <a:xfrm>
              <a:off x="1201025" y="-1165525"/>
              <a:ext cx="54825" cy="54875"/>
            </a:xfrm>
            <a:custGeom>
              <a:rect b="b" l="l" r="r" t="t"/>
              <a:pathLst>
                <a:path extrusionOk="0" h="2195" w="2193">
                  <a:moveTo>
                    <a:pt x="1097" y="1"/>
                  </a:moveTo>
                  <a:cubicBezTo>
                    <a:pt x="492" y="1"/>
                    <a:pt x="0" y="492"/>
                    <a:pt x="0" y="1098"/>
                  </a:cubicBezTo>
                  <a:cubicBezTo>
                    <a:pt x="0" y="1703"/>
                    <a:pt x="492" y="2194"/>
                    <a:pt x="1097" y="2194"/>
                  </a:cubicBezTo>
                  <a:cubicBezTo>
                    <a:pt x="1702" y="2194"/>
                    <a:pt x="2193" y="1703"/>
                    <a:pt x="2193" y="1098"/>
                  </a:cubicBezTo>
                  <a:cubicBezTo>
                    <a:pt x="2193" y="492"/>
                    <a:pt x="1702" y="1"/>
                    <a:pt x="1097"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solidFill>
          <a:srgbClr val="FFFFFF"/>
        </a:solidFill>
      </p:bgPr>
    </p:bg>
    <p:spTree>
      <p:nvGrpSpPr>
        <p:cNvPr id="1180" name="Shape 1180"/>
        <p:cNvGrpSpPr/>
        <p:nvPr/>
      </p:nvGrpSpPr>
      <p:grpSpPr>
        <a:xfrm>
          <a:off x="0" y="0"/>
          <a:ext cx="0" cy="0"/>
          <a:chOff x="0" y="0"/>
          <a:chExt cx="0" cy="0"/>
        </a:xfrm>
      </p:grpSpPr>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TITLE_ONLY_1">
    <p:spTree>
      <p:nvGrpSpPr>
        <p:cNvPr id="1181" name="Shape 1181"/>
        <p:cNvGrpSpPr/>
        <p:nvPr/>
      </p:nvGrpSpPr>
      <p:grpSpPr>
        <a:xfrm>
          <a:off x="0" y="0"/>
          <a:ext cx="0" cy="0"/>
          <a:chOff x="0" y="0"/>
          <a:chExt cx="0" cy="0"/>
        </a:xfrm>
      </p:grpSpPr>
      <p:sp>
        <p:nvSpPr>
          <p:cNvPr id="1182" name="Google Shape;1182;p54"/>
          <p:cNvSpPr txBox="1"/>
          <p:nvPr>
            <p:ph type="title"/>
          </p:nvPr>
        </p:nvSpPr>
        <p:spPr>
          <a:xfrm>
            <a:off x="1191600" y="445000"/>
            <a:ext cx="67608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5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grpSp>
        <p:nvGrpSpPr>
          <p:cNvPr id="1183" name="Google Shape;1183;p54"/>
          <p:cNvGrpSpPr/>
          <p:nvPr/>
        </p:nvGrpSpPr>
        <p:grpSpPr>
          <a:xfrm>
            <a:off x="5884980" y="1559397"/>
            <a:ext cx="3213109" cy="3571946"/>
            <a:chOff x="5884980" y="1559397"/>
            <a:chExt cx="3213109" cy="3571946"/>
          </a:xfrm>
        </p:grpSpPr>
        <p:sp>
          <p:nvSpPr>
            <p:cNvPr id="1184" name="Google Shape;1184;p54"/>
            <p:cNvSpPr/>
            <p:nvPr/>
          </p:nvSpPr>
          <p:spPr>
            <a:xfrm>
              <a:off x="8134371" y="1559397"/>
              <a:ext cx="67487" cy="64936"/>
            </a:xfrm>
            <a:custGeom>
              <a:rect b="b" l="l" r="r" t="t"/>
              <a:pathLst>
                <a:path extrusionOk="0" h="1426" w="1482">
                  <a:moveTo>
                    <a:pt x="769" y="0"/>
                  </a:moveTo>
                  <a:cubicBezTo>
                    <a:pt x="481" y="0"/>
                    <a:pt x="221" y="174"/>
                    <a:pt x="111" y="441"/>
                  </a:cubicBezTo>
                  <a:cubicBezTo>
                    <a:pt x="1" y="707"/>
                    <a:pt x="62" y="1013"/>
                    <a:pt x="266" y="1217"/>
                  </a:cubicBezTo>
                  <a:cubicBezTo>
                    <a:pt x="401" y="1353"/>
                    <a:pt x="584" y="1426"/>
                    <a:pt x="769" y="1426"/>
                  </a:cubicBezTo>
                  <a:cubicBezTo>
                    <a:pt x="861" y="1426"/>
                    <a:pt x="954" y="1408"/>
                    <a:pt x="1042" y="1371"/>
                  </a:cubicBezTo>
                  <a:cubicBezTo>
                    <a:pt x="1308" y="1261"/>
                    <a:pt x="1482" y="1002"/>
                    <a:pt x="1482" y="713"/>
                  </a:cubicBezTo>
                  <a:cubicBezTo>
                    <a:pt x="1482" y="320"/>
                    <a:pt x="1164"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5" name="Google Shape;1185;p54"/>
            <p:cNvSpPr/>
            <p:nvPr/>
          </p:nvSpPr>
          <p:spPr>
            <a:xfrm>
              <a:off x="8582510" y="1559397"/>
              <a:ext cx="67487" cy="64936"/>
            </a:xfrm>
            <a:custGeom>
              <a:rect b="b" l="l" r="r" t="t"/>
              <a:pathLst>
                <a:path extrusionOk="0" h="1426" w="1482">
                  <a:moveTo>
                    <a:pt x="769" y="0"/>
                  </a:moveTo>
                  <a:cubicBezTo>
                    <a:pt x="480" y="0"/>
                    <a:pt x="221" y="174"/>
                    <a:pt x="111" y="441"/>
                  </a:cubicBezTo>
                  <a:cubicBezTo>
                    <a:pt x="1" y="707"/>
                    <a:pt x="61" y="1013"/>
                    <a:pt x="266" y="1217"/>
                  </a:cubicBezTo>
                  <a:cubicBezTo>
                    <a:pt x="401" y="1353"/>
                    <a:pt x="583" y="1426"/>
                    <a:pt x="768" y="1426"/>
                  </a:cubicBezTo>
                  <a:cubicBezTo>
                    <a:pt x="860" y="1426"/>
                    <a:pt x="953" y="1408"/>
                    <a:pt x="1041" y="1371"/>
                  </a:cubicBezTo>
                  <a:cubicBezTo>
                    <a:pt x="1308" y="1261"/>
                    <a:pt x="1482" y="1002"/>
                    <a:pt x="1482" y="713"/>
                  </a:cubicBezTo>
                  <a:cubicBezTo>
                    <a:pt x="1482" y="320"/>
                    <a:pt x="1162"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6" name="Google Shape;1186;p54"/>
            <p:cNvSpPr/>
            <p:nvPr/>
          </p:nvSpPr>
          <p:spPr>
            <a:xfrm>
              <a:off x="9030557" y="1559397"/>
              <a:ext cx="67532" cy="64936"/>
            </a:xfrm>
            <a:custGeom>
              <a:rect b="b" l="l" r="r" t="t"/>
              <a:pathLst>
                <a:path extrusionOk="0" h="1426" w="1483">
                  <a:moveTo>
                    <a:pt x="769" y="0"/>
                  </a:moveTo>
                  <a:cubicBezTo>
                    <a:pt x="481" y="0"/>
                    <a:pt x="222" y="174"/>
                    <a:pt x="111" y="441"/>
                  </a:cubicBezTo>
                  <a:cubicBezTo>
                    <a:pt x="1" y="707"/>
                    <a:pt x="63" y="1013"/>
                    <a:pt x="266" y="1217"/>
                  </a:cubicBezTo>
                  <a:cubicBezTo>
                    <a:pt x="402" y="1353"/>
                    <a:pt x="584" y="1426"/>
                    <a:pt x="769" y="1426"/>
                  </a:cubicBezTo>
                  <a:cubicBezTo>
                    <a:pt x="861" y="1426"/>
                    <a:pt x="954" y="1408"/>
                    <a:pt x="1042" y="1371"/>
                  </a:cubicBezTo>
                  <a:cubicBezTo>
                    <a:pt x="1308" y="1261"/>
                    <a:pt x="1482" y="1002"/>
                    <a:pt x="1482" y="713"/>
                  </a:cubicBezTo>
                  <a:cubicBezTo>
                    <a:pt x="1482" y="320"/>
                    <a:pt x="1164"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7" name="Google Shape;1187;p54"/>
            <p:cNvSpPr/>
            <p:nvPr/>
          </p:nvSpPr>
          <p:spPr>
            <a:xfrm>
              <a:off x="8134371" y="1942644"/>
              <a:ext cx="67487" cy="64891"/>
            </a:xfrm>
            <a:custGeom>
              <a:rect b="b" l="l" r="r" t="t"/>
              <a:pathLst>
                <a:path extrusionOk="0" h="1425" w="1482">
                  <a:moveTo>
                    <a:pt x="769" y="0"/>
                  </a:moveTo>
                  <a:cubicBezTo>
                    <a:pt x="481" y="0"/>
                    <a:pt x="221" y="174"/>
                    <a:pt x="111" y="439"/>
                  </a:cubicBezTo>
                  <a:cubicBezTo>
                    <a:pt x="1" y="705"/>
                    <a:pt x="62" y="1012"/>
                    <a:pt x="266" y="1216"/>
                  </a:cubicBezTo>
                  <a:cubicBezTo>
                    <a:pt x="403" y="1352"/>
                    <a:pt x="585" y="1425"/>
                    <a:pt x="771" y="1425"/>
                  </a:cubicBezTo>
                  <a:cubicBezTo>
                    <a:pt x="863" y="1425"/>
                    <a:pt x="955" y="1407"/>
                    <a:pt x="1043" y="1371"/>
                  </a:cubicBezTo>
                  <a:cubicBezTo>
                    <a:pt x="1308" y="1260"/>
                    <a:pt x="1482" y="1000"/>
                    <a:pt x="1482" y="713"/>
                  </a:cubicBezTo>
                  <a:cubicBezTo>
                    <a:pt x="1482" y="318"/>
                    <a:pt x="1164"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8" name="Google Shape;1188;p54"/>
            <p:cNvSpPr/>
            <p:nvPr/>
          </p:nvSpPr>
          <p:spPr>
            <a:xfrm>
              <a:off x="8582510" y="1942644"/>
              <a:ext cx="67487" cy="64891"/>
            </a:xfrm>
            <a:custGeom>
              <a:rect b="b" l="l" r="r" t="t"/>
              <a:pathLst>
                <a:path extrusionOk="0" h="1425" w="1482">
                  <a:moveTo>
                    <a:pt x="769" y="0"/>
                  </a:moveTo>
                  <a:cubicBezTo>
                    <a:pt x="480" y="0"/>
                    <a:pt x="220" y="174"/>
                    <a:pt x="111" y="439"/>
                  </a:cubicBezTo>
                  <a:cubicBezTo>
                    <a:pt x="1" y="705"/>
                    <a:pt x="61" y="1012"/>
                    <a:pt x="266" y="1216"/>
                  </a:cubicBezTo>
                  <a:cubicBezTo>
                    <a:pt x="402" y="1352"/>
                    <a:pt x="584" y="1425"/>
                    <a:pt x="770" y="1425"/>
                  </a:cubicBezTo>
                  <a:cubicBezTo>
                    <a:pt x="861" y="1425"/>
                    <a:pt x="953" y="1407"/>
                    <a:pt x="1041" y="1371"/>
                  </a:cubicBezTo>
                  <a:cubicBezTo>
                    <a:pt x="1308" y="1260"/>
                    <a:pt x="1482" y="1000"/>
                    <a:pt x="1482" y="713"/>
                  </a:cubicBezTo>
                  <a:cubicBezTo>
                    <a:pt x="1482" y="318"/>
                    <a:pt x="1162"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9" name="Google Shape;1189;p54"/>
            <p:cNvSpPr/>
            <p:nvPr/>
          </p:nvSpPr>
          <p:spPr>
            <a:xfrm>
              <a:off x="9030557" y="1942644"/>
              <a:ext cx="67532" cy="64891"/>
            </a:xfrm>
            <a:custGeom>
              <a:rect b="b" l="l" r="r" t="t"/>
              <a:pathLst>
                <a:path extrusionOk="0" h="1425" w="1483">
                  <a:moveTo>
                    <a:pt x="769" y="0"/>
                  </a:moveTo>
                  <a:cubicBezTo>
                    <a:pt x="481" y="0"/>
                    <a:pt x="222" y="174"/>
                    <a:pt x="111" y="439"/>
                  </a:cubicBezTo>
                  <a:cubicBezTo>
                    <a:pt x="1" y="705"/>
                    <a:pt x="63" y="1012"/>
                    <a:pt x="266" y="1216"/>
                  </a:cubicBezTo>
                  <a:cubicBezTo>
                    <a:pt x="403" y="1352"/>
                    <a:pt x="586" y="1425"/>
                    <a:pt x="771" y="1425"/>
                  </a:cubicBezTo>
                  <a:cubicBezTo>
                    <a:pt x="863" y="1425"/>
                    <a:pt x="955" y="1407"/>
                    <a:pt x="1043" y="1371"/>
                  </a:cubicBezTo>
                  <a:cubicBezTo>
                    <a:pt x="1308" y="1260"/>
                    <a:pt x="1482" y="1000"/>
                    <a:pt x="1482" y="713"/>
                  </a:cubicBezTo>
                  <a:cubicBezTo>
                    <a:pt x="1482" y="318"/>
                    <a:pt x="1164"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0" name="Google Shape;1190;p54"/>
            <p:cNvSpPr/>
            <p:nvPr/>
          </p:nvSpPr>
          <p:spPr>
            <a:xfrm>
              <a:off x="8134371" y="2325800"/>
              <a:ext cx="67487" cy="64936"/>
            </a:xfrm>
            <a:custGeom>
              <a:rect b="b" l="l" r="r" t="t"/>
              <a:pathLst>
                <a:path extrusionOk="0" h="1426" w="1482">
                  <a:moveTo>
                    <a:pt x="769" y="0"/>
                  </a:moveTo>
                  <a:cubicBezTo>
                    <a:pt x="481" y="0"/>
                    <a:pt x="221" y="174"/>
                    <a:pt x="111" y="441"/>
                  </a:cubicBezTo>
                  <a:cubicBezTo>
                    <a:pt x="1" y="707"/>
                    <a:pt x="62" y="1013"/>
                    <a:pt x="266" y="1216"/>
                  </a:cubicBezTo>
                  <a:cubicBezTo>
                    <a:pt x="402" y="1353"/>
                    <a:pt x="584" y="1426"/>
                    <a:pt x="770" y="1426"/>
                  </a:cubicBezTo>
                  <a:cubicBezTo>
                    <a:pt x="862" y="1426"/>
                    <a:pt x="955" y="1408"/>
                    <a:pt x="1043" y="1371"/>
                  </a:cubicBezTo>
                  <a:cubicBezTo>
                    <a:pt x="1308" y="1261"/>
                    <a:pt x="1482" y="1002"/>
                    <a:pt x="1482" y="713"/>
                  </a:cubicBezTo>
                  <a:cubicBezTo>
                    <a:pt x="1482" y="320"/>
                    <a:pt x="1164"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1" name="Google Shape;1191;p54"/>
            <p:cNvSpPr/>
            <p:nvPr/>
          </p:nvSpPr>
          <p:spPr>
            <a:xfrm>
              <a:off x="8582510" y="2325800"/>
              <a:ext cx="67487" cy="64936"/>
            </a:xfrm>
            <a:custGeom>
              <a:rect b="b" l="l" r="r" t="t"/>
              <a:pathLst>
                <a:path extrusionOk="0" h="1426" w="1482">
                  <a:moveTo>
                    <a:pt x="769" y="0"/>
                  </a:moveTo>
                  <a:cubicBezTo>
                    <a:pt x="480" y="0"/>
                    <a:pt x="220" y="174"/>
                    <a:pt x="111" y="441"/>
                  </a:cubicBezTo>
                  <a:cubicBezTo>
                    <a:pt x="1" y="707"/>
                    <a:pt x="61" y="1013"/>
                    <a:pt x="266" y="1216"/>
                  </a:cubicBezTo>
                  <a:cubicBezTo>
                    <a:pt x="401" y="1353"/>
                    <a:pt x="583" y="1426"/>
                    <a:pt x="768" y="1426"/>
                  </a:cubicBezTo>
                  <a:cubicBezTo>
                    <a:pt x="860" y="1426"/>
                    <a:pt x="953" y="1408"/>
                    <a:pt x="1041" y="1371"/>
                  </a:cubicBezTo>
                  <a:cubicBezTo>
                    <a:pt x="1308" y="1261"/>
                    <a:pt x="1482" y="1002"/>
                    <a:pt x="1482" y="713"/>
                  </a:cubicBezTo>
                  <a:cubicBezTo>
                    <a:pt x="1482" y="320"/>
                    <a:pt x="1162"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2" name="Google Shape;1192;p54"/>
            <p:cNvSpPr/>
            <p:nvPr/>
          </p:nvSpPr>
          <p:spPr>
            <a:xfrm>
              <a:off x="9030557" y="2325800"/>
              <a:ext cx="67532" cy="64936"/>
            </a:xfrm>
            <a:custGeom>
              <a:rect b="b" l="l" r="r" t="t"/>
              <a:pathLst>
                <a:path extrusionOk="0" h="1426" w="1483">
                  <a:moveTo>
                    <a:pt x="769" y="0"/>
                  </a:moveTo>
                  <a:cubicBezTo>
                    <a:pt x="481" y="0"/>
                    <a:pt x="222" y="174"/>
                    <a:pt x="111" y="441"/>
                  </a:cubicBezTo>
                  <a:cubicBezTo>
                    <a:pt x="1" y="707"/>
                    <a:pt x="63" y="1013"/>
                    <a:pt x="266" y="1216"/>
                  </a:cubicBezTo>
                  <a:cubicBezTo>
                    <a:pt x="403" y="1353"/>
                    <a:pt x="585" y="1426"/>
                    <a:pt x="770" y="1426"/>
                  </a:cubicBezTo>
                  <a:cubicBezTo>
                    <a:pt x="862" y="1426"/>
                    <a:pt x="955" y="1408"/>
                    <a:pt x="1043" y="1371"/>
                  </a:cubicBezTo>
                  <a:cubicBezTo>
                    <a:pt x="1308" y="1261"/>
                    <a:pt x="1482" y="1002"/>
                    <a:pt x="1482" y="713"/>
                  </a:cubicBezTo>
                  <a:cubicBezTo>
                    <a:pt x="1482" y="320"/>
                    <a:pt x="1164"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3" name="Google Shape;1193;p54"/>
            <p:cNvSpPr/>
            <p:nvPr/>
          </p:nvSpPr>
          <p:spPr>
            <a:xfrm>
              <a:off x="8134371" y="2709047"/>
              <a:ext cx="67487" cy="64891"/>
            </a:xfrm>
            <a:custGeom>
              <a:rect b="b" l="l" r="r" t="t"/>
              <a:pathLst>
                <a:path extrusionOk="0" h="1425" w="1482">
                  <a:moveTo>
                    <a:pt x="769" y="0"/>
                  </a:moveTo>
                  <a:cubicBezTo>
                    <a:pt x="481" y="0"/>
                    <a:pt x="221" y="174"/>
                    <a:pt x="111" y="439"/>
                  </a:cubicBezTo>
                  <a:cubicBezTo>
                    <a:pt x="1" y="705"/>
                    <a:pt x="62" y="1012"/>
                    <a:pt x="266" y="1216"/>
                  </a:cubicBezTo>
                  <a:cubicBezTo>
                    <a:pt x="402" y="1352"/>
                    <a:pt x="585" y="1425"/>
                    <a:pt x="770" y="1425"/>
                  </a:cubicBezTo>
                  <a:cubicBezTo>
                    <a:pt x="862" y="1425"/>
                    <a:pt x="954" y="1407"/>
                    <a:pt x="1042" y="1371"/>
                  </a:cubicBezTo>
                  <a:cubicBezTo>
                    <a:pt x="1308" y="1260"/>
                    <a:pt x="1482" y="1000"/>
                    <a:pt x="1482" y="713"/>
                  </a:cubicBezTo>
                  <a:cubicBezTo>
                    <a:pt x="1482" y="318"/>
                    <a:pt x="1164"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4" name="Google Shape;1194;p54"/>
            <p:cNvSpPr/>
            <p:nvPr/>
          </p:nvSpPr>
          <p:spPr>
            <a:xfrm>
              <a:off x="8582510" y="2709047"/>
              <a:ext cx="67487" cy="64891"/>
            </a:xfrm>
            <a:custGeom>
              <a:rect b="b" l="l" r="r" t="t"/>
              <a:pathLst>
                <a:path extrusionOk="0" h="1425" w="1482">
                  <a:moveTo>
                    <a:pt x="769" y="0"/>
                  </a:moveTo>
                  <a:cubicBezTo>
                    <a:pt x="480" y="0"/>
                    <a:pt x="221" y="174"/>
                    <a:pt x="111" y="439"/>
                  </a:cubicBezTo>
                  <a:cubicBezTo>
                    <a:pt x="1" y="705"/>
                    <a:pt x="61" y="1012"/>
                    <a:pt x="266" y="1216"/>
                  </a:cubicBezTo>
                  <a:cubicBezTo>
                    <a:pt x="402" y="1352"/>
                    <a:pt x="584" y="1425"/>
                    <a:pt x="770" y="1425"/>
                  </a:cubicBezTo>
                  <a:cubicBezTo>
                    <a:pt x="861" y="1425"/>
                    <a:pt x="953" y="1407"/>
                    <a:pt x="1041" y="1371"/>
                  </a:cubicBezTo>
                  <a:cubicBezTo>
                    <a:pt x="1308" y="1260"/>
                    <a:pt x="1482" y="1000"/>
                    <a:pt x="1482" y="713"/>
                  </a:cubicBezTo>
                  <a:cubicBezTo>
                    <a:pt x="1482" y="318"/>
                    <a:pt x="1162"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5" name="Google Shape;1195;p54"/>
            <p:cNvSpPr/>
            <p:nvPr/>
          </p:nvSpPr>
          <p:spPr>
            <a:xfrm>
              <a:off x="9030557" y="2709047"/>
              <a:ext cx="67532" cy="64891"/>
            </a:xfrm>
            <a:custGeom>
              <a:rect b="b" l="l" r="r" t="t"/>
              <a:pathLst>
                <a:path extrusionOk="0" h="1425" w="1483">
                  <a:moveTo>
                    <a:pt x="769" y="0"/>
                  </a:moveTo>
                  <a:cubicBezTo>
                    <a:pt x="481" y="0"/>
                    <a:pt x="222" y="174"/>
                    <a:pt x="111" y="439"/>
                  </a:cubicBezTo>
                  <a:cubicBezTo>
                    <a:pt x="1" y="705"/>
                    <a:pt x="63" y="1012"/>
                    <a:pt x="266" y="1216"/>
                  </a:cubicBezTo>
                  <a:cubicBezTo>
                    <a:pt x="402" y="1352"/>
                    <a:pt x="585" y="1425"/>
                    <a:pt x="771" y="1425"/>
                  </a:cubicBezTo>
                  <a:cubicBezTo>
                    <a:pt x="862" y="1425"/>
                    <a:pt x="954" y="1407"/>
                    <a:pt x="1042" y="1371"/>
                  </a:cubicBezTo>
                  <a:cubicBezTo>
                    <a:pt x="1308" y="1260"/>
                    <a:pt x="1482" y="1000"/>
                    <a:pt x="1482" y="713"/>
                  </a:cubicBezTo>
                  <a:cubicBezTo>
                    <a:pt x="1482" y="318"/>
                    <a:pt x="1164"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6" name="Google Shape;1196;p54"/>
            <p:cNvSpPr/>
            <p:nvPr/>
          </p:nvSpPr>
          <p:spPr>
            <a:xfrm>
              <a:off x="8134371" y="3092203"/>
              <a:ext cx="67487" cy="64936"/>
            </a:xfrm>
            <a:custGeom>
              <a:rect b="b" l="l" r="r" t="t"/>
              <a:pathLst>
                <a:path extrusionOk="0" h="1426" w="1482">
                  <a:moveTo>
                    <a:pt x="769" y="0"/>
                  </a:moveTo>
                  <a:cubicBezTo>
                    <a:pt x="481" y="0"/>
                    <a:pt x="221" y="174"/>
                    <a:pt x="111" y="441"/>
                  </a:cubicBezTo>
                  <a:cubicBezTo>
                    <a:pt x="1" y="707"/>
                    <a:pt x="62" y="1013"/>
                    <a:pt x="266" y="1216"/>
                  </a:cubicBezTo>
                  <a:cubicBezTo>
                    <a:pt x="401" y="1353"/>
                    <a:pt x="584" y="1425"/>
                    <a:pt x="769" y="1425"/>
                  </a:cubicBezTo>
                  <a:cubicBezTo>
                    <a:pt x="861" y="1425"/>
                    <a:pt x="954" y="1408"/>
                    <a:pt x="1042" y="1371"/>
                  </a:cubicBezTo>
                  <a:cubicBezTo>
                    <a:pt x="1308" y="1261"/>
                    <a:pt x="1482" y="1001"/>
                    <a:pt x="1482" y="713"/>
                  </a:cubicBezTo>
                  <a:cubicBezTo>
                    <a:pt x="1482" y="320"/>
                    <a:pt x="1164"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7" name="Google Shape;1197;p54"/>
            <p:cNvSpPr/>
            <p:nvPr/>
          </p:nvSpPr>
          <p:spPr>
            <a:xfrm>
              <a:off x="8582510" y="3092203"/>
              <a:ext cx="67487" cy="64936"/>
            </a:xfrm>
            <a:custGeom>
              <a:rect b="b" l="l" r="r" t="t"/>
              <a:pathLst>
                <a:path extrusionOk="0" h="1426" w="1482">
                  <a:moveTo>
                    <a:pt x="769" y="0"/>
                  </a:moveTo>
                  <a:cubicBezTo>
                    <a:pt x="480" y="0"/>
                    <a:pt x="221" y="174"/>
                    <a:pt x="111" y="441"/>
                  </a:cubicBezTo>
                  <a:cubicBezTo>
                    <a:pt x="1" y="707"/>
                    <a:pt x="61" y="1013"/>
                    <a:pt x="266" y="1216"/>
                  </a:cubicBezTo>
                  <a:cubicBezTo>
                    <a:pt x="401" y="1353"/>
                    <a:pt x="583" y="1425"/>
                    <a:pt x="768" y="1425"/>
                  </a:cubicBezTo>
                  <a:cubicBezTo>
                    <a:pt x="860" y="1425"/>
                    <a:pt x="953" y="1408"/>
                    <a:pt x="1041" y="1371"/>
                  </a:cubicBezTo>
                  <a:cubicBezTo>
                    <a:pt x="1308" y="1261"/>
                    <a:pt x="1482" y="1001"/>
                    <a:pt x="1482" y="713"/>
                  </a:cubicBezTo>
                  <a:cubicBezTo>
                    <a:pt x="1482" y="320"/>
                    <a:pt x="1162"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8" name="Google Shape;1198;p54"/>
            <p:cNvSpPr/>
            <p:nvPr/>
          </p:nvSpPr>
          <p:spPr>
            <a:xfrm>
              <a:off x="9030557" y="3092203"/>
              <a:ext cx="67532" cy="64936"/>
            </a:xfrm>
            <a:custGeom>
              <a:rect b="b" l="l" r="r" t="t"/>
              <a:pathLst>
                <a:path extrusionOk="0" h="1426" w="1483">
                  <a:moveTo>
                    <a:pt x="769" y="0"/>
                  </a:moveTo>
                  <a:cubicBezTo>
                    <a:pt x="481" y="0"/>
                    <a:pt x="222" y="174"/>
                    <a:pt x="111" y="441"/>
                  </a:cubicBezTo>
                  <a:cubicBezTo>
                    <a:pt x="1" y="707"/>
                    <a:pt x="63" y="1013"/>
                    <a:pt x="266" y="1216"/>
                  </a:cubicBezTo>
                  <a:cubicBezTo>
                    <a:pt x="402" y="1353"/>
                    <a:pt x="584" y="1425"/>
                    <a:pt x="769" y="1425"/>
                  </a:cubicBezTo>
                  <a:cubicBezTo>
                    <a:pt x="861" y="1425"/>
                    <a:pt x="954" y="1408"/>
                    <a:pt x="1042" y="1371"/>
                  </a:cubicBezTo>
                  <a:cubicBezTo>
                    <a:pt x="1308" y="1261"/>
                    <a:pt x="1482" y="1001"/>
                    <a:pt x="1482" y="713"/>
                  </a:cubicBezTo>
                  <a:cubicBezTo>
                    <a:pt x="1482" y="320"/>
                    <a:pt x="1164"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9" name="Google Shape;1199;p54"/>
            <p:cNvSpPr/>
            <p:nvPr/>
          </p:nvSpPr>
          <p:spPr>
            <a:xfrm>
              <a:off x="8108961" y="1573423"/>
              <a:ext cx="67487" cy="64891"/>
            </a:xfrm>
            <a:custGeom>
              <a:rect b="b" l="l" r="r" t="t"/>
              <a:pathLst>
                <a:path extrusionOk="0" h="1425" w="1482">
                  <a:moveTo>
                    <a:pt x="769" y="0"/>
                  </a:moveTo>
                  <a:cubicBezTo>
                    <a:pt x="481" y="0"/>
                    <a:pt x="221" y="174"/>
                    <a:pt x="111" y="440"/>
                  </a:cubicBezTo>
                  <a:cubicBezTo>
                    <a:pt x="1" y="705"/>
                    <a:pt x="61" y="1013"/>
                    <a:pt x="266" y="1216"/>
                  </a:cubicBezTo>
                  <a:cubicBezTo>
                    <a:pt x="402" y="1352"/>
                    <a:pt x="584" y="1425"/>
                    <a:pt x="770" y="1425"/>
                  </a:cubicBezTo>
                  <a:cubicBezTo>
                    <a:pt x="861" y="1425"/>
                    <a:pt x="953" y="1407"/>
                    <a:pt x="1042" y="1371"/>
                  </a:cubicBezTo>
                  <a:cubicBezTo>
                    <a:pt x="1308" y="1260"/>
                    <a:pt x="1482" y="1001"/>
                    <a:pt x="1482" y="713"/>
                  </a:cubicBezTo>
                  <a:cubicBezTo>
                    <a:pt x="1482" y="318"/>
                    <a:pt x="1162" y="0"/>
                    <a:pt x="769"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0" name="Google Shape;1200;p54"/>
            <p:cNvSpPr/>
            <p:nvPr/>
          </p:nvSpPr>
          <p:spPr>
            <a:xfrm>
              <a:off x="8557054" y="1573423"/>
              <a:ext cx="67487" cy="64891"/>
            </a:xfrm>
            <a:custGeom>
              <a:rect b="b" l="l" r="r" t="t"/>
              <a:pathLst>
                <a:path extrusionOk="0" h="1425" w="1482">
                  <a:moveTo>
                    <a:pt x="769" y="0"/>
                  </a:moveTo>
                  <a:cubicBezTo>
                    <a:pt x="480" y="0"/>
                    <a:pt x="221" y="174"/>
                    <a:pt x="110" y="439"/>
                  </a:cubicBezTo>
                  <a:cubicBezTo>
                    <a:pt x="0" y="705"/>
                    <a:pt x="60" y="1012"/>
                    <a:pt x="265" y="1216"/>
                  </a:cubicBezTo>
                  <a:cubicBezTo>
                    <a:pt x="401" y="1352"/>
                    <a:pt x="583" y="1425"/>
                    <a:pt x="769" y="1425"/>
                  </a:cubicBezTo>
                  <a:cubicBezTo>
                    <a:pt x="861" y="1425"/>
                    <a:pt x="953" y="1407"/>
                    <a:pt x="1041" y="1371"/>
                  </a:cubicBezTo>
                  <a:cubicBezTo>
                    <a:pt x="1307" y="1260"/>
                    <a:pt x="1481" y="1001"/>
                    <a:pt x="1481" y="713"/>
                  </a:cubicBezTo>
                  <a:cubicBezTo>
                    <a:pt x="1481" y="320"/>
                    <a:pt x="1162" y="0"/>
                    <a:pt x="769"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1" name="Google Shape;1201;p54"/>
            <p:cNvSpPr/>
            <p:nvPr/>
          </p:nvSpPr>
          <p:spPr>
            <a:xfrm>
              <a:off x="9005147" y="1573423"/>
              <a:ext cx="67532" cy="64891"/>
            </a:xfrm>
            <a:custGeom>
              <a:rect b="b" l="l" r="r" t="t"/>
              <a:pathLst>
                <a:path extrusionOk="0" h="1425" w="1483">
                  <a:moveTo>
                    <a:pt x="769" y="0"/>
                  </a:moveTo>
                  <a:cubicBezTo>
                    <a:pt x="481" y="0"/>
                    <a:pt x="220" y="174"/>
                    <a:pt x="110" y="440"/>
                  </a:cubicBezTo>
                  <a:cubicBezTo>
                    <a:pt x="1" y="705"/>
                    <a:pt x="61" y="1013"/>
                    <a:pt x="264" y="1216"/>
                  </a:cubicBezTo>
                  <a:cubicBezTo>
                    <a:pt x="402" y="1352"/>
                    <a:pt x="584" y="1425"/>
                    <a:pt x="770" y="1425"/>
                  </a:cubicBezTo>
                  <a:cubicBezTo>
                    <a:pt x="861" y="1425"/>
                    <a:pt x="954" y="1407"/>
                    <a:pt x="1042" y="1371"/>
                  </a:cubicBezTo>
                  <a:cubicBezTo>
                    <a:pt x="1308" y="1260"/>
                    <a:pt x="1482" y="1001"/>
                    <a:pt x="1482" y="713"/>
                  </a:cubicBezTo>
                  <a:cubicBezTo>
                    <a:pt x="1482" y="318"/>
                    <a:pt x="1163" y="0"/>
                    <a:pt x="769"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2" name="Google Shape;1202;p54"/>
            <p:cNvSpPr/>
            <p:nvPr/>
          </p:nvSpPr>
          <p:spPr>
            <a:xfrm>
              <a:off x="8108961" y="1956579"/>
              <a:ext cx="67487" cy="64936"/>
            </a:xfrm>
            <a:custGeom>
              <a:rect b="b" l="l" r="r" t="t"/>
              <a:pathLst>
                <a:path extrusionOk="0" h="1426" w="1482">
                  <a:moveTo>
                    <a:pt x="769" y="0"/>
                  </a:moveTo>
                  <a:cubicBezTo>
                    <a:pt x="481" y="0"/>
                    <a:pt x="221" y="174"/>
                    <a:pt x="111" y="441"/>
                  </a:cubicBezTo>
                  <a:cubicBezTo>
                    <a:pt x="1" y="707"/>
                    <a:pt x="61" y="1013"/>
                    <a:pt x="266" y="1216"/>
                  </a:cubicBezTo>
                  <a:cubicBezTo>
                    <a:pt x="401" y="1353"/>
                    <a:pt x="583" y="1426"/>
                    <a:pt x="768" y="1426"/>
                  </a:cubicBezTo>
                  <a:cubicBezTo>
                    <a:pt x="860" y="1426"/>
                    <a:pt x="953" y="1408"/>
                    <a:pt x="1042" y="1371"/>
                  </a:cubicBezTo>
                  <a:cubicBezTo>
                    <a:pt x="1308" y="1261"/>
                    <a:pt x="1482" y="1002"/>
                    <a:pt x="1482" y="713"/>
                  </a:cubicBezTo>
                  <a:cubicBezTo>
                    <a:pt x="1482" y="320"/>
                    <a:pt x="1162" y="0"/>
                    <a:pt x="769"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3" name="Google Shape;1203;p54"/>
            <p:cNvSpPr/>
            <p:nvPr/>
          </p:nvSpPr>
          <p:spPr>
            <a:xfrm>
              <a:off x="8557054" y="1956579"/>
              <a:ext cx="67487" cy="64936"/>
            </a:xfrm>
            <a:custGeom>
              <a:rect b="b" l="l" r="r" t="t"/>
              <a:pathLst>
                <a:path extrusionOk="0" h="1426" w="1482">
                  <a:moveTo>
                    <a:pt x="769" y="0"/>
                  </a:moveTo>
                  <a:cubicBezTo>
                    <a:pt x="480" y="0"/>
                    <a:pt x="221" y="174"/>
                    <a:pt x="110" y="441"/>
                  </a:cubicBezTo>
                  <a:cubicBezTo>
                    <a:pt x="0" y="707"/>
                    <a:pt x="60" y="1013"/>
                    <a:pt x="265" y="1216"/>
                  </a:cubicBezTo>
                  <a:cubicBezTo>
                    <a:pt x="401" y="1353"/>
                    <a:pt x="583" y="1426"/>
                    <a:pt x="768" y="1426"/>
                  </a:cubicBezTo>
                  <a:cubicBezTo>
                    <a:pt x="860" y="1426"/>
                    <a:pt x="953" y="1408"/>
                    <a:pt x="1041" y="1371"/>
                  </a:cubicBezTo>
                  <a:cubicBezTo>
                    <a:pt x="1307" y="1262"/>
                    <a:pt x="1481" y="1002"/>
                    <a:pt x="1481" y="713"/>
                  </a:cubicBezTo>
                  <a:cubicBezTo>
                    <a:pt x="1481" y="320"/>
                    <a:pt x="1162" y="0"/>
                    <a:pt x="769"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4" name="Google Shape;1204;p54"/>
            <p:cNvSpPr/>
            <p:nvPr/>
          </p:nvSpPr>
          <p:spPr>
            <a:xfrm>
              <a:off x="9005147" y="1956579"/>
              <a:ext cx="67532" cy="64936"/>
            </a:xfrm>
            <a:custGeom>
              <a:rect b="b" l="l" r="r" t="t"/>
              <a:pathLst>
                <a:path extrusionOk="0" h="1426" w="1483">
                  <a:moveTo>
                    <a:pt x="769" y="0"/>
                  </a:moveTo>
                  <a:cubicBezTo>
                    <a:pt x="481" y="0"/>
                    <a:pt x="220" y="174"/>
                    <a:pt x="110" y="441"/>
                  </a:cubicBezTo>
                  <a:cubicBezTo>
                    <a:pt x="1" y="707"/>
                    <a:pt x="61" y="1013"/>
                    <a:pt x="264" y="1216"/>
                  </a:cubicBezTo>
                  <a:cubicBezTo>
                    <a:pt x="401" y="1353"/>
                    <a:pt x="583" y="1426"/>
                    <a:pt x="769" y="1426"/>
                  </a:cubicBezTo>
                  <a:cubicBezTo>
                    <a:pt x="861" y="1426"/>
                    <a:pt x="953" y="1408"/>
                    <a:pt x="1042" y="1371"/>
                  </a:cubicBezTo>
                  <a:cubicBezTo>
                    <a:pt x="1308" y="1261"/>
                    <a:pt x="1482" y="1002"/>
                    <a:pt x="1482" y="713"/>
                  </a:cubicBezTo>
                  <a:cubicBezTo>
                    <a:pt x="1482" y="320"/>
                    <a:pt x="1163" y="0"/>
                    <a:pt x="769"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5" name="Google Shape;1205;p54"/>
            <p:cNvSpPr/>
            <p:nvPr/>
          </p:nvSpPr>
          <p:spPr>
            <a:xfrm>
              <a:off x="8108961" y="2339826"/>
              <a:ext cx="67487" cy="64936"/>
            </a:xfrm>
            <a:custGeom>
              <a:rect b="b" l="l" r="r" t="t"/>
              <a:pathLst>
                <a:path extrusionOk="0" h="1426" w="1482">
                  <a:moveTo>
                    <a:pt x="769" y="0"/>
                  </a:moveTo>
                  <a:cubicBezTo>
                    <a:pt x="481" y="0"/>
                    <a:pt x="220" y="174"/>
                    <a:pt x="111" y="440"/>
                  </a:cubicBezTo>
                  <a:cubicBezTo>
                    <a:pt x="1" y="707"/>
                    <a:pt x="61" y="1013"/>
                    <a:pt x="266" y="1216"/>
                  </a:cubicBezTo>
                  <a:cubicBezTo>
                    <a:pt x="401" y="1353"/>
                    <a:pt x="583" y="1425"/>
                    <a:pt x="768" y="1425"/>
                  </a:cubicBezTo>
                  <a:cubicBezTo>
                    <a:pt x="860" y="1425"/>
                    <a:pt x="953" y="1407"/>
                    <a:pt x="1042" y="1371"/>
                  </a:cubicBezTo>
                  <a:cubicBezTo>
                    <a:pt x="1308" y="1260"/>
                    <a:pt x="1482" y="1001"/>
                    <a:pt x="1482" y="713"/>
                  </a:cubicBezTo>
                  <a:cubicBezTo>
                    <a:pt x="1482" y="318"/>
                    <a:pt x="1162" y="0"/>
                    <a:pt x="769"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6" name="Google Shape;1206;p54"/>
            <p:cNvSpPr/>
            <p:nvPr/>
          </p:nvSpPr>
          <p:spPr>
            <a:xfrm>
              <a:off x="8557054" y="2339826"/>
              <a:ext cx="67487" cy="64936"/>
            </a:xfrm>
            <a:custGeom>
              <a:rect b="b" l="l" r="r" t="t"/>
              <a:pathLst>
                <a:path extrusionOk="0" h="1426" w="1482">
                  <a:moveTo>
                    <a:pt x="769" y="0"/>
                  </a:moveTo>
                  <a:cubicBezTo>
                    <a:pt x="480" y="0"/>
                    <a:pt x="221" y="174"/>
                    <a:pt x="110" y="440"/>
                  </a:cubicBezTo>
                  <a:cubicBezTo>
                    <a:pt x="0" y="705"/>
                    <a:pt x="60" y="1013"/>
                    <a:pt x="265" y="1216"/>
                  </a:cubicBezTo>
                  <a:cubicBezTo>
                    <a:pt x="401" y="1353"/>
                    <a:pt x="583" y="1425"/>
                    <a:pt x="768" y="1425"/>
                  </a:cubicBezTo>
                  <a:cubicBezTo>
                    <a:pt x="860" y="1425"/>
                    <a:pt x="953" y="1407"/>
                    <a:pt x="1041" y="1371"/>
                  </a:cubicBezTo>
                  <a:cubicBezTo>
                    <a:pt x="1307" y="1260"/>
                    <a:pt x="1481" y="1001"/>
                    <a:pt x="1481" y="713"/>
                  </a:cubicBezTo>
                  <a:cubicBezTo>
                    <a:pt x="1481" y="320"/>
                    <a:pt x="1162" y="0"/>
                    <a:pt x="769"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7" name="Google Shape;1207;p54"/>
            <p:cNvSpPr/>
            <p:nvPr/>
          </p:nvSpPr>
          <p:spPr>
            <a:xfrm>
              <a:off x="9005147" y="2339826"/>
              <a:ext cx="67532" cy="64936"/>
            </a:xfrm>
            <a:custGeom>
              <a:rect b="b" l="l" r="r" t="t"/>
              <a:pathLst>
                <a:path extrusionOk="0" h="1426" w="1483">
                  <a:moveTo>
                    <a:pt x="769" y="0"/>
                  </a:moveTo>
                  <a:cubicBezTo>
                    <a:pt x="481" y="0"/>
                    <a:pt x="220" y="174"/>
                    <a:pt x="110" y="440"/>
                  </a:cubicBezTo>
                  <a:cubicBezTo>
                    <a:pt x="1" y="707"/>
                    <a:pt x="61" y="1013"/>
                    <a:pt x="264" y="1216"/>
                  </a:cubicBezTo>
                  <a:cubicBezTo>
                    <a:pt x="401" y="1353"/>
                    <a:pt x="583" y="1425"/>
                    <a:pt x="769" y="1425"/>
                  </a:cubicBezTo>
                  <a:cubicBezTo>
                    <a:pt x="861" y="1425"/>
                    <a:pt x="953" y="1407"/>
                    <a:pt x="1042" y="1371"/>
                  </a:cubicBezTo>
                  <a:cubicBezTo>
                    <a:pt x="1308" y="1260"/>
                    <a:pt x="1482" y="1001"/>
                    <a:pt x="1482" y="713"/>
                  </a:cubicBezTo>
                  <a:cubicBezTo>
                    <a:pt x="1482" y="318"/>
                    <a:pt x="1163" y="0"/>
                    <a:pt x="769"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8" name="Google Shape;1208;p54"/>
            <p:cNvSpPr/>
            <p:nvPr/>
          </p:nvSpPr>
          <p:spPr>
            <a:xfrm>
              <a:off x="8109052" y="2722799"/>
              <a:ext cx="69809" cy="64982"/>
            </a:xfrm>
            <a:custGeom>
              <a:rect b="b" l="l" r="r" t="t"/>
              <a:pathLst>
                <a:path extrusionOk="0" h="1427" w="1533">
                  <a:moveTo>
                    <a:pt x="769" y="1"/>
                  </a:moveTo>
                  <a:cubicBezTo>
                    <a:pt x="731" y="1"/>
                    <a:pt x="692" y="4"/>
                    <a:pt x="654" y="10"/>
                  </a:cubicBezTo>
                  <a:cubicBezTo>
                    <a:pt x="265" y="72"/>
                    <a:pt x="0" y="439"/>
                    <a:pt x="63" y="827"/>
                  </a:cubicBezTo>
                  <a:cubicBezTo>
                    <a:pt x="120" y="1178"/>
                    <a:pt x="423" y="1427"/>
                    <a:pt x="767" y="1427"/>
                  </a:cubicBezTo>
                  <a:cubicBezTo>
                    <a:pt x="805" y="1427"/>
                    <a:pt x="842" y="1424"/>
                    <a:pt x="881" y="1418"/>
                  </a:cubicBezTo>
                  <a:cubicBezTo>
                    <a:pt x="1269" y="1354"/>
                    <a:pt x="1533" y="989"/>
                    <a:pt x="1471" y="601"/>
                  </a:cubicBezTo>
                  <a:cubicBezTo>
                    <a:pt x="1414" y="251"/>
                    <a:pt x="1112" y="1"/>
                    <a:pt x="769" y="1"/>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9" name="Google Shape;1209;p54"/>
            <p:cNvSpPr/>
            <p:nvPr/>
          </p:nvSpPr>
          <p:spPr>
            <a:xfrm>
              <a:off x="8559331" y="2723437"/>
              <a:ext cx="65346" cy="64936"/>
            </a:xfrm>
            <a:custGeom>
              <a:rect b="b" l="l" r="r" t="t"/>
              <a:pathLst>
                <a:path extrusionOk="0" h="1426" w="1435">
                  <a:moveTo>
                    <a:pt x="715" y="1"/>
                  </a:moveTo>
                  <a:cubicBezTo>
                    <a:pt x="713" y="1"/>
                    <a:pt x="712" y="1"/>
                    <a:pt x="710" y="1"/>
                  </a:cubicBezTo>
                  <a:cubicBezTo>
                    <a:pt x="317" y="5"/>
                    <a:pt x="0" y="327"/>
                    <a:pt x="5" y="721"/>
                  </a:cubicBezTo>
                  <a:cubicBezTo>
                    <a:pt x="9" y="1111"/>
                    <a:pt x="327" y="1426"/>
                    <a:pt x="716" y="1426"/>
                  </a:cubicBezTo>
                  <a:cubicBezTo>
                    <a:pt x="719" y="1426"/>
                    <a:pt x="722" y="1426"/>
                    <a:pt x="724" y="1426"/>
                  </a:cubicBezTo>
                  <a:cubicBezTo>
                    <a:pt x="1118" y="1423"/>
                    <a:pt x="1434" y="1100"/>
                    <a:pt x="1430" y="707"/>
                  </a:cubicBezTo>
                  <a:cubicBezTo>
                    <a:pt x="1425" y="315"/>
                    <a:pt x="1107" y="1"/>
                    <a:pt x="715" y="1"/>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0" name="Google Shape;1210;p54"/>
            <p:cNvSpPr/>
            <p:nvPr/>
          </p:nvSpPr>
          <p:spPr>
            <a:xfrm>
              <a:off x="9007697" y="2722981"/>
              <a:ext cx="64982" cy="64936"/>
            </a:xfrm>
            <a:custGeom>
              <a:rect b="b" l="l" r="r" t="t"/>
              <a:pathLst>
                <a:path extrusionOk="0" h="1426" w="1427">
                  <a:moveTo>
                    <a:pt x="713" y="0"/>
                  </a:moveTo>
                  <a:cubicBezTo>
                    <a:pt x="319" y="0"/>
                    <a:pt x="1" y="320"/>
                    <a:pt x="1" y="713"/>
                  </a:cubicBezTo>
                  <a:cubicBezTo>
                    <a:pt x="1" y="1107"/>
                    <a:pt x="319" y="1425"/>
                    <a:pt x="713" y="1425"/>
                  </a:cubicBezTo>
                  <a:cubicBezTo>
                    <a:pt x="1107" y="1425"/>
                    <a:pt x="1426" y="1107"/>
                    <a:pt x="1426" y="713"/>
                  </a:cubicBezTo>
                  <a:cubicBezTo>
                    <a:pt x="1426" y="320"/>
                    <a:pt x="1107" y="0"/>
                    <a:pt x="713"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1" name="Google Shape;1211;p54"/>
            <p:cNvSpPr/>
            <p:nvPr/>
          </p:nvSpPr>
          <p:spPr>
            <a:xfrm>
              <a:off x="8109097" y="3106001"/>
              <a:ext cx="69763" cy="64982"/>
            </a:xfrm>
            <a:custGeom>
              <a:rect b="b" l="l" r="r" t="t"/>
              <a:pathLst>
                <a:path extrusionOk="0" h="1427" w="1532">
                  <a:moveTo>
                    <a:pt x="766" y="0"/>
                  </a:moveTo>
                  <a:cubicBezTo>
                    <a:pt x="729" y="0"/>
                    <a:pt x="691" y="3"/>
                    <a:pt x="653" y="9"/>
                  </a:cubicBezTo>
                  <a:cubicBezTo>
                    <a:pt x="264" y="73"/>
                    <a:pt x="1" y="438"/>
                    <a:pt x="62" y="827"/>
                  </a:cubicBezTo>
                  <a:cubicBezTo>
                    <a:pt x="119" y="1177"/>
                    <a:pt x="421" y="1426"/>
                    <a:pt x="764" y="1426"/>
                  </a:cubicBezTo>
                  <a:cubicBezTo>
                    <a:pt x="802" y="1426"/>
                    <a:pt x="841" y="1423"/>
                    <a:pt x="880" y="1417"/>
                  </a:cubicBezTo>
                  <a:cubicBezTo>
                    <a:pt x="1268" y="1354"/>
                    <a:pt x="1532" y="988"/>
                    <a:pt x="1470" y="600"/>
                  </a:cubicBezTo>
                  <a:cubicBezTo>
                    <a:pt x="1413" y="249"/>
                    <a:pt x="1110" y="0"/>
                    <a:pt x="766"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2" name="Google Shape;1212;p54"/>
            <p:cNvSpPr/>
            <p:nvPr/>
          </p:nvSpPr>
          <p:spPr>
            <a:xfrm>
              <a:off x="8559331" y="3106684"/>
              <a:ext cx="65255" cy="64936"/>
            </a:xfrm>
            <a:custGeom>
              <a:rect b="b" l="l" r="r" t="t"/>
              <a:pathLst>
                <a:path extrusionOk="0" h="1426" w="1433">
                  <a:moveTo>
                    <a:pt x="718" y="0"/>
                  </a:moveTo>
                  <a:cubicBezTo>
                    <a:pt x="715" y="0"/>
                    <a:pt x="712" y="0"/>
                    <a:pt x="710" y="0"/>
                  </a:cubicBezTo>
                  <a:cubicBezTo>
                    <a:pt x="317" y="3"/>
                    <a:pt x="0" y="326"/>
                    <a:pt x="5" y="720"/>
                  </a:cubicBezTo>
                  <a:cubicBezTo>
                    <a:pt x="7" y="1112"/>
                    <a:pt x="327" y="1426"/>
                    <a:pt x="719" y="1426"/>
                  </a:cubicBezTo>
                  <a:cubicBezTo>
                    <a:pt x="721" y="1426"/>
                    <a:pt x="723" y="1426"/>
                    <a:pt x="724" y="1425"/>
                  </a:cubicBezTo>
                  <a:cubicBezTo>
                    <a:pt x="1118" y="1421"/>
                    <a:pt x="1433" y="1099"/>
                    <a:pt x="1430" y="706"/>
                  </a:cubicBezTo>
                  <a:cubicBezTo>
                    <a:pt x="1425" y="315"/>
                    <a:pt x="1107" y="0"/>
                    <a:pt x="718"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3" name="Google Shape;1213;p54"/>
            <p:cNvSpPr/>
            <p:nvPr/>
          </p:nvSpPr>
          <p:spPr>
            <a:xfrm>
              <a:off x="9007697" y="3106183"/>
              <a:ext cx="64982" cy="64982"/>
            </a:xfrm>
            <a:custGeom>
              <a:rect b="b" l="l" r="r" t="t"/>
              <a:pathLst>
                <a:path extrusionOk="0" h="1427" w="1427">
                  <a:moveTo>
                    <a:pt x="713" y="1"/>
                  </a:moveTo>
                  <a:cubicBezTo>
                    <a:pt x="319" y="1"/>
                    <a:pt x="1" y="320"/>
                    <a:pt x="1" y="714"/>
                  </a:cubicBezTo>
                  <a:cubicBezTo>
                    <a:pt x="1" y="1107"/>
                    <a:pt x="319" y="1426"/>
                    <a:pt x="713" y="1426"/>
                  </a:cubicBezTo>
                  <a:cubicBezTo>
                    <a:pt x="1107" y="1426"/>
                    <a:pt x="1426" y="1107"/>
                    <a:pt x="1426" y="714"/>
                  </a:cubicBezTo>
                  <a:cubicBezTo>
                    <a:pt x="1426" y="320"/>
                    <a:pt x="1107" y="1"/>
                    <a:pt x="713" y="1"/>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4" name="Google Shape;1214;p54"/>
            <p:cNvSpPr/>
            <p:nvPr/>
          </p:nvSpPr>
          <p:spPr>
            <a:xfrm>
              <a:off x="8134371" y="3519120"/>
              <a:ext cx="67487" cy="64936"/>
            </a:xfrm>
            <a:custGeom>
              <a:rect b="b" l="l" r="r" t="t"/>
              <a:pathLst>
                <a:path extrusionOk="0" h="1426" w="1482">
                  <a:moveTo>
                    <a:pt x="769" y="0"/>
                  </a:moveTo>
                  <a:cubicBezTo>
                    <a:pt x="481" y="0"/>
                    <a:pt x="221" y="174"/>
                    <a:pt x="111" y="441"/>
                  </a:cubicBezTo>
                  <a:cubicBezTo>
                    <a:pt x="1" y="707"/>
                    <a:pt x="62" y="1013"/>
                    <a:pt x="266" y="1217"/>
                  </a:cubicBezTo>
                  <a:cubicBezTo>
                    <a:pt x="401" y="1353"/>
                    <a:pt x="584" y="1426"/>
                    <a:pt x="769" y="1426"/>
                  </a:cubicBezTo>
                  <a:cubicBezTo>
                    <a:pt x="861" y="1426"/>
                    <a:pt x="954" y="1408"/>
                    <a:pt x="1042" y="1371"/>
                  </a:cubicBezTo>
                  <a:cubicBezTo>
                    <a:pt x="1308" y="1261"/>
                    <a:pt x="1482" y="1002"/>
                    <a:pt x="1482" y="713"/>
                  </a:cubicBezTo>
                  <a:cubicBezTo>
                    <a:pt x="1482" y="320"/>
                    <a:pt x="1164"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5" name="Google Shape;1215;p54"/>
            <p:cNvSpPr/>
            <p:nvPr/>
          </p:nvSpPr>
          <p:spPr>
            <a:xfrm>
              <a:off x="8582510" y="3519120"/>
              <a:ext cx="67487" cy="64936"/>
            </a:xfrm>
            <a:custGeom>
              <a:rect b="b" l="l" r="r" t="t"/>
              <a:pathLst>
                <a:path extrusionOk="0" h="1426" w="1482">
                  <a:moveTo>
                    <a:pt x="769" y="0"/>
                  </a:moveTo>
                  <a:cubicBezTo>
                    <a:pt x="480" y="0"/>
                    <a:pt x="221" y="174"/>
                    <a:pt x="111" y="441"/>
                  </a:cubicBezTo>
                  <a:cubicBezTo>
                    <a:pt x="1" y="707"/>
                    <a:pt x="61" y="1013"/>
                    <a:pt x="266" y="1217"/>
                  </a:cubicBezTo>
                  <a:cubicBezTo>
                    <a:pt x="401" y="1353"/>
                    <a:pt x="583" y="1426"/>
                    <a:pt x="768" y="1426"/>
                  </a:cubicBezTo>
                  <a:cubicBezTo>
                    <a:pt x="860" y="1426"/>
                    <a:pt x="953" y="1408"/>
                    <a:pt x="1041" y="1371"/>
                  </a:cubicBezTo>
                  <a:cubicBezTo>
                    <a:pt x="1308" y="1261"/>
                    <a:pt x="1482" y="1002"/>
                    <a:pt x="1482" y="713"/>
                  </a:cubicBezTo>
                  <a:cubicBezTo>
                    <a:pt x="1482" y="320"/>
                    <a:pt x="1162"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6" name="Google Shape;1216;p54"/>
            <p:cNvSpPr/>
            <p:nvPr/>
          </p:nvSpPr>
          <p:spPr>
            <a:xfrm>
              <a:off x="9030557" y="3519120"/>
              <a:ext cx="67532" cy="64936"/>
            </a:xfrm>
            <a:custGeom>
              <a:rect b="b" l="l" r="r" t="t"/>
              <a:pathLst>
                <a:path extrusionOk="0" h="1426" w="1483">
                  <a:moveTo>
                    <a:pt x="769" y="0"/>
                  </a:moveTo>
                  <a:cubicBezTo>
                    <a:pt x="481" y="0"/>
                    <a:pt x="222" y="174"/>
                    <a:pt x="111" y="441"/>
                  </a:cubicBezTo>
                  <a:cubicBezTo>
                    <a:pt x="1" y="707"/>
                    <a:pt x="63" y="1013"/>
                    <a:pt x="266" y="1217"/>
                  </a:cubicBezTo>
                  <a:cubicBezTo>
                    <a:pt x="402" y="1353"/>
                    <a:pt x="584" y="1426"/>
                    <a:pt x="769" y="1426"/>
                  </a:cubicBezTo>
                  <a:cubicBezTo>
                    <a:pt x="861" y="1426"/>
                    <a:pt x="954" y="1408"/>
                    <a:pt x="1042" y="1371"/>
                  </a:cubicBezTo>
                  <a:cubicBezTo>
                    <a:pt x="1308" y="1261"/>
                    <a:pt x="1482" y="1002"/>
                    <a:pt x="1482" y="713"/>
                  </a:cubicBezTo>
                  <a:cubicBezTo>
                    <a:pt x="1482" y="320"/>
                    <a:pt x="1164"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7" name="Google Shape;1217;p54"/>
            <p:cNvSpPr/>
            <p:nvPr/>
          </p:nvSpPr>
          <p:spPr>
            <a:xfrm>
              <a:off x="8134371" y="3902367"/>
              <a:ext cx="67487" cy="64891"/>
            </a:xfrm>
            <a:custGeom>
              <a:rect b="b" l="l" r="r" t="t"/>
              <a:pathLst>
                <a:path extrusionOk="0" h="1425" w="1482">
                  <a:moveTo>
                    <a:pt x="769" y="0"/>
                  </a:moveTo>
                  <a:cubicBezTo>
                    <a:pt x="481" y="0"/>
                    <a:pt x="221" y="174"/>
                    <a:pt x="111" y="439"/>
                  </a:cubicBezTo>
                  <a:cubicBezTo>
                    <a:pt x="1" y="705"/>
                    <a:pt x="62" y="1012"/>
                    <a:pt x="266" y="1216"/>
                  </a:cubicBezTo>
                  <a:cubicBezTo>
                    <a:pt x="403" y="1352"/>
                    <a:pt x="585" y="1425"/>
                    <a:pt x="771" y="1425"/>
                  </a:cubicBezTo>
                  <a:cubicBezTo>
                    <a:pt x="863" y="1425"/>
                    <a:pt x="955" y="1407"/>
                    <a:pt x="1043" y="1371"/>
                  </a:cubicBezTo>
                  <a:cubicBezTo>
                    <a:pt x="1308" y="1260"/>
                    <a:pt x="1482" y="1000"/>
                    <a:pt x="1482" y="713"/>
                  </a:cubicBezTo>
                  <a:cubicBezTo>
                    <a:pt x="1482" y="318"/>
                    <a:pt x="1164"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8" name="Google Shape;1218;p54"/>
            <p:cNvSpPr/>
            <p:nvPr/>
          </p:nvSpPr>
          <p:spPr>
            <a:xfrm>
              <a:off x="8582510" y="3902367"/>
              <a:ext cx="67487" cy="64891"/>
            </a:xfrm>
            <a:custGeom>
              <a:rect b="b" l="l" r="r" t="t"/>
              <a:pathLst>
                <a:path extrusionOk="0" h="1425" w="1482">
                  <a:moveTo>
                    <a:pt x="769" y="0"/>
                  </a:moveTo>
                  <a:cubicBezTo>
                    <a:pt x="480" y="0"/>
                    <a:pt x="220" y="174"/>
                    <a:pt x="111" y="439"/>
                  </a:cubicBezTo>
                  <a:cubicBezTo>
                    <a:pt x="1" y="705"/>
                    <a:pt x="61" y="1012"/>
                    <a:pt x="266" y="1216"/>
                  </a:cubicBezTo>
                  <a:cubicBezTo>
                    <a:pt x="402" y="1352"/>
                    <a:pt x="584" y="1425"/>
                    <a:pt x="770" y="1425"/>
                  </a:cubicBezTo>
                  <a:cubicBezTo>
                    <a:pt x="861" y="1425"/>
                    <a:pt x="953" y="1407"/>
                    <a:pt x="1041" y="1371"/>
                  </a:cubicBezTo>
                  <a:cubicBezTo>
                    <a:pt x="1308" y="1260"/>
                    <a:pt x="1482" y="1000"/>
                    <a:pt x="1482" y="713"/>
                  </a:cubicBezTo>
                  <a:cubicBezTo>
                    <a:pt x="1482" y="318"/>
                    <a:pt x="1162"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9" name="Google Shape;1219;p54"/>
            <p:cNvSpPr/>
            <p:nvPr/>
          </p:nvSpPr>
          <p:spPr>
            <a:xfrm>
              <a:off x="9030557" y="3902367"/>
              <a:ext cx="67532" cy="64891"/>
            </a:xfrm>
            <a:custGeom>
              <a:rect b="b" l="l" r="r" t="t"/>
              <a:pathLst>
                <a:path extrusionOk="0" h="1425" w="1483">
                  <a:moveTo>
                    <a:pt x="769" y="0"/>
                  </a:moveTo>
                  <a:cubicBezTo>
                    <a:pt x="481" y="0"/>
                    <a:pt x="222" y="174"/>
                    <a:pt x="111" y="439"/>
                  </a:cubicBezTo>
                  <a:cubicBezTo>
                    <a:pt x="1" y="705"/>
                    <a:pt x="63" y="1012"/>
                    <a:pt x="266" y="1216"/>
                  </a:cubicBezTo>
                  <a:cubicBezTo>
                    <a:pt x="403" y="1352"/>
                    <a:pt x="586" y="1425"/>
                    <a:pt x="771" y="1425"/>
                  </a:cubicBezTo>
                  <a:cubicBezTo>
                    <a:pt x="863" y="1425"/>
                    <a:pt x="955" y="1407"/>
                    <a:pt x="1043" y="1371"/>
                  </a:cubicBezTo>
                  <a:cubicBezTo>
                    <a:pt x="1308" y="1260"/>
                    <a:pt x="1482" y="1000"/>
                    <a:pt x="1482" y="713"/>
                  </a:cubicBezTo>
                  <a:cubicBezTo>
                    <a:pt x="1482" y="318"/>
                    <a:pt x="1164"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0" name="Google Shape;1220;p54"/>
            <p:cNvSpPr/>
            <p:nvPr/>
          </p:nvSpPr>
          <p:spPr>
            <a:xfrm>
              <a:off x="8134371" y="4285523"/>
              <a:ext cx="67487" cy="64936"/>
            </a:xfrm>
            <a:custGeom>
              <a:rect b="b" l="l" r="r" t="t"/>
              <a:pathLst>
                <a:path extrusionOk="0" h="1426" w="1482">
                  <a:moveTo>
                    <a:pt x="769" y="0"/>
                  </a:moveTo>
                  <a:cubicBezTo>
                    <a:pt x="481" y="0"/>
                    <a:pt x="221" y="174"/>
                    <a:pt x="111" y="441"/>
                  </a:cubicBezTo>
                  <a:cubicBezTo>
                    <a:pt x="1" y="707"/>
                    <a:pt x="62" y="1013"/>
                    <a:pt x="266" y="1216"/>
                  </a:cubicBezTo>
                  <a:cubicBezTo>
                    <a:pt x="402" y="1353"/>
                    <a:pt x="584" y="1426"/>
                    <a:pt x="770" y="1426"/>
                  </a:cubicBezTo>
                  <a:cubicBezTo>
                    <a:pt x="862" y="1426"/>
                    <a:pt x="955" y="1408"/>
                    <a:pt x="1043" y="1371"/>
                  </a:cubicBezTo>
                  <a:cubicBezTo>
                    <a:pt x="1308" y="1261"/>
                    <a:pt x="1482" y="1002"/>
                    <a:pt x="1482" y="713"/>
                  </a:cubicBezTo>
                  <a:cubicBezTo>
                    <a:pt x="1482" y="320"/>
                    <a:pt x="1164"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1" name="Google Shape;1221;p54"/>
            <p:cNvSpPr/>
            <p:nvPr/>
          </p:nvSpPr>
          <p:spPr>
            <a:xfrm>
              <a:off x="8582510" y="4285523"/>
              <a:ext cx="67487" cy="64936"/>
            </a:xfrm>
            <a:custGeom>
              <a:rect b="b" l="l" r="r" t="t"/>
              <a:pathLst>
                <a:path extrusionOk="0" h="1426" w="1482">
                  <a:moveTo>
                    <a:pt x="769" y="0"/>
                  </a:moveTo>
                  <a:cubicBezTo>
                    <a:pt x="480" y="0"/>
                    <a:pt x="220" y="174"/>
                    <a:pt x="111" y="441"/>
                  </a:cubicBezTo>
                  <a:cubicBezTo>
                    <a:pt x="1" y="707"/>
                    <a:pt x="61" y="1013"/>
                    <a:pt x="266" y="1216"/>
                  </a:cubicBezTo>
                  <a:cubicBezTo>
                    <a:pt x="401" y="1353"/>
                    <a:pt x="583" y="1426"/>
                    <a:pt x="768" y="1426"/>
                  </a:cubicBezTo>
                  <a:cubicBezTo>
                    <a:pt x="860" y="1426"/>
                    <a:pt x="953" y="1408"/>
                    <a:pt x="1041" y="1371"/>
                  </a:cubicBezTo>
                  <a:cubicBezTo>
                    <a:pt x="1308" y="1261"/>
                    <a:pt x="1482" y="1002"/>
                    <a:pt x="1482" y="713"/>
                  </a:cubicBezTo>
                  <a:cubicBezTo>
                    <a:pt x="1482" y="320"/>
                    <a:pt x="1162"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2" name="Google Shape;1222;p54"/>
            <p:cNvSpPr/>
            <p:nvPr/>
          </p:nvSpPr>
          <p:spPr>
            <a:xfrm>
              <a:off x="9030557" y="4285523"/>
              <a:ext cx="67532" cy="64936"/>
            </a:xfrm>
            <a:custGeom>
              <a:rect b="b" l="l" r="r" t="t"/>
              <a:pathLst>
                <a:path extrusionOk="0" h="1426" w="1483">
                  <a:moveTo>
                    <a:pt x="769" y="0"/>
                  </a:moveTo>
                  <a:cubicBezTo>
                    <a:pt x="481" y="0"/>
                    <a:pt x="222" y="174"/>
                    <a:pt x="111" y="441"/>
                  </a:cubicBezTo>
                  <a:cubicBezTo>
                    <a:pt x="1" y="707"/>
                    <a:pt x="63" y="1013"/>
                    <a:pt x="266" y="1216"/>
                  </a:cubicBezTo>
                  <a:cubicBezTo>
                    <a:pt x="403" y="1353"/>
                    <a:pt x="585" y="1426"/>
                    <a:pt x="770" y="1426"/>
                  </a:cubicBezTo>
                  <a:cubicBezTo>
                    <a:pt x="862" y="1426"/>
                    <a:pt x="955" y="1408"/>
                    <a:pt x="1043" y="1371"/>
                  </a:cubicBezTo>
                  <a:cubicBezTo>
                    <a:pt x="1308" y="1261"/>
                    <a:pt x="1482" y="1002"/>
                    <a:pt x="1482" y="713"/>
                  </a:cubicBezTo>
                  <a:cubicBezTo>
                    <a:pt x="1482" y="320"/>
                    <a:pt x="1164"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3" name="Google Shape;1223;p54"/>
            <p:cNvSpPr/>
            <p:nvPr/>
          </p:nvSpPr>
          <p:spPr>
            <a:xfrm>
              <a:off x="8134371" y="4668770"/>
              <a:ext cx="67487" cy="64891"/>
            </a:xfrm>
            <a:custGeom>
              <a:rect b="b" l="l" r="r" t="t"/>
              <a:pathLst>
                <a:path extrusionOk="0" h="1425" w="1482">
                  <a:moveTo>
                    <a:pt x="769" y="0"/>
                  </a:moveTo>
                  <a:cubicBezTo>
                    <a:pt x="481" y="0"/>
                    <a:pt x="221" y="174"/>
                    <a:pt x="111" y="439"/>
                  </a:cubicBezTo>
                  <a:cubicBezTo>
                    <a:pt x="1" y="705"/>
                    <a:pt x="62" y="1012"/>
                    <a:pt x="266" y="1216"/>
                  </a:cubicBezTo>
                  <a:cubicBezTo>
                    <a:pt x="402" y="1352"/>
                    <a:pt x="585" y="1425"/>
                    <a:pt x="770" y="1425"/>
                  </a:cubicBezTo>
                  <a:cubicBezTo>
                    <a:pt x="862" y="1425"/>
                    <a:pt x="954" y="1407"/>
                    <a:pt x="1042" y="1371"/>
                  </a:cubicBezTo>
                  <a:cubicBezTo>
                    <a:pt x="1308" y="1260"/>
                    <a:pt x="1482" y="1000"/>
                    <a:pt x="1482" y="713"/>
                  </a:cubicBezTo>
                  <a:cubicBezTo>
                    <a:pt x="1482" y="318"/>
                    <a:pt x="1164"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4" name="Google Shape;1224;p54"/>
            <p:cNvSpPr/>
            <p:nvPr/>
          </p:nvSpPr>
          <p:spPr>
            <a:xfrm>
              <a:off x="8582510" y="4668770"/>
              <a:ext cx="67487" cy="64891"/>
            </a:xfrm>
            <a:custGeom>
              <a:rect b="b" l="l" r="r" t="t"/>
              <a:pathLst>
                <a:path extrusionOk="0" h="1425" w="1482">
                  <a:moveTo>
                    <a:pt x="769" y="0"/>
                  </a:moveTo>
                  <a:cubicBezTo>
                    <a:pt x="480" y="0"/>
                    <a:pt x="221" y="174"/>
                    <a:pt x="111" y="439"/>
                  </a:cubicBezTo>
                  <a:cubicBezTo>
                    <a:pt x="1" y="705"/>
                    <a:pt x="61" y="1012"/>
                    <a:pt x="266" y="1216"/>
                  </a:cubicBezTo>
                  <a:cubicBezTo>
                    <a:pt x="402" y="1352"/>
                    <a:pt x="584" y="1425"/>
                    <a:pt x="770" y="1425"/>
                  </a:cubicBezTo>
                  <a:cubicBezTo>
                    <a:pt x="861" y="1425"/>
                    <a:pt x="953" y="1407"/>
                    <a:pt x="1041" y="1371"/>
                  </a:cubicBezTo>
                  <a:cubicBezTo>
                    <a:pt x="1308" y="1260"/>
                    <a:pt x="1482" y="1000"/>
                    <a:pt x="1482" y="713"/>
                  </a:cubicBezTo>
                  <a:cubicBezTo>
                    <a:pt x="1482" y="318"/>
                    <a:pt x="1162"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5" name="Google Shape;1225;p54"/>
            <p:cNvSpPr/>
            <p:nvPr/>
          </p:nvSpPr>
          <p:spPr>
            <a:xfrm>
              <a:off x="9030557" y="4668770"/>
              <a:ext cx="67532" cy="64891"/>
            </a:xfrm>
            <a:custGeom>
              <a:rect b="b" l="l" r="r" t="t"/>
              <a:pathLst>
                <a:path extrusionOk="0" h="1425" w="1483">
                  <a:moveTo>
                    <a:pt x="769" y="0"/>
                  </a:moveTo>
                  <a:cubicBezTo>
                    <a:pt x="481" y="0"/>
                    <a:pt x="222" y="174"/>
                    <a:pt x="111" y="439"/>
                  </a:cubicBezTo>
                  <a:cubicBezTo>
                    <a:pt x="1" y="705"/>
                    <a:pt x="63" y="1012"/>
                    <a:pt x="266" y="1216"/>
                  </a:cubicBezTo>
                  <a:cubicBezTo>
                    <a:pt x="402" y="1352"/>
                    <a:pt x="585" y="1425"/>
                    <a:pt x="771" y="1425"/>
                  </a:cubicBezTo>
                  <a:cubicBezTo>
                    <a:pt x="862" y="1425"/>
                    <a:pt x="954" y="1407"/>
                    <a:pt x="1042" y="1371"/>
                  </a:cubicBezTo>
                  <a:cubicBezTo>
                    <a:pt x="1308" y="1260"/>
                    <a:pt x="1482" y="1000"/>
                    <a:pt x="1482" y="713"/>
                  </a:cubicBezTo>
                  <a:cubicBezTo>
                    <a:pt x="1482" y="318"/>
                    <a:pt x="1164"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6" name="Google Shape;1226;p54"/>
            <p:cNvSpPr/>
            <p:nvPr/>
          </p:nvSpPr>
          <p:spPr>
            <a:xfrm>
              <a:off x="8134371" y="5051926"/>
              <a:ext cx="67487" cy="64936"/>
            </a:xfrm>
            <a:custGeom>
              <a:rect b="b" l="l" r="r" t="t"/>
              <a:pathLst>
                <a:path extrusionOk="0" h="1426" w="1482">
                  <a:moveTo>
                    <a:pt x="769" y="0"/>
                  </a:moveTo>
                  <a:cubicBezTo>
                    <a:pt x="481" y="0"/>
                    <a:pt x="221" y="174"/>
                    <a:pt x="111" y="441"/>
                  </a:cubicBezTo>
                  <a:cubicBezTo>
                    <a:pt x="1" y="707"/>
                    <a:pt x="62" y="1013"/>
                    <a:pt x="266" y="1216"/>
                  </a:cubicBezTo>
                  <a:cubicBezTo>
                    <a:pt x="401" y="1353"/>
                    <a:pt x="584" y="1425"/>
                    <a:pt x="769" y="1425"/>
                  </a:cubicBezTo>
                  <a:cubicBezTo>
                    <a:pt x="861" y="1425"/>
                    <a:pt x="954" y="1408"/>
                    <a:pt x="1042" y="1371"/>
                  </a:cubicBezTo>
                  <a:cubicBezTo>
                    <a:pt x="1308" y="1261"/>
                    <a:pt x="1482" y="1001"/>
                    <a:pt x="1482" y="713"/>
                  </a:cubicBezTo>
                  <a:cubicBezTo>
                    <a:pt x="1482" y="320"/>
                    <a:pt x="1164"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7" name="Google Shape;1227;p54"/>
            <p:cNvSpPr/>
            <p:nvPr/>
          </p:nvSpPr>
          <p:spPr>
            <a:xfrm>
              <a:off x="8582510" y="5051926"/>
              <a:ext cx="67487" cy="64936"/>
            </a:xfrm>
            <a:custGeom>
              <a:rect b="b" l="l" r="r" t="t"/>
              <a:pathLst>
                <a:path extrusionOk="0" h="1426" w="1482">
                  <a:moveTo>
                    <a:pt x="769" y="0"/>
                  </a:moveTo>
                  <a:cubicBezTo>
                    <a:pt x="480" y="0"/>
                    <a:pt x="221" y="174"/>
                    <a:pt x="111" y="441"/>
                  </a:cubicBezTo>
                  <a:cubicBezTo>
                    <a:pt x="1" y="707"/>
                    <a:pt x="61" y="1013"/>
                    <a:pt x="266" y="1216"/>
                  </a:cubicBezTo>
                  <a:cubicBezTo>
                    <a:pt x="401" y="1353"/>
                    <a:pt x="583" y="1425"/>
                    <a:pt x="768" y="1425"/>
                  </a:cubicBezTo>
                  <a:cubicBezTo>
                    <a:pt x="860" y="1425"/>
                    <a:pt x="953" y="1408"/>
                    <a:pt x="1041" y="1371"/>
                  </a:cubicBezTo>
                  <a:cubicBezTo>
                    <a:pt x="1308" y="1261"/>
                    <a:pt x="1482" y="1001"/>
                    <a:pt x="1482" y="713"/>
                  </a:cubicBezTo>
                  <a:cubicBezTo>
                    <a:pt x="1482" y="320"/>
                    <a:pt x="1162"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8" name="Google Shape;1228;p54"/>
            <p:cNvSpPr/>
            <p:nvPr/>
          </p:nvSpPr>
          <p:spPr>
            <a:xfrm>
              <a:off x="9030557" y="5051926"/>
              <a:ext cx="67532" cy="64936"/>
            </a:xfrm>
            <a:custGeom>
              <a:rect b="b" l="l" r="r" t="t"/>
              <a:pathLst>
                <a:path extrusionOk="0" h="1426" w="1483">
                  <a:moveTo>
                    <a:pt x="769" y="0"/>
                  </a:moveTo>
                  <a:cubicBezTo>
                    <a:pt x="481" y="0"/>
                    <a:pt x="222" y="174"/>
                    <a:pt x="111" y="441"/>
                  </a:cubicBezTo>
                  <a:cubicBezTo>
                    <a:pt x="1" y="707"/>
                    <a:pt x="63" y="1013"/>
                    <a:pt x="266" y="1216"/>
                  </a:cubicBezTo>
                  <a:cubicBezTo>
                    <a:pt x="402" y="1353"/>
                    <a:pt x="584" y="1425"/>
                    <a:pt x="769" y="1425"/>
                  </a:cubicBezTo>
                  <a:cubicBezTo>
                    <a:pt x="861" y="1425"/>
                    <a:pt x="954" y="1408"/>
                    <a:pt x="1042" y="1371"/>
                  </a:cubicBezTo>
                  <a:cubicBezTo>
                    <a:pt x="1308" y="1261"/>
                    <a:pt x="1482" y="1001"/>
                    <a:pt x="1482" y="713"/>
                  </a:cubicBezTo>
                  <a:cubicBezTo>
                    <a:pt x="1482" y="320"/>
                    <a:pt x="1164"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9" name="Google Shape;1229;p54"/>
            <p:cNvSpPr/>
            <p:nvPr/>
          </p:nvSpPr>
          <p:spPr>
            <a:xfrm>
              <a:off x="8108961" y="3533146"/>
              <a:ext cx="67487" cy="64891"/>
            </a:xfrm>
            <a:custGeom>
              <a:rect b="b" l="l" r="r" t="t"/>
              <a:pathLst>
                <a:path extrusionOk="0" h="1425" w="1482">
                  <a:moveTo>
                    <a:pt x="769" y="0"/>
                  </a:moveTo>
                  <a:cubicBezTo>
                    <a:pt x="481" y="0"/>
                    <a:pt x="221" y="174"/>
                    <a:pt x="111" y="440"/>
                  </a:cubicBezTo>
                  <a:cubicBezTo>
                    <a:pt x="1" y="705"/>
                    <a:pt x="61" y="1013"/>
                    <a:pt x="266" y="1216"/>
                  </a:cubicBezTo>
                  <a:cubicBezTo>
                    <a:pt x="402" y="1352"/>
                    <a:pt x="584" y="1425"/>
                    <a:pt x="770" y="1425"/>
                  </a:cubicBezTo>
                  <a:cubicBezTo>
                    <a:pt x="861" y="1425"/>
                    <a:pt x="953" y="1407"/>
                    <a:pt x="1042" y="1371"/>
                  </a:cubicBezTo>
                  <a:cubicBezTo>
                    <a:pt x="1308" y="1260"/>
                    <a:pt x="1482" y="1001"/>
                    <a:pt x="1482" y="713"/>
                  </a:cubicBezTo>
                  <a:cubicBezTo>
                    <a:pt x="1482" y="318"/>
                    <a:pt x="1162" y="0"/>
                    <a:pt x="769"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0" name="Google Shape;1230;p54"/>
            <p:cNvSpPr/>
            <p:nvPr/>
          </p:nvSpPr>
          <p:spPr>
            <a:xfrm>
              <a:off x="8557054" y="3533146"/>
              <a:ext cx="67487" cy="64891"/>
            </a:xfrm>
            <a:custGeom>
              <a:rect b="b" l="l" r="r" t="t"/>
              <a:pathLst>
                <a:path extrusionOk="0" h="1425" w="1482">
                  <a:moveTo>
                    <a:pt x="769" y="0"/>
                  </a:moveTo>
                  <a:cubicBezTo>
                    <a:pt x="480" y="0"/>
                    <a:pt x="221" y="174"/>
                    <a:pt x="110" y="439"/>
                  </a:cubicBezTo>
                  <a:cubicBezTo>
                    <a:pt x="0" y="705"/>
                    <a:pt x="60" y="1012"/>
                    <a:pt x="265" y="1216"/>
                  </a:cubicBezTo>
                  <a:cubicBezTo>
                    <a:pt x="401" y="1352"/>
                    <a:pt x="583" y="1425"/>
                    <a:pt x="769" y="1425"/>
                  </a:cubicBezTo>
                  <a:cubicBezTo>
                    <a:pt x="861" y="1425"/>
                    <a:pt x="953" y="1407"/>
                    <a:pt x="1041" y="1371"/>
                  </a:cubicBezTo>
                  <a:cubicBezTo>
                    <a:pt x="1307" y="1260"/>
                    <a:pt x="1481" y="1001"/>
                    <a:pt x="1481" y="713"/>
                  </a:cubicBezTo>
                  <a:cubicBezTo>
                    <a:pt x="1481" y="320"/>
                    <a:pt x="1162" y="0"/>
                    <a:pt x="769"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1" name="Google Shape;1231;p54"/>
            <p:cNvSpPr/>
            <p:nvPr/>
          </p:nvSpPr>
          <p:spPr>
            <a:xfrm>
              <a:off x="9005147" y="3533146"/>
              <a:ext cx="67532" cy="64891"/>
            </a:xfrm>
            <a:custGeom>
              <a:rect b="b" l="l" r="r" t="t"/>
              <a:pathLst>
                <a:path extrusionOk="0" h="1425" w="1483">
                  <a:moveTo>
                    <a:pt x="769" y="0"/>
                  </a:moveTo>
                  <a:cubicBezTo>
                    <a:pt x="481" y="0"/>
                    <a:pt x="220" y="174"/>
                    <a:pt x="110" y="440"/>
                  </a:cubicBezTo>
                  <a:cubicBezTo>
                    <a:pt x="1" y="705"/>
                    <a:pt x="61" y="1013"/>
                    <a:pt x="264" y="1216"/>
                  </a:cubicBezTo>
                  <a:cubicBezTo>
                    <a:pt x="402" y="1352"/>
                    <a:pt x="584" y="1425"/>
                    <a:pt x="770" y="1425"/>
                  </a:cubicBezTo>
                  <a:cubicBezTo>
                    <a:pt x="861" y="1425"/>
                    <a:pt x="954" y="1407"/>
                    <a:pt x="1042" y="1371"/>
                  </a:cubicBezTo>
                  <a:cubicBezTo>
                    <a:pt x="1308" y="1260"/>
                    <a:pt x="1482" y="1001"/>
                    <a:pt x="1482" y="713"/>
                  </a:cubicBezTo>
                  <a:cubicBezTo>
                    <a:pt x="1482" y="318"/>
                    <a:pt x="1163" y="0"/>
                    <a:pt x="769"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2" name="Google Shape;1232;p54"/>
            <p:cNvSpPr/>
            <p:nvPr/>
          </p:nvSpPr>
          <p:spPr>
            <a:xfrm>
              <a:off x="8108961" y="3916302"/>
              <a:ext cx="67487" cy="64936"/>
            </a:xfrm>
            <a:custGeom>
              <a:rect b="b" l="l" r="r" t="t"/>
              <a:pathLst>
                <a:path extrusionOk="0" h="1426" w="1482">
                  <a:moveTo>
                    <a:pt x="769" y="0"/>
                  </a:moveTo>
                  <a:cubicBezTo>
                    <a:pt x="481" y="0"/>
                    <a:pt x="221" y="174"/>
                    <a:pt x="111" y="441"/>
                  </a:cubicBezTo>
                  <a:cubicBezTo>
                    <a:pt x="1" y="707"/>
                    <a:pt x="61" y="1013"/>
                    <a:pt x="266" y="1216"/>
                  </a:cubicBezTo>
                  <a:cubicBezTo>
                    <a:pt x="401" y="1353"/>
                    <a:pt x="583" y="1426"/>
                    <a:pt x="768" y="1426"/>
                  </a:cubicBezTo>
                  <a:cubicBezTo>
                    <a:pt x="860" y="1426"/>
                    <a:pt x="953" y="1408"/>
                    <a:pt x="1042" y="1371"/>
                  </a:cubicBezTo>
                  <a:cubicBezTo>
                    <a:pt x="1308" y="1261"/>
                    <a:pt x="1482" y="1002"/>
                    <a:pt x="1482" y="713"/>
                  </a:cubicBezTo>
                  <a:cubicBezTo>
                    <a:pt x="1482" y="320"/>
                    <a:pt x="1162" y="0"/>
                    <a:pt x="769"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3" name="Google Shape;1233;p54"/>
            <p:cNvSpPr/>
            <p:nvPr/>
          </p:nvSpPr>
          <p:spPr>
            <a:xfrm>
              <a:off x="8557054" y="3916302"/>
              <a:ext cx="67487" cy="64936"/>
            </a:xfrm>
            <a:custGeom>
              <a:rect b="b" l="l" r="r" t="t"/>
              <a:pathLst>
                <a:path extrusionOk="0" h="1426" w="1482">
                  <a:moveTo>
                    <a:pt x="769" y="0"/>
                  </a:moveTo>
                  <a:cubicBezTo>
                    <a:pt x="480" y="0"/>
                    <a:pt x="221" y="174"/>
                    <a:pt x="110" y="441"/>
                  </a:cubicBezTo>
                  <a:cubicBezTo>
                    <a:pt x="0" y="707"/>
                    <a:pt x="60" y="1013"/>
                    <a:pt x="265" y="1216"/>
                  </a:cubicBezTo>
                  <a:cubicBezTo>
                    <a:pt x="401" y="1353"/>
                    <a:pt x="583" y="1426"/>
                    <a:pt x="768" y="1426"/>
                  </a:cubicBezTo>
                  <a:cubicBezTo>
                    <a:pt x="860" y="1426"/>
                    <a:pt x="953" y="1408"/>
                    <a:pt x="1041" y="1371"/>
                  </a:cubicBezTo>
                  <a:cubicBezTo>
                    <a:pt x="1307" y="1262"/>
                    <a:pt x="1481" y="1002"/>
                    <a:pt x="1481" y="713"/>
                  </a:cubicBezTo>
                  <a:cubicBezTo>
                    <a:pt x="1481" y="320"/>
                    <a:pt x="1162" y="0"/>
                    <a:pt x="769"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4" name="Google Shape;1234;p54"/>
            <p:cNvSpPr/>
            <p:nvPr/>
          </p:nvSpPr>
          <p:spPr>
            <a:xfrm>
              <a:off x="9005147" y="3916302"/>
              <a:ext cx="67532" cy="64936"/>
            </a:xfrm>
            <a:custGeom>
              <a:rect b="b" l="l" r="r" t="t"/>
              <a:pathLst>
                <a:path extrusionOk="0" h="1426" w="1483">
                  <a:moveTo>
                    <a:pt x="769" y="0"/>
                  </a:moveTo>
                  <a:cubicBezTo>
                    <a:pt x="481" y="0"/>
                    <a:pt x="220" y="174"/>
                    <a:pt x="110" y="441"/>
                  </a:cubicBezTo>
                  <a:cubicBezTo>
                    <a:pt x="1" y="707"/>
                    <a:pt x="61" y="1013"/>
                    <a:pt x="264" y="1216"/>
                  </a:cubicBezTo>
                  <a:cubicBezTo>
                    <a:pt x="401" y="1353"/>
                    <a:pt x="583" y="1426"/>
                    <a:pt x="769" y="1426"/>
                  </a:cubicBezTo>
                  <a:cubicBezTo>
                    <a:pt x="861" y="1426"/>
                    <a:pt x="953" y="1408"/>
                    <a:pt x="1042" y="1371"/>
                  </a:cubicBezTo>
                  <a:cubicBezTo>
                    <a:pt x="1308" y="1261"/>
                    <a:pt x="1482" y="1002"/>
                    <a:pt x="1482" y="713"/>
                  </a:cubicBezTo>
                  <a:cubicBezTo>
                    <a:pt x="1482" y="320"/>
                    <a:pt x="1163" y="0"/>
                    <a:pt x="769"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5" name="Google Shape;1235;p54"/>
            <p:cNvSpPr/>
            <p:nvPr/>
          </p:nvSpPr>
          <p:spPr>
            <a:xfrm>
              <a:off x="8108961" y="4299549"/>
              <a:ext cx="67487" cy="64936"/>
            </a:xfrm>
            <a:custGeom>
              <a:rect b="b" l="l" r="r" t="t"/>
              <a:pathLst>
                <a:path extrusionOk="0" h="1426" w="1482">
                  <a:moveTo>
                    <a:pt x="769" y="0"/>
                  </a:moveTo>
                  <a:cubicBezTo>
                    <a:pt x="481" y="0"/>
                    <a:pt x="220" y="174"/>
                    <a:pt x="111" y="440"/>
                  </a:cubicBezTo>
                  <a:cubicBezTo>
                    <a:pt x="1" y="707"/>
                    <a:pt x="61" y="1013"/>
                    <a:pt x="266" y="1216"/>
                  </a:cubicBezTo>
                  <a:cubicBezTo>
                    <a:pt x="401" y="1353"/>
                    <a:pt x="583" y="1425"/>
                    <a:pt x="768" y="1425"/>
                  </a:cubicBezTo>
                  <a:cubicBezTo>
                    <a:pt x="860" y="1425"/>
                    <a:pt x="953" y="1407"/>
                    <a:pt x="1042" y="1371"/>
                  </a:cubicBezTo>
                  <a:cubicBezTo>
                    <a:pt x="1308" y="1260"/>
                    <a:pt x="1482" y="1001"/>
                    <a:pt x="1482" y="713"/>
                  </a:cubicBezTo>
                  <a:cubicBezTo>
                    <a:pt x="1482" y="318"/>
                    <a:pt x="1162" y="0"/>
                    <a:pt x="769"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6" name="Google Shape;1236;p54"/>
            <p:cNvSpPr/>
            <p:nvPr/>
          </p:nvSpPr>
          <p:spPr>
            <a:xfrm>
              <a:off x="8557054" y="4299549"/>
              <a:ext cx="67487" cy="64936"/>
            </a:xfrm>
            <a:custGeom>
              <a:rect b="b" l="l" r="r" t="t"/>
              <a:pathLst>
                <a:path extrusionOk="0" h="1426" w="1482">
                  <a:moveTo>
                    <a:pt x="769" y="0"/>
                  </a:moveTo>
                  <a:cubicBezTo>
                    <a:pt x="480" y="0"/>
                    <a:pt x="221" y="174"/>
                    <a:pt x="110" y="440"/>
                  </a:cubicBezTo>
                  <a:cubicBezTo>
                    <a:pt x="0" y="705"/>
                    <a:pt x="60" y="1013"/>
                    <a:pt x="265" y="1216"/>
                  </a:cubicBezTo>
                  <a:cubicBezTo>
                    <a:pt x="401" y="1353"/>
                    <a:pt x="583" y="1425"/>
                    <a:pt x="768" y="1425"/>
                  </a:cubicBezTo>
                  <a:cubicBezTo>
                    <a:pt x="860" y="1425"/>
                    <a:pt x="953" y="1407"/>
                    <a:pt x="1041" y="1371"/>
                  </a:cubicBezTo>
                  <a:cubicBezTo>
                    <a:pt x="1307" y="1260"/>
                    <a:pt x="1481" y="1001"/>
                    <a:pt x="1481" y="713"/>
                  </a:cubicBezTo>
                  <a:cubicBezTo>
                    <a:pt x="1481" y="320"/>
                    <a:pt x="1162" y="0"/>
                    <a:pt x="769"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7" name="Google Shape;1237;p54"/>
            <p:cNvSpPr/>
            <p:nvPr/>
          </p:nvSpPr>
          <p:spPr>
            <a:xfrm>
              <a:off x="9005147" y="4299549"/>
              <a:ext cx="67532" cy="64936"/>
            </a:xfrm>
            <a:custGeom>
              <a:rect b="b" l="l" r="r" t="t"/>
              <a:pathLst>
                <a:path extrusionOk="0" h="1426" w="1483">
                  <a:moveTo>
                    <a:pt x="769" y="0"/>
                  </a:moveTo>
                  <a:cubicBezTo>
                    <a:pt x="481" y="0"/>
                    <a:pt x="220" y="174"/>
                    <a:pt x="110" y="440"/>
                  </a:cubicBezTo>
                  <a:cubicBezTo>
                    <a:pt x="1" y="707"/>
                    <a:pt x="61" y="1013"/>
                    <a:pt x="264" y="1216"/>
                  </a:cubicBezTo>
                  <a:cubicBezTo>
                    <a:pt x="401" y="1353"/>
                    <a:pt x="583" y="1425"/>
                    <a:pt x="769" y="1425"/>
                  </a:cubicBezTo>
                  <a:cubicBezTo>
                    <a:pt x="861" y="1425"/>
                    <a:pt x="953" y="1407"/>
                    <a:pt x="1042" y="1371"/>
                  </a:cubicBezTo>
                  <a:cubicBezTo>
                    <a:pt x="1308" y="1260"/>
                    <a:pt x="1482" y="1001"/>
                    <a:pt x="1482" y="713"/>
                  </a:cubicBezTo>
                  <a:cubicBezTo>
                    <a:pt x="1482" y="318"/>
                    <a:pt x="1163" y="0"/>
                    <a:pt x="769"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8" name="Google Shape;1238;p54"/>
            <p:cNvSpPr/>
            <p:nvPr/>
          </p:nvSpPr>
          <p:spPr>
            <a:xfrm>
              <a:off x="8109052" y="4682522"/>
              <a:ext cx="69809" cy="64982"/>
            </a:xfrm>
            <a:custGeom>
              <a:rect b="b" l="l" r="r" t="t"/>
              <a:pathLst>
                <a:path extrusionOk="0" h="1427" w="1533">
                  <a:moveTo>
                    <a:pt x="769" y="1"/>
                  </a:moveTo>
                  <a:cubicBezTo>
                    <a:pt x="731" y="1"/>
                    <a:pt x="692" y="4"/>
                    <a:pt x="654" y="10"/>
                  </a:cubicBezTo>
                  <a:cubicBezTo>
                    <a:pt x="265" y="72"/>
                    <a:pt x="0" y="439"/>
                    <a:pt x="63" y="827"/>
                  </a:cubicBezTo>
                  <a:cubicBezTo>
                    <a:pt x="120" y="1178"/>
                    <a:pt x="423" y="1427"/>
                    <a:pt x="767" y="1427"/>
                  </a:cubicBezTo>
                  <a:cubicBezTo>
                    <a:pt x="805" y="1427"/>
                    <a:pt x="842" y="1424"/>
                    <a:pt x="881" y="1418"/>
                  </a:cubicBezTo>
                  <a:cubicBezTo>
                    <a:pt x="1269" y="1354"/>
                    <a:pt x="1533" y="989"/>
                    <a:pt x="1471" y="601"/>
                  </a:cubicBezTo>
                  <a:cubicBezTo>
                    <a:pt x="1414" y="251"/>
                    <a:pt x="1112" y="1"/>
                    <a:pt x="769" y="1"/>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9" name="Google Shape;1239;p54"/>
            <p:cNvSpPr/>
            <p:nvPr/>
          </p:nvSpPr>
          <p:spPr>
            <a:xfrm>
              <a:off x="8559331" y="4683160"/>
              <a:ext cx="65346" cy="64936"/>
            </a:xfrm>
            <a:custGeom>
              <a:rect b="b" l="l" r="r" t="t"/>
              <a:pathLst>
                <a:path extrusionOk="0" h="1426" w="1435">
                  <a:moveTo>
                    <a:pt x="715" y="1"/>
                  </a:moveTo>
                  <a:cubicBezTo>
                    <a:pt x="713" y="1"/>
                    <a:pt x="712" y="1"/>
                    <a:pt x="710" y="1"/>
                  </a:cubicBezTo>
                  <a:cubicBezTo>
                    <a:pt x="317" y="5"/>
                    <a:pt x="0" y="327"/>
                    <a:pt x="5" y="721"/>
                  </a:cubicBezTo>
                  <a:cubicBezTo>
                    <a:pt x="9" y="1111"/>
                    <a:pt x="327" y="1426"/>
                    <a:pt x="716" y="1426"/>
                  </a:cubicBezTo>
                  <a:cubicBezTo>
                    <a:pt x="719" y="1426"/>
                    <a:pt x="722" y="1426"/>
                    <a:pt x="724" y="1426"/>
                  </a:cubicBezTo>
                  <a:cubicBezTo>
                    <a:pt x="1118" y="1423"/>
                    <a:pt x="1434" y="1100"/>
                    <a:pt x="1430" y="707"/>
                  </a:cubicBezTo>
                  <a:cubicBezTo>
                    <a:pt x="1425" y="315"/>
                    <a:pt x="1107" y="1"/>
                    <a:pt x="715" y="1"/>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0" name="Google Shape;1240;p54"/>
            <p:cNvSpPr/>
            <p:nvPr/>
          </p:nvSpPr>
          <p:spPr>
            <a:xfrm>
              <a:off x="9007697" y="4682704"/>
              <a:ext cx="64982" cy="64936"/>
            </a:xfrm>
            <a:custGeom>
              <a:rect b="b" l="l" r="r" t="t"/>
              <a:pathLst>
                <a:path extrusionOk="0" h="1426" w="1427">
                  <a:moveTo>
                    <a:pt x="713" y="0"/>
                  </a:moveTo>
                  <a:cubicBezTo>
                    <a:pt x="319" y="0"/>
                    <a:pt x="1" y="320"/>
                    <a:pt x="1" y="713"/>
                  </a:cubicBezTo>
                  <a:cubicBezTo>
                    <a:pt x="1" y="1107"/>
                    <a:pt x="319" y="1425"/>
                    <a:pt x="713" y="1425"/>
                  </a:cubicBezTo>
                  <a:cubicBezTo>
                    <a:pt x="1107" y="1425"/>
                    <a:pt x="1426" y="1107"/>
                    <a:pt x="1426" y="713"/>
                  </a:cubicBezTo>
                  <a:cubicBezTo>
                    <a:pt x="1426" y="320"/>
                    <a:pt x="1107" y="0"/>
                    <a:pt x="713"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1" name="Google Shape;1241;p54"/>
            <p:cNvSpPr/>
            <p:nvPr/>
          </p:nvSpPr>
          <p:spPr>
            <a:xfrm>
              <a:off x="8109097" y="5065724"/>
              <a:ext cx="69763" cy="64982"/>
            </a:xfrm>
            <a:custGeom>
              <a:rect b="b" l="l" r="r" t="t"/>
              <a:pathLst>
                <a:path extrusionOk="0" h="1427" w="1532">
                  <a:moveTo>
                    <a:pt x="766" y="0"/>
                  </a:moveTo>
                  <a:cubicBezTo>
                    <a:pt x="729" y="0"/>
                    <a:pt x="691" y="3"/>
                    <a:pt x="653" y="9"/>
                  </a:cubicBezTo>
                  <a:cubicBezTo>
                    <a:pt x="264" y="73"/>
                    <a:pt x="1" y="438"/>
                    <a:pt x="62" y="827"/>
                  </a:cubicBezTo>
                  <a:cubicBezTo>
                    <a:pt x="119" y="1177"/>
                    <a:pt x="421" y="1426"/>
                    <a:pt x="764" y="1426"/>
                  </a:cubicBezTo>
                  <a:cubicBezTo>
                    <a:pt x="802" y="1426"/>
                    <a:pt x="841" y="1423"/>
                    <a:pt x="880" y="1417"/>
                  </a:cubicBezTo>
                  <a:cubicBezTo>
                    <a:pt x="1268" y="1354"/>
                    <a:pt x="1532" y="988"/>
                    <a:pt x="1470" y="600"/>
                  </a:cubicBezTo>
                  <a:cubicBezTo>
                    <a:pt x="1413" y="249"/>
                    <a:pt x="1110" y="0"/>
                    <a:pt x="766"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2" name="Google Shape;1242;p54"/>
            <p:cNvSpPr/>
            <p:nvPr/>
          </p:nvSpPr>
          <p:spPr>
            <a:xfrm>
              <a:off x="8559331" y="5066407"/>
              <a:ext cx="65255" cy="64936"/>
            </a:xfrm>
            <a:custGeom>
              <a:rect b="b" l="l" r="r" t="t"/>
              <a:pathLst>
                <a:path extrusionOk="0" h="1426" w="1433">
                  <a:moveTo>
                    <a:pt x="718" y="0"/>
                  </a:moveTo>
                  <a:cubicBezTo>
                    <a:pt x="715" y="0"/>
                    <a:pt x="712" y="0"/>
                    <a:pt x="710" y="0"/>
                  </a:cubicBezTo>
                  <a:cubicBezTo>
                    <a:pt x="317" y="3"/>
                    <a:pt x="0" y="326"/>
                    <a:pt x="5" y="720"/>
                  </a:cubicBezTo>
                  <a:cubicBezTo>
                    <a:pt x="7" y="1112"/>
                    <a:pt x="327" y="1426"/>
                    <a:pt x="719" y="1426"/>
                  </a:cubicBezTo>
                  <a:cubicBezTo>
                    <a:pt x="721" y="1426"/>
                    <a:pt x="723" y="1426"/>
                    <a:pt x="724" y="1425"/>
                  </a:cubicBezTo>
                  <a:cubicBezTo>
                    <a:pt x="1118" y="1421"/>
                    <a:pt x="1433" y="1099"/>
                    <a:pt x="1430" y="706"/>
                  </a:cubicBezTo>
                  <a:cubicBezTo>
                    <a:pt x="1425" y="315"/>
                    <a:pt x="1107" y="0"/>
                    <a:pt x="718"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3" name="Google Shape;1243;p54"/>
            <p:cNvSpPr/>
            <p:nvPr/>
          </p:nvSpPr>
          <p:spPr>
            <a:xfrm>
              <a:off x="9007697" y="5065906"/>
              <a:ext cx="64982" cy="64982"/>
            </a:xfrm>
            <a:custGeom>
              <a:rect b="b" l="l" r="r" t="t"/>
              <a:pathLst>
                <a:path extrusionOk="0" h="1427" w="1427">
                  <a:moveTo>
                    <a:pt x="713" y="1"/>
                  </a:moveTo>
                  <a:cubicBezTo>
                    <a:pt x="319" y="1"/>
                    <a:pt x="1" y="320"/>
                    <a:pt x="1" y="714"/>
                  </a:cubicBezTo>
                  <a:cubicBezTo>
                    <a:pt x="1" y="1107"/>
                    <a:pt x="319" y="1426"/>
                    <a:pt x="713" y="1426"/>
                  </a:cubicBezTo>
                  <a:cubicBezTo>
                    <a:pt x="1107" y="1426"/>
                    <a:pt x="1426" y="1107"/>
                    <a:pt x="1426" y="714"/>
                  </a:cubicBezTo>
                  <a:cubicBezTo>
                    <a:pt x="1426" y="320"/>
                    <a:pt x="1107" y="1"/>
                    <a:pt x="713" y="1"/>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4" name="Google Shape;1244;p54"/>
            <p:cNvSpPr/>
            <p:nvPr/>
          </p:nvSpPr>
          <p:spPr>
            <a:xfrm>
              <a:off x="5910390" y="1559397"/>
              <a:ext cx="67487" cy="64936"/>
            </a:xfrm>
            <a:custGeom>
              <a:rect b="b" l="l" r="r" t="t"/>
              <a:pathLst>
                <a:path extrusionOk="0" h="1426" w="1482">
                  <a:moveTo>
                    <a:pt x="769" y="0"/>
                  </a:moveTo>
                  <a:cubicBezTo>
                    <a:pt x="481" y="0"/>
                    <a:pt x="221" y="174"/>
                    <a:pt x="111" y="441"/>
                  </a:cubicBezTo>
                  <a:cubicBezTo>
                    <a:pt x="1" y="707"/>
                    <a:pt x="62" y="1013"/>
                    <a:pt x="266" y="1217"/>
                  </a:cubicBezTo>
                  <a:cubicBezTo>
                    <a:pt x="401" y="1353"/>
                    <a:pt x="584" y="1426"/>
                    <a:pt x="769" y="1426"/>
                  </a:cubicBezTo>
                  <a:cubicBezTo>
                    <a:pt x="861" y="1426"/>
                    <a:pt x="954" y="1408"/>
                    <a:pt x="1042" y="1371"/>
                  </a:cubicBezTo>
                  <a:cubicBezTo>
                    <a:pt x="1308" y="1261"/>
                    <a:pt x="1482" y="1002"/>
                    <a:pt x="1482" y="713"/>
                  </a:cubicBezTo>
                  <a:cubicBezTo>
                    <a:pt x="1482" y="320"/>
                    <a:pt x="1164"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5" name="Google Shape;1245;p54"/>
            <p:cNvSpPr/>
            <p:nvPr/>
          </p:nvSpPr>
          <p:spPr>
            <a:xfrm>
              <a:off x="6358529" y="1559397"/>
              <a:ext cx="67487" cy="64936"/>
            </a:xfrm>
            <a:custGeom>
              <a:rect b="b" l="l" r="r" t="t"/>
              <a:pathLst>
                <a:path extrusionOk="0" h="1426" w="1482">
                  <a:moveTo>
                    <a:pt x="769" y="0"/>
                  </a:moveTo>
                  <a:cubicBezTo>
                    <a:pt x="480" y="0"/>
                    <a:pt x="221" y="174"/>
                    <a:pt x="111" y="441"/>
                  </a:cubicBezTo>
                  <a:cubicBezTo>
                    <a:pt x="1" y="707"/>
                    <a:pt x="61" y="1013"/>
                    <a:pt x="266" y="1217"/>
                  </a:cubicBezTo>
                  <a:cubicBezTo>
                    <a:pt x="401" y="1353"/>
                    <a:pt x="583" y="1426"/>
                    <a:pt x="768" y="1426"/>
                  </a:cubicBezTo>
                  <a:cubicBezTo>
                    <a:pt x="860" y="1426"/>
                    <a:pt x="953" y="1408"/>
                    <a:pt x="1041" y="1371"/>
                  </a:cubicBezTo>
                  <a:cubicBezTo>
                    <a:pt x="1308" y="1261"/>
                    <a:pt x="1482" y="1002"/>
                    <a:pt x="1482" y="713"/>
                  </a:cubicBezTo>
                  <a:cubicBezTo>
                    <a:pt x="1482" y="320"/>
                    <a:pt x="1162"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6" name="Google Shape;1246;p54"/>
            <p:cNvSpPr/>
            <p:nvPr/>
          </p:nvSpPr>
          <p:spPr>
            <a:xfrm>
              <a:off x="6806576" y="1559397"/>
              <a:ext cx="67532" cy="64936"/>
            </a:xfrm>
            <a:custGeom>
              <a:rect b="b" l="l" r="r" t="t"/>
              <a:pathLst>
                <a:path extrusionOk="0" h="1426" w="1483">
                  <a:moveTo>
                    <a:pt x="769" y="0"/>
                  </a:moveTo>
                  <a:cubicBezTo>
                    <a:pt x="481" y="0"/>
                    <a:pt x="222" y="174"/>
                    <a:pt x="111" y="441"/>
                  </a:cubicBezTo>
                  <a:cubicBezTo>
                    <a:pt x="1" y="707"/>
                    <a:pt x="63" y="1013"/>
                    <a:pt x="266" y="1217"/>
                  </a:cubicBezTo>
                  <a:cubicBezTo>
                    <a:pt x="402" y="1353"/>
                    <a:pt x="584" y="1426"/>
                    <a:pt x="769" y="1426"/>
                  </a:cubicBezTo>
                  <a:cubicBezTo>
                    <a:pt x="861" y="1426"/>
                    <a:pt x="954" y="1408"/>
                    <a:pt x="1042" y="1371"/>
                  </a:cubicBezTo>
                  <a:cubicBezTo>
                    <a:pt x="1308" y="1261"/>
                    <a:pt x="1482" y="1002"/>
                    <a:pt x="1482" y="713"/>
                  </a:cubicBezTo>
                  <a:cubicBezTo>
                    <a:pt x="1482" y="320"/>
                    <a:pt x="1164"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7" name="Google Shape;1247;p54"/>
            <p:cNvSpPr/>
            <p:nvPr/>
          </p:nvSpPr>
          <p:spPr>
            <a:xfrm>
              <a:off x="7254715" y="1559397"/>
              <a:ext cx="67487" cy="64936"/>
            </a:xfrm>
            <a:custGeom>
              <a:rect b="b" l="l" r="r" t="t"/>
              <a:pathLst>
                <a:path extrusionOk="0" h="1426" w="1482">
                  <a:moveTo>
                    <a:pt x="769" y="0"/>
                  </a:moveTo>
                  <a:cubicBezTo>
                    <a:pt x="481" y="0"/>
                    <a:pt x="222" y="174"/>
                    <a:pt x="111" y="441"/>
                  </a:cubicBezTo>
                  <a:cubicBezTo>
                    <a:pt x="1" y="707"/>
                    <a:pt x="61" y="1013"/>
                    <a:pt x="266" y="1217"/>
                  </a:cubicBezTo>
                  <a:cubicBezTo>
                    <a:pt x="402" y="1353"/>
                    <a:pt x="583" y="1426"/>
                    <a:pt x="769" y="1426"/>
                  </a:cubicBezTo>
                  <a:cubicBezTo>
                    <a:pt x="861" y="1426"/>
                    <a:pt x="953" y="1408"/>
                    <a:pt x="1042" y="1371"/>
                  </a:cubicBezTo>
                  <a:cubicBezTo>
                    <a:pt x="1308" y="1261"/>
                    <a:pt x="1482" y="1002"/>
                    <a:pt x="1482" y="713"/>
                  </a:cubicBezTo>
                  <a:cubicBezTo>
                    <a:pt x="1482" y="320"/>
                    <a:pt x="1163"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8" name="Google Shape;1248;p54"/>
            <p:cNvSpPr/>
            <p:nvPr/>
          </p:nvSpPr>
          <p:spPr>
            <a:xfrm>
              <a:off x="7705358" y="1559397"/>
              <a:ext cx="67487" cy="64936"/>
            </a:xfrm>
            <a:custGeom>
              <a:rect b="b" l="l" r="r" t="t"/>
              <a:pathLst>
                <a:path extrusionOk="0" h="1426" w="1482">
                  <a:moveTo>
                    <a:pt x="714" y="0"/>
                  </a:moveTo>
                  <a:cubicBezTo>
                    <a:pt x="622" y="0"/>
                    <a:pt x="529" y="18"/>
                    <a:pt x="440" y="55"/>
                  </a:cubicBezTo>
                  <a:cubicBezTo>
                    <a:pt x="174" y="165"/>
                    <a:pt x="0" y="424"/>
                    <a:pt x="0" y="713"/>
                  </a:cubicBezTo>
                  <a:cubicBezTo>
                    <a:pt x="0" y="1106"/>
                    <a:pt x="320" y="1426"/>
                    <a:pt x="713" y="1426"/>
                  </a:cubicBezTo>
                  <a:cubicBezTo>
                    <a:pt x="1001" y="1426"/>
                    <a:pt x="1261" y="1252"/>
                    <a:pt x="1371" y="985"/>
                  </a:cubicBezTo>
                  <a:cubicBezTo>
                    <a:pt x="1481" y="719"/>
                    <a:pt x="1421" y="413"/>
                    <a:pt x="1216" y="209"/>
                  </a:cubicBezTo>
                  <a:cubicBezTo>
                    <a:pt x="1081" y="73"/>
                    <a:pt x="899" y="0"/>
                    <a:pt x="714"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9" name="Google Shape;1249;p54"/>
            <p:cNvSpPr/>
            <p:nvPr/>
          </p:nvSpPr>
          <p:spPr>
            <a:xfrm>
              <a:off x="5910390" y="1942644"/>
              <a:ext cx="67487" cy="64891"/>
            </a:xfrm>
            <a:custGeom>
              <a:rect b="b" l="l" r="r" t="t"/>
              <a:pathLst>
                <a:path extrusionOk="0" h="1425" w="1482">
                  <a:moveTo>
                    <a:pt x="769" y="0"/>
                  </a:moveTo>
                  <a:cubicBezTo>
                    <a:pt x="481" y="0"/>
                    <a:pt x="221" y="174"/>
                    <a:pt x="111" y="439"/>
                  </a:cubicBezTo>
                  <a:cubicBezTo>
                    <a:pt x="1" y="705"/>
                    <a:pt x="62" y="1012"/>
                    <a:pt x="266" y="1216"/>
                  </a:cubicBezTo>
                  <a:cubicBezTo>
                    <a:pt x="403" y="1352"/>
                    <a:pt x="585" y="1425"/>
                    <a:pt x="771" y="1425"/>
                  </a:cubicBezTo>
                  <a:cubicBezTo>
                    <a:pt x="863" y="1425"/>
                    <a:pt x="955" y="1407"/>
                    <a:pt x="1043" y="1371"/>
                  </a:cubicBezTo>
                  <a:cubicBezTo>
                    <a:pt x="1308" y="1260"/>
                    <a:pt x="1482" y="1000"/>
                    <a:pt x="1482" y="713"/>
                  </a:cubicBezTo>
                  <a:cubicBezTo>
                    <a:pt x="1482" y="318"/>
                    <a:pt x="1164"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0" name="Google Shape;1250;p54"/>
            <p:cNvSpPr/>
            <p:nvPr/>
          </p:nvSpPr>
          <p:spPr>
            <a:xfrm>
              <a:off x="6358529" y="1942644"/>
              <a:ext cx="67487" cy="64891"/>
            </a:xfrm>
            <a:custGeom>
              <a:rect b="b" l="l" r="r" t="t"/>
              <a:pathLst>
                <a:path extrusionOk="0" h="1425" w="1482">
                  <a:moveTo>
                    <a:pt x="769" y="0"/>
                  </a:moveTo>
                  <a:cubicBezTo>
                    <a:pt x="480" y="0"/>
                    <a:pt x="220" y="174"/>
                    <a:pt x="111" y="439"/>
                  </a:cubicBezTo>
                  <a:cubicBezTo>
                    <a:pt x="1" y="705"/>
                    <a:pt x="61" y="1012"/>
                    <a:pt x="266" y="1216"/>
                  </a:cubicBezTo>
                  <a:cubicBezTo>
                    <a:pt x="402" y="1352"/>
                    <a:pt x="584" y="1425"/>
                    <a:pt x="770" y="1425"/>
                  </a:cubicBezTo>
                  <a:cubicBezTo>
                    <a:pt x="861" y="1425"/>
                    <a:pt x="953" y="1407"/>
                    <a:pt x="1041" y="1371"/>
                  </a:cubicBezTo>
                  <a:cubicBezTo>
                    <a:pt x="1308" y="1260"/>
                    <a:pt x="1482" y="1000"/>
                    <a:pt x="1482" y="713"/>
                  </a:cubicBezTo>
                  <a:cubicBezTo>
                    <a:pt x="1482" y="318"/>
                    <a:pt x="1162"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1" name="Google Shape;1251;p54"/>
            <p:cNvSpPr/>
            <p:nvPr/>
          </p:nvSpPr>
          <p:spPr>
            <a:xfrm>
              <a:off x="6806576" y="1942644"/>
              <a:ext cx="67532" cy="64891"/>
            </a:xfrm>
            <a:custGeom>
              <a:rect b="b" l="l" r="r" t="t"/>
              <a:pathLst>
                <a:path extrusionOk="0" h="1425" w="1483">
                  <a:moveTo>
                    <a:pt x="769" y="0"/>
                  </a:moveTo>
                  <a:cubicBezTo>
                    <a:pt x="481" y="0"/>
                    <a:pt x="222" y="174"/>
                    <a:pt x="111" y="439"/>
                  </a:cubicBezTo>
                  <a:cubicBezTo>
                    <a:pt x="1" y="705"/>
                    <a:pt x="63" y="1012"/>
                    <a:pt x="266" y="1216"/>
                  </a:cubicBezTo>
                  <a:cubicBezTo>
                    <a:pt x="403" y="1352"/>
                    <a:pt x="586" y="1425"/>
                    <a:pt x="771" y="1425"/>
                  </a:cubicBezTo>
                  <a:cubicBezTo>
                    <a:pt x="863" y="1425"/>
                    <a:pt x="955" y="1407"/>
                    <a:pt x="1043" y="1371"/>
                  </a:cubicBezTo>
                  <a:cubicBezTo>
                    <a:pt x="1308" y="1260"/>
                    <a:pt x="1482" y="1000"/>
                    <a:pt x="1482" y="713"/>
                  </a:cubicBezTo>
                  <a:cubicBezTo>
                    <a:pt x="1482" y="318"/>
                    <a:pt x="1164"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2" name="Google Shape;1252;p54"/>
            <p:cNvSpPr/>
            <p:nvPr/>
          </p:nvSpPr>
          <p:spPr>
            <a:xfrm>
              <a:off x="7254715" y="1942644"/>
              <a:ext cx="67487" cy="64891"/>
            </a:xfrm>
            <a:custGeom>
              <a:rect b="b" l="l" r="r" t="t"/>
              <a:pathLst>
                <a:path extrusionOk="0" h="1425" w="1482">
                  <a:moveTo>
                    <a:pt x="769" y="0"/>
                  </a:moveTo>
                  <a:cubicBezTo>
                    <a:pt x="481" y="0"/>
                    <a:pt x="220" y="174"/>
                    <a:pt x="111" y="439"/>
                  </a:cubicBezTo>
                  <a:cubicBezTo>
                    <a:pt x="1" y="705"/>
                    <a:pt x="61" y="1012"/>
                    <a:pt x="266" y="1216"/>
                  </a:cubicBezTo>
                  <a:cubicBezTo>
                    <a:pt x="402" y="1352"/>
                    <a:pt x="584" y="1425"/>
                    <a:pt x="770" y="1425"/>
                  </a:cubicBezTo>
                  <a:cubicBezTo>
                    <a:pt x="861" y="1425"/>
                    <a:pt x="954" y="1407"/>
                    <a:pt x="1042" y="1371"/>
                  </a:cubicBezTo>
                  <a:cubicBezTo>
                    <a:pt x="1308" y="1260"/>
                    <a:pt x="1482" y="1000"/>
                    <a:pt x="1482" y="713"/>
                  </a:cubicBezTo>
                  <a:cubicBezTo>
                    <a:pt x="1482" y="318"/>
                    <a:pt x="1163"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3" name="Google Shape;1253;p54"/>
            <p:cNvSpPr/>
            <p:nvPr/>
          </p:nvSpPr>
          <p:spPr>
            <a:xfrm>
              <a:off x="7702808" y="1942644"/>
              <a:ext cx="67487" cy="64891"/>
            </a:xfrm>
            <a:custGeom>
              <a:rect b="b" l="l" r="r" t="t"/>
              <a:pathLst>
                <a:path extrusionOk="0" h="1425" w="1482">
                  <a:moveTo>
                    <a:pt x="769" y="0"/>
                  </a:moveTo>
                  <a:cubicBezTo>
                    <a:pt x="480" y="0"/>
                    <a:pt x="221" y="174"/>
                    <a:pt x="111" y="439"/>
                  </a:cubicBezTo>
                  <a:cubicBezTo>
                    <a:pt x="0" y="705"/>
                    <a:pt x="62" y="1012"/>
                    <a:pt x="265" y="1216"/>
                  </a:cubicBezTo>
                  <a:cubicBezTo>
                    <a:pt x="402" y="1352"/>
                    <a:pt x="585" y="1425"/>
                    <a:pt x="771" y="1425"/>
                  </a:cubicBezTo>
                  <a:cubicBezTo>
                    <a:pt x="862" y="1425"/>
                    <a:pt x="955" y="1407"/>
                    <a:pt x="1043" y="1371"/>
                  </a:cubicBezTo>
                  <a:cubicBezTo>
                    <a:pt x="1308" y="1260"/>
                    <a:pt x="1481" y="1000"/>
                    <a:pt x="1481" y="713"/>
                  </a:cubicBezTo>
                  <a:cubicBezTo>
                    <a:pt x="1481" y="318"/>
                    <a:pt x="1163"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4" name="Google Shape;1254;p54"/>
            <p:cNvSpPr/>
            <p:nvPr/>
          </p:nvSpPr>
          <p:spPr>
            <a:xfrm>
              <a:off x="5910390" y="2325800"/>
              <a:ext cx="67487" cy="64936"/>
            </a:xfrm>
            <a:custGeom>
              <a:rect b="b" l="l" r="r" t="t"/>
              <a:pathLst>
                <a:path extrusionOk="0" h="1426" w="1482">
                  <a:moveTo>
                    <a:pt x="769" y="0"/>
                  </a:moveTo>
                  <a:cubicBezTo>
                    <a:pt x="481" y="0"/>
                    <a:pt x="221" y="174"/>
                    <a:pt x="111" y="441"/>
                  </a:cubicBezTo>
                  <a:cubicBezTo>
                    <a:pt x="1" y="707"/>
                    <a:pt x="62" y="1013"/>
                    <a:pt x="266" y="1216"/>
                  </a:cubicBezTo>
                  <a:cubicBezTo>
                    <a:pt x="402" y="1353"/>
                    <a:pt x="584" y="1426"/>
                    <a:pt x="770" y="1426"/>
                  </a:cubicBezTo>
                  <a:cubicBezTo>
                    <a:pt x="862" y="1426"/>
                    <a:pt x="955" y="1408"/>
                    <a:pt x="1043" y="1371"/>
                  </a:cubicBezTo>
                  <a:cubicBezTo>
                    <a:pt x="1308" y="1261"/>
                    <a:pt x="1482" y="1002"/>
                    <a:pt x="1482" y="713"/>
                  </a:cubicBezTo>
                  <a:cubicBezTo>
                    <a:pt x="1482" y="320"/>
                    <a:pt x="1164"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5" name="Google Shape;1255;p54"/>
            <p:cNvSpPr/>
            <p:nvPr/>
          </p:nvSpPr>
          <p:spPr>
            <a:xfrm>
              <a:off x="6358529" y="2325800"/>
              <a:ext cx="67487" cy="64936"/>
            </a:xfrm>
            <a:custGeom>
              <a:rect b="b" l="l" r="r" t="t"/>
              <a:pathLst>
                <a:path extrusionOk="0" h="1426" w="1482">
                  <a:moveTo>
                    <a:pt x="769" y="0"/>
                  </a:moveTo>
                  <a:cubicBezTo>
                    <a:pt x="480" y="0"/>
                    <a:pt x="220" y="174"/>
                    <a:pt x="111" y="441"/>
                  </a:cubicBezTo>
                  <a:cubicBezTo>
                    <a:pt x="1" y="707"/>
                    <a:pt x="61" y="1013"/>
                    <a:pt x="266" y="1216"/>
                  </a:cubicBezTo>
                  <a:cubicBezTo>
                    <a:pt x="401" y="1353"/>
                    <a:pt x="583" y="1426"/>
                    <a:pt x="768" y="1426"/>
                  </a:cubicBezTo>
                  <a:cubicBezTo>
                    <a:pt x="860" y="1426"/>
                    <a:pt x="953" y="1408"/>
                    <a:pt x="1041" y="1371"/>
                  </a:cubicBezTo>
                  <a:cubicBezTo>
                    <a:pt x="1308" y="1261"/>
                    <a:pt x="1482" y="1002"/>
                    <a:pt x="1482" y="713"/>
                  </a:cubicBezTo>
                  <a:cubicBezTo>
                    <a:pt x="1482" y="320"/>
                    <a:pt x="1162"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6" name="Google Shape;1256;p54"/>
            <p:cNvSpPr/>
            <p:nvPr/>
          </p:nvSpPr>
          <p:spPr>
            <a:xfrm>
              <a:off x="6806576" y="2325800"/>
              <a:ext cx="67532" cy="64936"/>
            </a:xfrm>
            <a:custGeom>
              <a:rect b="b" l="l" r="r" t="t"/>
              <a:pathLst>
                <a:path extrusionOk="0" h="1426" w="1483">
                  <a:moveTo>
                    <a:pt x="769" y="0"/>
                  </a:moveTo>
                  <a:cubicBezTo>
                    <a:pt x="481" y="0"/>
                    <a:pt x="222" y="174"/>
                    <a:pt x="111" y="441"/>
                  </a:cubicBezTo>
                  <a:cubicBezTo>
                    <a:pt x="1" y="707"/>
                    <a:pt x="63" y="1013"/>
                    <a:pt x="266" y="1216"/>
                  </a:cubicBezTo>
                  <a:cubicBezTo>
                    <a:pt x="403" y="1353"/>
                    <a:pt x="585" y="1426"/>
                    <a:pt x="770" y="1426"/>
                  </a:cubicBezTo>
                  <a:cubicBezTo>
                    <a:pt x="862" y="1426"/>
                    <a:pt x="955" y="1408"/>
                    <a:pt x="1043" y="1371"/>
                  </a:cubicBezTo>
                  <a:cubicBezTo>
                    <a:pt x="1308" y="1261"/>
                    <a:pt x="1482" y="1002"/>
                    <a:pt x="1482" y="713"/>
                  </a:cubicBezTo>
                  <a:cubicBezTo>
                    <a:pt x="1482" y="320"/>
                    <a:pt x="1164"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7" name="Google Shape;1257;p54"/>
            <p:cNvSpPr/>
            <p:nvPr/>
          </p:nvSpPr>
          <p:spPr>
            <a:xfrm>
              <a:off x="7254715" y="2325800"/>
              <a:ext cx="67487" cy="64936"/>
            </a:xfrm>
            <a:custGeom>
              <a:rect b="b" l="l" r="r" t="t"/>
              <a:pathLst>
                <a:path extrusionOk="0" h="1426" w="1482">
                  <a:moveTo>
                    <a:pt x="769" y="0"/>
                  </a:moveTo>
                  <a:cubicBezTo>
                    <a:pt x="481" y="0"/>
                    <a:pt x="220" y="174"/>
                    <a:pt x="111" y="441"/>
                  </a:cubicBezTo>
                  <a:cubicBezTo>
                    <a:pt x="1" y="707"/>
                    <a:pt x="61" y="1013"/>
                    <a:pt x="266" y="1216"/>
                  </a:cubicBezTo>
                  <a:cubicBezTo>
                    <a:pt x="402" y="1353"/>
                    <a:pt x="583" y="1426"/>
                    <a:pt x="769" y="1426"/>
                  </a:cubicBezTo>
                  <a:cubicBezTo>
                    <a:pt x="861" y="1426"/>
                    <a:pt x="953" y="1408"/>
                    <a:pt x="1042" y="1371"/>
                  </a:cubicBezTo>
                  <a:cubicBezTo>
                    <a:pt x="1308" y="1261"/>
                    <a:pt x="1482" y="1002"/>
                    <a:pt x="1482" y="713"/>
                  </a:cubicBezTo>
                  <a:cubicBezTo>
                    <a:pt x="1482" y="320"/>
                    <a:pt x="1163"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8" name="Google Shape;1258;p54"/>
            <p:cNvSpPr/>
            <p:nvPr/>
          </p:nvSpPr>
          <p:spPr>
            <a:xfrm>
              <a:off x="7702808" y="2325800"/>
              <a:ext cx="67487" cy="64936"/>
            </a:xfrm>
            <a:custGeom>
              <a:rect b="b" l="l" r="r" t="t"/>
              <a:pathLst>
                <a:path extrusionOk="0" h="1426" w="1482">
                  <a:moveTo>
                    <a:pt x="769" y="0"/>
                  </a:moveTo>
                  <a:cubicBezTo>
                    <a:pt x="480" y="0"/>
                    <a:pt x="221" y="174"/>
                    <a:pt x="111" y="441"/>
                  </a:cubicBezTo>
                  <a:cubicBezTo>
                    <a:pt x="0" y="707"/>
                    <a:pt x="62" y="1013"/>
                    <a:pt x="265" y="1216"/>
                  </a:cubicBezTo>
                  <a:cubicBezTo>
                    <a:pt x="402" y="1353"/>
                    <a:pt x="584" y="1426"/>
                    <a:pt x="769" y="1426"/>
                  </a:cubicBezTo>
                  <a:cubicBezTo>
                    <a:pt x="861" y="1426"/>
                    <a:pt x="954" y="1408"/>
                    <a:pt x="1043" y="1371"/>
                  </a:cubicBezTo>
                  <a:cubicBezTo>
                    <a:pt x="1308" y="1261"/>
                    <a:pt x="1481" y="1002"/>
                    <a:pt x="1481" y="713"/>
                  </a:cubicBezTo>
                  <a:cubicBezTo>
                    <a:pt x="1481" y="320"/>
                    <a:pt x="1163"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9" name="Google Shape;1259;p54"/>
            <p:cNvSpPr/>
            <p:nvPr/>
          </p:nvSpPr>
          <p:spPr>
            <a:xfrm>
              <a:off x="5910390" y="2709047"/>
              <a:ext cx="67487" cy="64891"/>
            </a:xfrm>
            <a:custGeom>
              <a:rect b="b" l="l" r="r" t="t"/>
              <a:pathLst>
                <a:path extrusionOk="0" h="1425" w="1482">
                  <a:moveTo>
                    <a:pt x="769" y="0"/>
                  </a:moveTo>
                  <a:cubicBezTo>
                    <a:pt x="481" y="0"/>
                    <a:pt x="221" y="174"/>
                    <a:pt x="111" y="439"/>
                  </a:cubicBezTo>
                  <a:cubicBezTo>
                    <a:pt x="1" y="705"/>
                    <a:pt x="62" y="1012"/>
                    <a:pt x="266" y="1216"/>
                  </a:cubicBezTo>
                  <a:cubicBezTo>
                    <a:pt x="402" y="1352"/>
                    <a:pt x="585" y="1425"/>
                    <a:pt x="770" y="1425"/>
                  </a:cubicBezTo>
                  <a:cubicBezTo>
                    <a:pt x="862" y="1425"/>
                    <a:pt x="954" y="1407"/>
                    <a:pt x="1042" y="1371"/>
                  </a:cubicBezTo>
                  <a:cubicBezTo>
                    <a:pt x="1308" y="1260"/>
                    <a:pt x="1482" y="1000"/>
                    <a:pt x="1482" y="713"/>
                  </a:cubicBezTo>
                  <a:cubicBezTo>
                    <a:pt x="1482" y="318"/>
                    <a:pt x="1164"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0" name="Google Shape;1260;p54"/>
            <p:cNvSpPr/>
            <p:nvPr/>
          </p:nvSpPr>
          <p:spPr>
            <a:xfrm>
              <a:off x="6358529" y="2709047"/>
              <a:ext cx="67487" cy="64891"/>
            </a:xfrm>
            <a:custGeom>
              <a:rect b="b" l="l" r="r" t="t"/>
              <a:pathLst>
                <a:path extrusionOk="0" h="1425" w="1482">
                  <a:moveTo>
                    <a:pt x="769" y="0"/>
                  </a:moveTo>
                  <a:cubicBezTo>
                    <a:pt x="480" y="0"/>
                    <a:pt x="221" y="174"/>
                    <a:pt x="111" y="439"/>
                  </a:cubicBezTo>
                  <a:cubicBezTo>
                    <a:pt x="1" y="705"/>
                    <a:pt x="61" y="1012"/>
                    <a:pt x="266" y="1216"/>
                  </a:cubicBezTo>
                  <a:cubicBezTo>
                    <a:pt x="402" y="1352"/>
                    <a:pt x="584" y="1425"/>
                    <a:pt x="770" y="1425"/>
                  </a:cubicBezTo>
                  <a:cubicBezTo>
                    <a:pt x="861" y="1425"/>
                    <a:pt x="953" y="1407"/>
                    <a:pt x="1041" y="1371"/>
                  </a:cubicBezTo>
                  <a:cubicBezTo>
                    <a:pt x="1308" y="1260"/>
                    <a:pt x="1482" y="1000"/>
                    <a:pt x="1482" y="713"/>
                  </a:cubicBezTo>
                  <a:cubicBezTo>
                    <a:pt x="1482" y="318"/>
                    <a:pt x="1162"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1" name="Google Shape;1261;p54"/>
            <p:cNvSpPr/>
            <p:nvPr/>
          </p:nvSpPr>
          <p:spPr>
            <a:xfrm>
              <a:off x="6806576" y="2709047"/>
              <a:ext cx="67532" cy="64891"/>
            </a:xfrm>
            <a:custGeom>
              <a:rect b="b" l="l" r="r" t="t"/>
              <a:pathLst>
                <a:path extrusionOk="0" h="1425" w="1483">
                  <a:moveTo>
                    <a:pt x="769" y="0"/>
                  </a:moveTo>
                  <a:cubicBezTo>
                    <a:pt x="481" y="0"/>
                    <a:pt x="222" y="174"/>
                    <a:pt x="111" y="439"/>
                  </a:cubicBezTo>
                  <a:cubicBezTo>
                    <a:pt x="1" y="705"/>
                    <a:pt x="63" y="1012"/>
                    <a:pt x="266" y="1216"/>
                  </a:cubicBezTo>
                  <a:cubicBezTo>
                    <a:pt x="402" y="1352"/>
                    <a:pt x="585" y="1425"/>
                    <a:pt x="771" y="1425"/>
                  </a:cubicBezTo>
                  <a:cubicBezTo>
                    <a:pt x="862" y="1425"/>
                    <a:pt x="954" y="1407"/>
                    <a:pt x="1042" y="1371"/>
                  </a:cubicBezTo>
                  <a:cubicBezTo>
                    <a:pt x="1308" y="1260"/>
                    <a:pt x="1482" y="1000"/>
                    <a:pt x="1482" y="713"/>
                  </a:cubicBezTo>
                  <a:cubicBezTo>
                    <a:pt x="1482" y="318"/>
                    <a:pt x="1164"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2" name="Google Shape;1262;p54"/>
            <p:cNvSpPr/>
            <p:nvPr/>
          </p:nvSpPr>
          <p:spPr>
            <a:xfrm>
              <a:off x="7254715" y="2709047"/>
              <a:ext cx="67487" cy="64891"/>
            </a:xfrm>
            <a:custGeom>
              <a:rect b="b" l="l" r="r" t="t"/>
              <a:pathLst>
                <a:path extrusionOk="0" h="1425" w="1482">
                  <a:moveTo>
                    <a:pt x="769" y="0"/>
                  </a:moveTo>
                  <a:cubicBezTo>
                    <a:pt x="481" y="0"/>
                    <a:pt x="222" y="174"/>
                    <a:pt x="111" y="439"/>
                  </a:cubicBezTo>
                  <a:cubicBezTo>
                    <a:pt x="1" y="705"/>
                    <a:pt x="61" y="1012"/>
                    <a:pt x="266" y="1216"/>
                  </a:cubicBezTo>
                  <a:cubicBezTo>
                    <a:pt x="402" y="1352"/>
                    <a:pt x="584" y="1425"/>
                    <a:pt x="770" y="1425"/>
                  </a:cubicBezTo>
                  <a:cubicBezTo>
                    <a:pt x="861" y="1425"/>
                    <a:pt x="954" y="1407"/>
                    <a:pt x="1042" y="1371"/>
                  </a:cubicBezTo>
                  <a:cubicBezTo>
                    <a:pt x="1308" y="1260"/>
                    <a:pt x="1482" y="1000"/>
                    <a:pt x="1482" y="713"/>
                  </a:cubicBezTo>
                  <a:cubicBezTo>
                    <a:pt x="1482" y="318"/>
                    <a:pt x="1163"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3" name="Google Shape;1263;p54"/>
            <p:cNvSpPr/>
            <p:nvPr/>
          </p:nvSpPr>
          <p:spPr>
            <a:xfrm>
              <a:off x="7702808" y="2709047"/>
              <a:ext cx="67487" cy="64891"/>
            </a:xfrm>
            <a:custGeom>
              <a:rect b="b" l="l" r="r" t="t"/>
              <a:pathLst>
                <a:path extrusionOk="0" h="1425" w="1482">
                  <a:moveTo>
                    <a:pt x="769" y="0"/>
                  </a:moveTo>
                  <a:cubicBezTo>
                    <a:pt x="480" y="0"/>
                    <a:pt x="221" y="174"/>
                    <a:pt x="111" y="439"/>
                  </a:cubicBezTo>
                  <a:cubicBezTo>
                    <a:pt x="0" y="705"/>
                    <a:pt x="62" y="1012"/>
                    <a:pt x="265" y="1216"/>
                  </a:cubicBezTo>
                  <a:cubicBezTo>
                    <a:pt x="401" y="1352"/>
                    <a:pt x="584" y="1425"/>
                    <a:pt x="770" y="1425"/>
                  </a:cubicBezTo>
                  <a:cubicBezTo>
                    <a:pt x="861" y="1425"/>
                    <a:pt x="954" y="1407"/>
                    <a:pt x="1041" y="1371"/>
                  </a:cubicBezTo>
                  <a:cubicBezTo>
                    <a:pt x="1308" y="1260"/>
                    <a:pt x="1481" y="1000"/>
                    <a:pt x="1481" y="713"/>
                  </a:cubicBezTo>
                  <a:cubicBezTo>
                    <a:pt x="1481" y="318"/>
                    <a:pt x="1163"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4" name="Google Shape;1264;p54"/>
            <p:cNvSpPr/>
            <p:nvPr/>
          </p:nvSpPr>
          <p:spPr>
            <a:xfrm>
              <a:off x="5910390" y="3092203"/>
              <a:ext cx="67487" cy="64936"/>
            </a:xfrm>
            <a:custGeom>
              <a:rect b="b" l="l" r="r" t="t"/>
              <a:pathLst>
                <a:path extrusionOk="0" h="1426" w="1482">
                  <a:moveTo>
                    <a:pt x="769" y="0"/>
                  </a:moveTo>
                  <a:cubicBezTo>
                    <a:pt x="481" y="0"/>
                    <a:pt x="221" y="174"/>
                    <a:pt x="111" y="441"/>
                  </a:cubicBezTo>
                  <a:cubicBezTo>
                    <a:pt x="1" y="707"/>
                    <a:pt x="62" y="1013"/>
                    <a:pt x="266" y="1216"/>
                  </a:cubicBezTo>
                  <a:cubicBezTo>
                    <a:pt x="401" y="1353"/>
                    <a:pt x="584" y="1425"/>
                    <a:pt x="769" y="1425"/>
                  </a:cubicBezTo>
                  <a:cubicBezTo>
                    <a:pt x="861" y="1425"/>
                    <a:pt x="954" y="1408"/>
                    <a:pt x="1042" y="1371"/>
                  </a:cubicBezTo>
                  <a:cubicBezTo>
                    <a:pt x="1308" y="1261"/>
                    <a:pt x="1482" y="1001"/>
                    <a:pt x="1482" y="713"/>
                  </a:cubicBezTo>
                  <a:cubicBezTo>
                    <a:pt x="1482" y="320"/>
                    <a:pt x="1164"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5" name="Google Shape;1265;p54"/>
            <p:cNvSpPr/>
            <p:nvPr/>
          </p:nvSpPr>
          <p:spPr>
            <a:xfrm>
              <a:off x="6358529" y="3092203"/>
              <a:ext cx="67487" cy="64936"/>
            </a:xfrm>
            <a:custGeom>
              <a:rect b="b" l="l" r="r" t="t"/>
              <a:pathLst>
                <a:path extrusionOk="0" h="1426" w="1482">
                  <a:moveTo>
                    <a:pt x="769" y="0"/>
                  </a:moveTo>
                  <a:cubicBezTo>
                    <a:pt x="480" y="0"/>
                    <a:pt x="221" y="174"/>
                    <a:pt x="111" y="441"/>
                  </a:cubicBezTo>
                  <a:cubicBezTo>
                    <a:pt x="1" y="707"/>
                    <a:pt x="61" y="1013"/>
                    <a:pt x="266" y="1216"/>
                  </a:cubicBezTo>
                  <a:cubicBezTo>
                    <a:pt x="401" y="1353"/>
                    <a:pt x="583" y="1425"/>
                    <a:pt x="768" y="1425"/>
                  </a:cubicBezTo>
                  <a:cubicBezTo>
                    <a:pt x="860" y="1425"/>
                    <a:pt x="953" y="1408"/>
                    <a:pt x="1041" y="1371"/>
                  </a:cubicBezTo>
                  <a:cubicBezTo>
                    <a:pt x="1308" y="1261"/>
                    <a:pt x="1482" y="1001"/>
                    <a:pt x="1482" y="713"/>
                  </a:cubicBezTo>
                  <a:cubicBezTo>
                    <a:pt x="1482" y="320"/>
                    <a:pt x="1162"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6" name="Google Shape;1266;p54"/>
            <p:cNvSpPr/>
            <p:nvPr/>
          </p:nvSpPr>
          <p:spPr>
            <a:xfrm>
              <a:off x="6806576" y="3092203"/>
              <a:ext cx="67532" cy="64936"/>
            </a:xfrm>
            <a:custGeom>
              <a:rect b="b" l="l" r="r" t="t"/>
              <a:pathLst>
                <a:path extrusionOk="0" h="1426" w="1483">
                  <a:moveTo>
                    <a:pt x="769" y="0"/>
                  </a:moveTo>
                  <a:cubicBezTo>
                    <a:pt x="481" y="0"/>
                    <a:pt x="222" y="174"/>
                    <a:pt x="111" y="441"/>
                  </a:cubicBezTo>
                  <a:cubicBezTo>
                    <a:pt x="1" y="707"/>
                    <a:pt x="63" y="1013"/>
                    <a:pt x="266" y="1216"/>
                  </a:cubicBezTo>
                  <a:cubicBezTo>
                    <a:pt x="402" y="1353"/>
                    <a:pt x="584" y="1425"/>
                    <a:pt x="769" y="1425"/>
                  </a:cubicBezTo>
                  <a:cubicBezTo>
                    <a:pt x="861" y="1425"/>
                    <a:pt x="954" y="1408"/>
                    <a:pt x="1042" y="1371"/>
                  </a:cubicBezTo>
                  <a:cubicBezTo>
                    <a:pt x="1308" y="1261"/>
                    <a:pt x="1482" y="1001"/>
                    <a:pt x="1482" y="713"/>
                  </a:cubicBezTo>
                  <a:cubicBezTo>
                    <a:pt x="1482" y="320"/>
                    <a:pt x="1164"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7" name="Google Shape;1267;p54"/>
            <p:cNvSpPr/>
            <p:nvPr/>
          </p:nvSpPr>
          <p:spPr>
            <a:xfrm>
              <a:off x="7254715" y="3092203"/>
              <a:ext cx="67487" cy="64936"/>
            </a:xfrm>
            <a:custGeom>
              <a:rect b="b" l="l" r="r" t="t"/>
              <a:pathLst>
                <a:path extrusionOk="0" h="1426" w="1482">
                  <a:moveTo>
                    <a:pt x="769" y="0"/>
                  </a:moveTo>
                  <a:cubicBezTo>
                    <a:pt x="481" y="0"/>
                    <a:pt x="222" y="174"/>
                    <a:pt x="111" y="441"/>
                  </a:cubicBezTo>
                  <a:cubicBezTo>
                    <a:pt x="1" y="707"/>
                    <a:pt x="61" y="1013"/>
                    <a:pt x="266" y="1216"/>
                  </a:cubicBezTo>
                  <a:cubicBezTo>
                    <a:pt x="402" y="1353"/>
                    <a:pt x="583" y="1425"/>
                    <a:pt x="769" y="1425"/>
                  </a:cubicBezTo>
                  <a:cubicBezTo>
                    <a:pt x="861" y="1425"/>
                    <a:pt x="953" y="1408"/>
                    <a:pt x="1042" y="1371"/>
                  </a:cubicBezTo>
                  <a:cubicBezTo>
                    <a:pt x="1308" y="1261"/>
                    <a:pt x="1482" y="1001"/>
                    <a:pt x="1482" y="713"/>
                  </a:cubicBezTo>
                  <a:cubicBezTo>
                    <a:pt x="1482" y="320"/>
                    <a:pt x="1163"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8" name="Google Shape;1268;p54"/>
            <p:cNvSpPr/>
            <p:nvPr/>
          </p:nvSpPr>
          <p:spPr>
            <a:xfrm>
              <a:off x="7702808" y="3092203"/>
              <a:ext cx="67487" cy="64936"/>
            </a:xfrm>
            <a:custGeom>
              <a:rect b="b" l="l" r="r" t="t"/>
              <a:pathLst>
                <a:path extrusionOk="0" h="1426" w="1482">
                  <a:moveTo>
                    <a:pt x="769" y="0"/>
                  </a:moveTo>
                  <a:cubicBezTo>
                    <a:pt x="480" y="0"/>
                    <a:pt x="221" y="174"/>
                    <a:pt x="111" y="441"/>
                  </a:cubicBezTo>
                  <a:cubicBezTo>
                    <a:pt x="0" y="707"/>
                    <a:pt x="62" y="1013"/>
                    <a:pt x="265" y="1216"/>
                  </a:cubicBezTo>
                  <a:cubicBezTo>
                    <a:pt x="401" y="1353"/>
                    <a:pt x="583" y="1425"/>
                    <a:pt x="769" y="1425"/>
                  </a:cubicBezTo>
                  <a:cubicBezTo>
                    <a:pt x="861" y="1425"/>
                    <a:pt x="953" y="1408"/>
                    <a:pt x="1041" y="1371"/>
                  </a:cubicBezTo>
                  <a:cubicBezTo>
                    <a:pt x="1308" y="1261"/>
                    <a:pt x="1481" y="1001"/>
                    <a:pt x="1481" y="713"/>
                  </a:cubicBezTo>
                  <a:cubicBezTo>
                    <a:pt x="1481" y="320"/>
                    <a:pt x="1163"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9" name="Google Shape;1269;p54"/>
            <p:cNvSpPr/>
            <p:nvPr/>
          </p:nvSpPr>
          <p:spPr>
            <a:xfrm>
              <a:off x="5884980" y="1573423"/>
              <a:ext cx="67487" cy="64891"/>
            </a:xfrm>
            <a:custGeom>
              <a:rect b="b" l="l" r="r" t="t"/>
              <a:pathLst>
                <a:path extrusionOk="0" h="1425" w="1482">
                  <a:moveTo>
                    <a:pt x="769" y="0"/>
                  </a:moveTo>
                  <a:cubicBezTo>
                    <a:pt x="481" y="0"/>
                    <a:pt x="221" y="174"/>
                    <a:pt x="111" y="440"/>
                  </a:cubicBezTo>
                  <a:cubicBezTo>
                    <a:pt x="1" y="705"/>
                    <a:pt x="61" y="1013"/>
                    <a:pt x="266" y="1216"/>
                  </a:cubicBezTo>
                  <a:cubicBezTo>
                    <a:pt x="402" y="1352"/>
                    <a:pt x="584" y="1425"/>
                    <a:pt x="770" y="1425"/>
                  </a:cubicBezTo>
                  <a:cubicBezTo>
                    <a:pt x="861" y="1425"/>
                    <a:pt x="953" y="1407"/>
                    <a:pt x="1042" y="1371"/>
                  </a:cubicBezTo>
                  <a:cubicBezTo>
                    <a:pt x="1308" y="1260"/>
                    <a:pt x="1482" y="1001"/>
                    <a:pt x="1482" y="713"/>
                  </a:cubicBezTo>
                  <a:cubicBezTo>
                    <a:pt x="1482" y="318"/>
                    <a:pt x="1162" y="0"/>
                    <a:pt x="769"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0" name="Google Shape;1270;p54"/>
            <p:cNvSpPr/>
            <p:nvPr/>
          </p:nvSpPr>
          <p:spPr>
            <a:xfrm>
              <a:off x="6333073" y="1573423"/>
              <a:ext cx="67487" cy="64891"/>
            </a:xfrm>
            <a:custGeom>
              <a:rect b="b" l="l" r="r" t="t"/>
              <a:pathLst>
                <a:path extrusionOk="0" h="1425" w="1482">
                  <a:moveTo>
                    <a:pt x="769" y="0"/>
                  </a:moveTo>
                  <a:cubicBezTo>
                    <a:pt x="480" y="0"/>
                    <a:pt x="221" y="174"/>
                    <a:pt x="110" y="439"/>
                  </a:cubicBezTo>
                  <a:cubicBezTo>
                    <a:pt x="0" y="705"/>
                    <a:pt x="60" y="1012"/>
                    <a:pt x="265" y="1216"/>
                  </a:cubicBezTo>
                  <a:cubicBezTo>
                    <a:pt x="401" y="1352"/>
                    <a:pt x="583" y="1425"/>
                    <a:pt x="769" y="1425"/>
                  </a:cubicBezTo>
                  <a:cubicBezTo>
                    <a:pt x="861" y="1425"/>
                    <a:pt x="953" y="1407"/>
                    <a:pt x="1041" y="1371"/>
                  </a:cubicBezTo>
                  <a:cubicBezTo>
                    <a:pt x="1307" y="1260"/>
                    <a:pt x="1481" y="1001"/>
                    <a:pt x="1481" y="713"/>
                  </a:cubicBezTo>
                  <a:cubicBezTo>
                    <a:pt x="1481" y="320"/>
                    <a:pt x="1162" y="0"/>
                    <a:pt x="769"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1" name="Google Shape;1271;p54"/>
            <p:cNvSpPr/>
            <p:nvPr/>
          </p:nvSpPr>
          <p:spPr>
            <a:xfrm>
              <a:off x="6781166" y="1573423"/>
              <a:ext cx="67532" cy="64891"/>
            </a:xfrm>
            <a:custGeom>
              <a:rect b="b" l="l" r="r" t="t"/>
              <a:pathLst>
                <a:path extrusionOk="0" h="1425" w="1483">
                  <a:moveTo>
                    <a:pt x="769" y="0"/>
                  </a:moveTo>
                  <a:cubicBezTo>
                    <a:pt x="481" y="0"/>
                    <a:pt x="220" y="174"/>
                    <a:pt x="110" y="440"/>
                  </a:cubicBezTo>
                  <a:cubicBezTo>
                    <a:pt x="1" y="705"/>
                    <a:pt x="61" y="1013"/>
                    <a:pt x="264" y="1216"/>
                  </a:cubicBezTo>
                  <a:cubicBezTo>
                    <a:pt x="402" y="1352"/>
                    <a:pt x="584" y="1425"/>
                    <a:pt x="770" y="1425"/>
                  </a:cubicBezTo>
                  <a:cubicBezTo>
                    <a:pt x="861" y="1425"/>
                    <a:pt x="954" y="1407"/>
                    <a:pt x="1042" y="1371"/>
                  </a:cubicBezTo>
                  <a:cubicBezTo>
                    <a:pt x="1308" y="1260"/>
                    <a:pt x="1482" y="1001"/>
                    <a:pt x="1482" y="713"/>
                  </a:cubicBezTo>
                  <a:cubicBezTo>
                    <a:pt x="1482" y="318"/>
                    <a:pt x="1163" y="0"/>
                    <a:pt x="769"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2" name="Google Shape;1272;p54"/>
            <p:cNvSpPr/>
            <p:nvPr/>
          </p:nvSpPr>
          <p:spPr>
            <a:xfrm>
              <a:off x="7229259" y="1573423"/>
              <a:ext cx="67487" cy="64891"/>
            </a:xfrm>
            <a:custGeom>
              <a:rect b="b" l="l" r="r" t="t"/>
              <a:pathLst>
                <a:path extrusionOk="0" h="1425" w="1482">
                  <a:moveTo>
                    <a:pt x="769" y="0"/>
                  </a:moveTo>
                  <a:cubicBezTo>
                    <a:pt x="480" y="0"/>
                    <a:pt x="221" y="174"/>
                    <a:pt x="111" y="439"/>
                  </a:cubicBezTo>
                  <a:cubicBezTo>
                    <a:pt x="0" y="705"/>
                    <a:pt x="61" y="1012"/>
                    <a:pt x="265" y="1216"/>
                  </a:cubicBezTo>
                  <a:cubicBezTo>
                    <a:pt x="401" y="1352"/>
                    <a:pt x="584" y="1425"/>
                    <a:pt x="769" y="1425"/>
                  </a:cubicBezTo>
                  <a:cubicBezTo>
                    <a:pt x="861" y="1425"/>
                    <a:pt x="953" y="1407"/>
                    <a:pt x="1041" y="1371"/>
                  </a:cubicBezTo>
                  <a:cubicBezTo>
                    <a:pt x="1308" y="1260"/>
                    <a:pt x="1482" y="1001"/>
                    <a:pt x="1482" y="713"/>
                  </a:cubicBezTo>
                  <a:cubicBezTo>
                    <a:pt x="1482" y="318"/>
                    <a:pt x="1164" y="0"/>
                    <a:pt x="769"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3" name="Google Shape;1273;p54"/>
            <p:cNvSpPr/>
            <p:nvPr/>
          </p:nvSpPr>
          <p:spPr>
            <a:xfrm>
              <a:off x="7679948" y="1573423"/>
              <a:ext cx="67487" cy="64936"/>
            </a:xfrm>
            <a:custGeom>
              <a:rect b="b" l="l" r="r" t="t"/>
              <a:pathLst>
                <a:path extrusionOk="0" h="1426" w="1482">
                  <a:moveTo>
                    <a:pt x="712" y="0"/>
                  </a:moveTo>
                  <a:cubicBezTo>
                    <a:pt x="620" y="0"/>
                    <a:pt x="527" y="18"/>
                    <a:pt x="439" y="55"/>
                  </a:cubicBezTo>
                  <a:cubicBezTo>
                    <a:pt x="174" y="165"/>
                    <a:pt x="0" y="424"/>
                    <a:pt x="0" y="713"/>
                  </a:cubicBezTo>
                  <a:cubicBezTo>
                    <a:pt x="0" y="1106"/>
                    <a:pt x="318" y="1425"/>
                    <a:pt x="713" y="1425"/>
                  </a:cubicBezTo>
                  <a:cubicBezTo>
                    <a:pt x="1000" y="1425"/>
                    <a:pt x="1261" y="1252"/>
                    <a:pt x="1371" y="985"/>
                  </a:cubicBezTo>
                  <a:cubicBezTo>
                    <a:pt x="1481" y="719"/>
                    <a:pt x="1420" y="412"/>
                    <a:pt x="1216" y="209"/>
                  </a:cubicBezTo>
                  <a:cubicBezTo>
                    <a:pt x="1080" y="72"/>
                    <a:pt x="898" y="0"/>
                    <a:pt x="712"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4" name="Google Shape;1274;p54"/>
            <p:cNvSpPr/>
            <p:nvPr/>
          </p:nvSpPr>
          <p:spPr>
            <a:xfrm>
              <a:off x="5884980" y="1956579"/>
              <a:ext cx="67487" cy="64936"/>
            </a:xfrm>
            <a:custGeom>
              <a:rect b="b" l="l" r="r" t="t"/>
              <a:pathLst>
                <a:path extrusionOk="0" h="1426" w="1482">
                  <a:moveTo>
                    <a:pt x="769" y="0"/>
                  </a:moveTo>
                  <a:cubicBezTo>
                    <a:pt x="481" y="0"/>
                    <a:pt x="221" y="174"/>
                    <a:pt x="111" y="441"/>
                  </a:cubicBezTo>
                  <a:cubicBezTo>
                    <a:pt x="1" y="707"/>
                    <a:pt x="61" y="1013"/>
                    <a:pt x="266" y="1216"/>
                  </a:cubicBezTo>
                  <a:cubicBezTo>
                    <a:pt x="401" y="1353"/>
                    <a:pt x="583" y="1426"/>
                    <a:pt x="768" y="1426"/>
                  </a:cubicBezTo>
                  <a:cubicBezTo>
                    <a:pt x="860" y="1426"/>
                    <a:pt x="953" y="1408"/>
                    <a:pt x="1042" y="1371"/>
                  </a:cubicBezTo>
                  <a:cubicBezTo>
                    <a:pt x="1308" y="1261"/>
                    <a:pt x="1482" y="1002"/>
                    <a:pt x="1482" y="713"/>
                  </a:cubicBezTo>
                  <a:cubicBezTo>
                    <a:pt x="1482" y="320"/>
                    <a:pt x="1162" y="0"/>
                    <a:pt x="769"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5" name="Google Shape;1275;p54"/>
            <p:cNvSpPr/>
            <p:nvPr/>
          </p:nvSpPr>
          <p:spPr>
            <a:xfrm>
              <a:off x="6333073" y="1956579"/>
              <a:ext cx="67487" cy="64936"/>
            </a:xfrm>
            <a:custGeom>
              <a:rect b="b" l="l" r="r" t="t"/>
              <a:pathLst>
                <a:path extrusionOk="0" h="1426" w="1482">
                  <a:moveTo>
                    <a:pt x="769" y="0"/>
                  </a:moveTo>
                  <a:cubicBezTo>
                    <a:pt x="480" y="0"/>
                    <a:pt x="221" y="174"/>
                    <a:pt x="110" y="441"/>
                  </a:cubicBezTo>
                  <a:cubicBezTo>
                    <a:pt x="0" y="707"/>
                    <a:pt x="60" y="1013"/>
                    <a:pt x="265" y="1216"/>
                  </a:cubicBezTo>
                  <a:cubicBezTo>
                    <a:pt x="401" y="1353"/>
                    <a:pt x="583" y="1426"/>
                    <a:pt x="768" y="1426"/>
                  </a:cubicBezTo>
                  <a:cubicBezTo>
                    <a:pt x="860" y="1426"/>
                    <a:pt x="953" y="1408"/>
                    <a:pt x="1041" y="1371"/>
                  </a:cubicBezTo>
                  <a:cubicBezTo>
                    <a:pt x="1307" y="1262"/>
                    <a:pt x="1481" y="1002"/>
                    <a:pt x="1481" y="713"/>
                  </a:cubicBezTo>
                  <a:cubicBezTo>
                    <a:pt x="1481" y="320"/>
                    <a:pt x="1162" y="0"/>
                    <a:pt x="769"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6" name="Google Shape;1276;p54"/>
            <p:cNvSpPr/>
            <p:nvPr/>
          </p:nvSpPr>
          <p:spPr>
            <a:xfrm>
              <a:off x="6781166" y="1956579"/>
              <a:ext cx="67532" cy="64936"/>
            </a:xfrm>
            <a:custGeom>
              <a:rect b="b" l="l" r="r" t="t"/>
              <a:pathLst>
                <a:path extrusionOk="0" h="1426" w="1483">
                  <a:moveTo>
                    <a:pt x="769" y="0"/>
                  </a:moveTo>
                  <a:cubicBezTo>
                    <a:pt x="481" y="0"/>
                    <a:pt x="220" y="174"/>
                    <a:pt x="110" y="441"/>
                  </a:cubicBezTo>
                  <a:cubicBezTo>
                    <a:pt x="1" y="707"/>
                    <a:pt x="61" y="1013"/>
                    <a:pt x="264" y="1216"/>
                  </a:cubicBezTo>
                  <a:cubicBezTo>
                    <a:pt x="401" y="1353"/>
                    <a:pt x="583" y="1426"/>
                    <a:pt x="769" y="1426"/>
                  </a:cubicBezTo>
                  <a:cubicBezTo>
                    <a:pt x="861" y="1426"/>
                    <a:pt x="953" y="1408"/>
                    <a:pt x="1042" y="1371"/>
                  </a:cubicBezTo>
                  <a:cubicBezTo>
                    <a:pt x="1308" y="1261"/>
                    <a:pt x="1482" y="1002"/>
                    <a:pt x="1482" y="713"/>
                  </a:cubicBezTo>
                  <a:cubicBezTo>
                    <a:pt x="1482" y="320"/>
                    <a:pt x="1163" y="0"/>
                    <a:pt x="769"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7" name="Google Shape;1277;p54"/>
            <p:cNvSpPr/>
            <p:nvPr/>
          </p:nvSpPr>
          <p:spPr>
            <a:xfrm>
              <a:off x="7229259" y="1956579"/>
              <a:ext cx="67487" cy="64936"/>
            </a:xfrm>
            <a:custGeom>
              <a:rect b="b" l="l" r="r" t="t"/>
              <a:pathLst>
                <a:path extrusionOk="0" h="1426" w="1482">
                  <a:moveTo>
                    <a:pt x="769" y="0"/>
                  </a:moveTo>
                  <a:cubicBezTo>
                    <a:pt x="480" y="0"/>
                    <a:pt x="221" y="174"/>
                    <a:pt x="111" y="441"/>
                  </a:cubicBezTo>
                  <a:cubicBezTo>
                    <a:pt x="0" y="707"/>
                    <a:pt x="61" y="1013"/>
                    <a:pt x="265" y="1216"/>
                  </a:cubicBezTo>
                  <a:cubicBezTo>
                    <a:pt x="401" y="1353"/>
                    <a:pt x="583" y="1426"/>
                    <a:pt x="768" y="1426"/>
                  </a:cubicBezTo>
                  <a:cubicBezTo>
                    <a:pt x="860" y="1426"/>
                    <a:pt x="953" y="1408"/>
                    <a:pt x="1041" y="1371"/>
                  </a:cubicBezTo>
                  <a:cubicBezTo>
                    <a:pt x="1308" y="1262"/>
                    <a:pt x="1482" y="1002"/>
                    <a:pt x="1482" y="713"/>
                  </a:cubicBezTo>
                  <a:cubicBezTo>
                    <a:pt x="1482" y="320"/>
                    <a:pt x="1164" y="0"/>
                    <a:pt x="769"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8" name="Google Shape;1278;p54"/>
            <p:cNvSpPr/>
            <p:nvPr/>
          </p:nvSpPr>
          <p:spPr>
            <a:xfrm>
              <a:off x="7677398" y="1956579"/>
              <a:ext cx="67487" cy="64936"/>
            </a:xfrm>
            <a:custGeom>
              <a:rect b="b" l="l" r="r" t="t"/>
              <a:pathLst>
                <a:path extrusionOk="0" h="1426" w="1482">
                  <a:moveTo>
                    <a:pt x="769" y="0"/>
                  </a:moveTo>
                  <a:cubicBezTo>
                    <a:pt x="480" y="0"/>
                    <a:pt x="220" y="174"/>
                    <a:pt x="109" y="441"/>
                  </a:cubicBezTo>
                  <a:cubicBezTo>
                    <a:pt x="0" y="707"/>
                    <a:pt x="61" y="1013"/>
                    <a:pt x="264" y="1216"/>
                  </a:cubicBezTo>
                  <a:cubicBezTo>
                    <a:pt x="401" y="1353"/>
                    <a:pt x="583" y="1426"/>
                    <a:pt x="768" y="1426"/>
                  </a:cubicBezTo>
                  <a:cubicBezTo>
                    <a:pt x="860" y="1426"/>
                    <a:pt x="953" y="1408"/>
                    <a:pt x="1041" y="1371"/>
                  </a:cubicBezTo>
                  <a:cubicBezTo>
                    <a:pt x="1308" y="1261"/>
                    <a:pt x="1481" y="1002"/>
                    <a:pt x="1481" y="713"/>
                  </a:cubicBezTo>
                  <a:cubicBezTo>
                    <a:pt x="1481" y="320"/>
                    <a:pt x="1162" y="0"/>
                    <a:pt x="769"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9" name="Google Shape;1279;p54"/>
            <p:cNvSpPr/>
            <p:nvPr/>
          </p:nvSpPr>
          <p:spPr>
            <a:xfrm>
              <a:off x="5884980" y="2339826"/>
              <a:ext cx="67487" cy="64936"/>
            </a:xfrm>
            <a:custGeom>
              <a:rect b="b" l="l" r="r" t="t"/>
              <a:pathLst>
                <a:path extrusionOk="0" h="1426" w="1482">
                  <a:moveTo>
                    <a:pt x="769" y="0"/>
                  </a:moveTo>
                  <a:cubicBezTo>
                    <a:pt x="481" y="0"/>
                    <a:pt x="220" y="174"/>
                    <a:pt x="111" y="440"/>
                  </a:cubicBezTo>
                  <a:cubicBezTo>
                    <a:pt x="1" y="707"/>
                    <a:pt x="61" y="1013"/>
                    <a:pt x="266" y="1216"/>
                  </a:cubicBezTo>
                  <a:cubicBezTo>
                    <a:pt x="401" y="1353"/>
                    <a:pt x="583" y="1425"/>
                    <a:pt x="768" y="1425"/>
                  </a:cubicBezTo>
                  <a:cubicBezTo>
                    <a:pt x="860" y="1425"/>
                    <a:pt x="953" y="1407"/>
                    <a:pt x="1042" y="1371"/>
                  </a:cubicBezTo>
                  <a:cubicBezTo>
                    <a:pt x="1308" y="1260"/>
                    <a:pt x="1482" y="1001"/>
                    <a:pt x="1482" y="713"/>
                  </a:cubicBezTo>
                  <a:cubicBezTo>
                    <a:pt x="1482" y="318"/>
                    <a:pt x="1162" y="0"/>
                    <a:pt x="769"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0" name="Google Shape;1280;p54"/>
            <p:cNvSpPr/>
            <p:nvPr/>
          </p:nvSpPr>
          <p:spPr>
            <a:xfrm>
              <a:off x="6333073" y="2339826"/>
              <a:ext cx="67487" cy="64936"/>
            </a:xfrm>
            <a:custGeom>
              <a:rect b="b" l="l" r="r" t="t"/>
              <a:pathLst>
                <a:path extrusionOk="0" h="1426" w="1482">
                  <a:moveTo>
                    <a:pt x="769" y="0"/>
                  </a:moveTo>
                  <a:cubicBezTo>
                    <a:pt x="480" y="0"/>
                    <a:pt x="221" y="174"/>
                    <a:pt x="110" y="440"/>
                  </a:cubicBezTo>
                  <a:cubicBezTo>
                    <a:pt x="0" y="705"/>
                    <a:pt x="60" y="1013"/>
                    <a:pt x="265" y="1216"/>
                  </a:cubicBezTo>
                  <a:cubicBezTo>
                    <a:pt x="401" y="1353"/>
                    <a:pt x="583" y="1425"/>
                    <a:pt x="768" y="1425"/>
                  </a:cubicBezTo>
                  <a:cubicBezTo>
                    <a:pt x="860" y="1425"/>
                    <a:pt x="953" y="1407"/>
                    <a:pt x="1041" y="1371"/>
                  </a:cubicBezTo>
                  <a:cubicBezTo>
                    <a:pt x="1307" y="1260"/>
                    <a:pt x="1481" y="1001"/>
                    <a:pt x="1481" y="713"/>
                  </a:cubicBezTo>
                  <a:cubicBezTo>
                    <a:pt x="1481" y="320"/>
                    <a:pt x="1162" y="0"/>
                    <a:pt x="769"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1" name="Google Shape;1281;p54"/>
            <p:cNvSpPr/>
            <p:nvPr/>
          </p:nvSpPr>
          <p:spPr>
            <a:xfrm>
              <a:off x="6781166" y="2339826"/>
              <a:ext cx="67532" cy="64936"/>
            </a:xfrm>
            <a:custGeom>
              <a:rect b="b" l="l" r="r" t="t"/>
              <a:pathLst>
                <a:path extrusionOk="0" h="1426" w="1483">
                  <a:moveTo>
                    <a:pt x="769" y="0"/>
                  </a:moveTo>
                  <a:cubicBezTo>
                    <a:pt x="481" y="0"/>
                    <a:pt x="220" y="174"/>
                    <a:pt x="110" y="440"/>
                  </a:cubicBezTo>
                  <a:cubicBezTo>
                    <a:pt x="1" y="707"/>
                    <a:pt x="61" y="1013"/>
                    <a:pt x="264" y="1216"/>
                  </a:cubicBezTo>
                  <a:cubicBezTo>
                    <a:pt x="401" y="1353"/>
                    <a:pt x="583" y="1425"/>
                    <a:pt x="769" y="1425"/>
                  </a:cubicBezTo>
                  <a:cubicBezTo>
                    <a:pt x="861" y="1425"/>
                    <a:pt x="953" y="1407"/>
                    <a:pt x="1042" y="1371"/>
                  </a:cubicBezTo>
                  <a:cubicBezTo>
                    <a:pt x="1308" y="1260"/>
                    <a:pt x="1482" y="1001"/>
                    <a:pt x="1482" y="713"/>
                  </a:cubicBezTo>
                  <a:cubicBezTo>
                    <a:pt x="1482" y="318"/>
                    <a:pt x="1163" y="0"/>
                    <a:pt x="769"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2" name="Google Shape;1282;p54"/>
            <p:cNvSpPr/>
            <p:nvPr/>
          </p:nvSpPr>
          <p:spPr>
            <a:xfrm>
              <a:off x="7229259" y="2339826"/>
              <a:ext cx="67487" cy="64936"/>
            </a:xfrm>
            <a:custGeom>
              <a:rect b="b" l="l" r="r" t="t"/>
              <a:pathLst>
                <a:path extrusionOk="0" h="1426" w="1482">
                  <a:moveTo>
                    <a:pt x="769" y="0"/>
                  </a:moveTo>
                  <a:cubicBezTo>
                    <a:pt x="480" y="0"/>
                    <a:pt x="221" y="174"/>
                    <a:pt x="111" y="440"/>
                  </a:cubicBezTo>
                  <a:cubicBezTo>
                    <a:pt x="0" y="705"/>
                    <a:pt x="61" y="1013"/>
                    <a:pt x="265" y="1216"/>
                  </a:cubicBezTo>
                  <a:cubicBezTo>
                    <a:pt x="401" y="1353"/>
                    <a:pt x="584" y="1425"/>
                    <a:pt x="769" y="1425"/>
                  </a:cubicBezTo>
                  <a:cubicBezTo>
                    <a:pt x="861" y="1425"/>
                    <a:pt x="953" y="1407"/>
                    <a:pt x="1041" y="1371"/>
                  </a:cubicBezTo>
                  <a:cubicBezTo>
                    <a:pt x="1308" y="1260"/>
                    <a:pt x="1482" y="1001"/>
                    <a:pt x="1482" y="713"/>
                  </a:cubicBezTo>
                  <a:cubicBezTo>
                    <a:pt x="1482" y="320"/>
                    <a:pt x="1162" y="0"/>
                    <a:pt x="769"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3" name="Google Shape;1283;p54"/>
            <p:cNvSpPr/>
            <p:nvPr/>
          </p:nvSpPr>
          <p:spPr>
            <a:xfrm>
              <a:off x="7677398" y="2339826"/>
              <a:ext cx="67487" cy="64936"/>
            </a:xfrm>
            <a:custGeom>
              <a:rect b="b" l="l" r="r" t="t"/>
              <a:pathLst>
                <a:path extrusionOk="0" h="1426" w="1482">
                  <a:moveTo>
                    <a:pt x="769" y="0"/>
                  </a:moveTo>
                  <a:cubicBezTo>
                    <a:pt x="480" y="0"/>
                    <a:pt x="220" y="174"/>
                    <a:pt x="109" y="440"/>
                  </a:cubicBezTo>
                  <a:cubicBezTo>
                    <a:pt x="0" y="707"/>
                    <a:pt x="61" y="1013"/>
                    <a:pt x="264" y="1216"/>
                  </a:cubicBezTo>
                  <a:cubicBezTo>
                    <a:pt x="401" y="1353"/>
                    <a:pt x="583" y="1425"/>
                    <a:pt x="768" y="1425"/>
                  </a:cubicBezTo>
                  <a:cubicBezTo>
                    <a:pt x="860" y="1425"/>
                    <a:pt x="953" y="1407"/>
                    <a:pt x="1041" y="1371"/>
                  </a:cubicBezTo>
                  <a:cubicBezTo>
                    <a:pt x="1308" y="1260"/>
                    <a:pt x="1481" y="1001"/>
                    <a:pt x="1481" y="713"/>
                  </a:cubicBezTo>
                  <a:cubicBezTo>
                    <a:pt x="1481" y="318"/>
                    <a:pt x="1162" y="0"/>
                    <a:pt x="769"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4" name="Google Shape;1284;p54"/>
            <p:cNvSpPr/>
            <p:nvPr/>
          </p:nvSpPr>
          <p:spPr>
            <a:xfrm>
              <a:off x="5885071" y="2722799"/>
              <a:ext cx="69809" cy="64982"/>
            </a:xfrm>
            <a:custGeom>
              <a:rect b="b" l="l" r="r" t="t"/>
              <a:pathLst>
                <a:path extrusionOk="0" h="1427" w="1533">
                  <a:moveTo>
                    <a:pt x="769" y="1"/>
                  </a:moveTo>
                  <a:cubicBezTo>
                    <a:pt x="731" y="1"/>
                    <a:pt x="692" y="4"/>
                    <a:pt x="654" y="10"/>
                  </a:cubicBezTo>
                  <a:cubicBezTo>
                    <a:pt x="265" y="72"/>
                    <a:pt x="0" y="439"/>
                    <a:pt x="63" y="827"/>
                  </a:cubicBezTo>
                  <a:cubicBezTo>
                    <a:pt x="120" y="1178"/>
                    <a:pt x="423" y="1427"/>
                    <a:pt x="767" y="1427"/>
                  </a:cubicBezTo>
                  <a:cubicBezTo>
                    <a:pt x="805" y="1427"/>
                    <a:pt x="842" y="1424"/>
                    <a:pt x="881" y="1418"/>
                  </a:cubicBezTo>
                  <a:cubicBezTo>
                    <a:pt x="1269" y="1354"/>
                    <a:pt x="1533" y="989"/>
                    <a:pt x="1471" y="601"/>
                  </a:cubicBezTo>
                  <a:cubicBezTo>
                    <a:pt x="1414" y="251"/>
                    <a:pt x="1112" y="1"/>
                    <a:pt x="769" y="1"/>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5" name="Google Shape;1285;p54"/>
            <p:cNvSpPr/>
            <p:nvPr/>
          </p:nvSpPr>
          <p:spPr>
            <a:xfrm>
              <a:off x="6335350" y="2723437"/>
              <a:ext cx="65346" cy="64936"/>
            </a:xfrm>
            <a:custGeom>
              <a:rect b="b" l="l" r="r" t="t"/>
              <a:pathLst>
                <a:path extrusionOk="0" h="1426" w="1435">
                  <a:moveTo>
                    <a:pt x="715" y="1"/>
                  </a:moveTo>
                  <a:cubicBezTo>
                    <a:pt x="713" y="1"/>
                    <a:pt x="712" y="1"/>
                    <a:pt x="710" y="1"/>
                  </a:cubicBezTo>
                  <a:cubicBezTo>
                    <a:pt x="317" y="5"/>
                    <a:pt x="0" y="327"/>
                    <a:pt x="5" y="721"/>
                  </a:cubicBezTo>
                  <a:cubicBezTo>
                    <a:pt x="9" y="1111"/>
                    <a:pt x="327" y="1426"/>
                    <a:pt x="716" y="1426"/>
                  </a:cubicBezTo>
                  <a:cubicBezTo>
                    <a:pt x="719" y="1426"/>
                    <a:pt x="722" y="1426"/>
                    <a:pt x="724" y="1426"/>
                  </a:cubicBezTo>
                  <a:cubicBezTo>
                    <a:pt x="1118" y="1423"/>
                    <a:pt x="1434" y="1100"/>
                    <a:pt x="1430" y="707"/>
                  </a:cubicBezTo>
                  <a:cubicBezTo>
                    <a:pt x="1425" y="315"/>
                    <a:pt x="1107" y="1"/>
                    <a:pt x="715" y="1"/>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6" name="Google Shape;1286;p54"/>
            <p:cNvSpPr/>
            <p:nvPr/>
          </p:nvSpPr>
          <p:spPr>
            <a:xfrm>
              <a:off x="6783716" y="2722981"/>
              <a:ext cx="64982" cy="64936"/>
            </a:xfrm>
            <a:custGeom>
              <a:rect b="b" l="l" r="r" t="t"/>
              <a:pathLst>
                <a:path extrusionOk="0" h="1426" w="1427">
                  <a:moveTo>
                    <a:pt x="713" y="0"/>
                  </a:moveTo>
                  <a:cubicBezTo>
                    <a:pt x="319" y="0"/>
                    <a:pt x="1" y="320"/>
                    <a:pt x="1" y="713"/>
                  </a:cubicBezTo>
                  <a:cubicBezTo>
                    <a:pt x="1" y="1107"/>
                    <a:pt x="319" y="1425"/>
                    <a:pt x="713" y="1425"/>
                  </a:cubicBezTo>
                  <a:cubicBezTo>
                    <a:pt x="1107" y="1425"/>
                    <a:pt x="1426" y="1107"/>
                    <a:pt x="1426" y="713"/>
                  </a:cubicBezTo>
                  <a:cubicBezTo>
                    <a:pt x="1426" y="320"/>
                    <a:pt x="1107" y="0"/>
                    <a:pt x="713"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7" name="Google Shape;1287;p54"/>
            <p:cNvSpPr/>
            <p:nvPr/>
          </p:nvSpPr>
          <p:spPr>
            <a:xfrm>
              <a:off x="7231810" y="2722981"/>
              <a:ext cx="64936" cy="64936"/>
            </a:xfrm>
            <a:custGeom>
              <a:rect b="b" l="l" r="r" t="t"/>
              <a:pathLst>
                <a:path extrusionOk="0" h="1426" w="1426">
                  <a:moveTo>
                    <a:pt x="713" y="0"/>
                  </a:moveTo>
                  <a:cubicBezTo>
                    <a:pt x="320" y="0"/>
                    <a:pt x="0" y="320"/>
                    <a:pt x="0" y="713"/>
                  </a:cubicBezTo>
                  <a:cubicBezTo>
                    <a:pt x="0" y="1107"/>
                    <a:pt x="320" y="1425"/>
                    <a:pt x="713" y="1425"/>
                  </a:cubicBezTo>
                  <a:cubicBezTo>
                    <a:pt x="1108" y="1425"/>
                    <a:pt x="1426" y="1107"/>
                    <a:pt x="1426" y="713"/>
                  </a:cubicBezTo>
                  <a:cubicBezTo>
                    <a:pt x="1426" y="320"/>
                    <a:pt x="1108" y="0"/>
                    <a:pt x="713"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8" name="Google Shape;1288;p54"/>
            <p:cNvSpPr/>
            <p:nvPr/>
          </p:nvSpPr>
          <p:spPr>
            <a:xfrm>
              <a:off x="7679948" y="2722981"/>
              <a:ext cx="64936" cy="64936"/>
            </a:xfrm>
            <a:custGeom>
              <a:rect b="b" l="l" r="r" t="t"/>
              <a:pathLst>
                <a:path extrusionOk="0" h="1426" w="1426">
                  <a:moveTo>
                    <a:pt x="713" y="0"/>
                  </a:moveTo>
                  <a:cubicBezTo>
                    <a:pt x="318" y="0"/>
                    <a:pt x="0" y="320"/>
                    <a:pt x="0" y="713"/>
                  </a:cubicBezTo>
                  <a:cubicBezTo>
                    <a:pt x="0" y="1107"/>
                    <a:pt x="318" y="1425"/>
                    <a:pt x="713" y="1425"/>
                  </a:cubicBezTo>
                  <a:cubicBezTo>
                    <a:pt x="1106" y="1425"/>
                    <a:pt x="1425" y="1107"/>
                    <a:pt x="1425" y="713"/>
                  </a:cubicBezTo>
                  <a:cubicBezTo>
                    <a:pt x="1425" y="320"/>
                    <a:pt x="1106" y="0"/>
                    <a:pt x="713"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9" name="Google Shape;1289;p54"/>
            <p:cNvSpPr/>
            <p:nvPr/>
          </p:nvSpPr>
          <p:spPr>
            <a:xfrm>
              <a:off x="5885117" y="3106001"/>
              <a:ext cx="69763" cy="64982"/>
            </a:xfrm>
            <a:custGeom>
              <a:rect b="b" l="l" r="r" t="t"/>
              <a:pathLst>
                <a:path extrusionOk="0" h="1427" w="1532">
                  <a:moveTo>
                    <a:pt x="766" y="0"/>
                  </a:moveTo>
                  <a:cubicBezTo>
                    <a:pt x="729" y="0"/>
                    <a:pt x="691" y="3"/>
                    <a:pt x="653" y="9"/>
                  </a:cubicBezTo>
                  <a:cubicBezTo>
                    <a:pt x="264" y="73"/>
                    <a:pt x="1" y="438"/>
                    <a:pt x="62" y="827"/>
                  </a:cubicBezTo>
                  <a:cubicBezTo>
                    <a:pt x="119" y="1177"/>
                    <a:pt x="421" y="1426"/>
                    <a:pt x="764" y="1426"/>
                  </a:cubicBezTo>
                  <a:cubicBezTo>
                    <a:pt x="802" y="1426"/>
                    <a:pt x="841" y="1423"/>
                    <a:pt x="880" y="1417"/>
                  </a:cubicBezTo>
                  <a:cubicBezTo>
                    <a:pt x="1268" y="1354"/>
                    <a:pt x="1532" y="988"/>
                    <a:pt x="1470" y="600"/>
                  </a:cubicBezTo>
                  <a:cubicBezTo>
                    <a:pt x="1413" y="249"/>
                    <a:pt x="1110" y="0"/>
                    <a:pt x="766"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0" name="Google Shape;1290;p54"/>
            <p:cNvSpPr/>
            <p:nvPr/>
          </p:nvSpPr>
          <p:spPr>
            <a:xfrm>
              <a:off x="6335350" y="3106684"/>
              <a:ext cx="65255" cy="64936"/>
            </a:xfrm>
            <a:custGeom>
              <a:rect b="b" l="l" r="r" t="t"/>
              <a:pathLst>
                <a:path extrusionOk="0" h="1426" w="1433">
                  <a:moveTo>
                    <a:pt x="718" y="0"/>
                  </a:moveTo>
                  <a:cubicBezTo>
                    <a:pt x="715" y="0"/>
                    <a:pt x="712" y="0"/>
                    <a:pt x="710" y="0"/>
                  </a:cubicBezTo>
                  <a:cubicBezTo>
                    <a:pt x="317" y="3"/>
                    <a:pt x="0" y="326"/>
                    <a:pt x="5" y="720"/>
                  </a:cubicBezTo>
                  <a:cubicBezTo>
                    <a:pt x="7" y="1112"/>
                    <a:pt x="327" y="1426"/>
                    <a:pt x="719" y="1426"/>
                  </a:cubicBezTo>
                  <a:cubicBezTo>
                    <a:pt x="721" y="1426"/>
                    <a:pt x="723" y="1426"/>
                    <a:pt x="724" y="1425"/>
                  </a:cubicBezTo>
                  <a:cubicBezTo>
                    <a:pt x="1118" y="1421"/>
                    <a:pt x="1433" y="1099"/>
                    <a:pt x="1430" y="706"/>
                  </a:cubicBezTo>
                  <a:cubicBezTo>
                    <a:pt x="1425" y="315"/>
                    <a:pt x="1107" y="0"/>
                    <a:pt x="718"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1" name="Google Shape;1291;p54"/>
            <p:cNvSpPr/>
            <p:nvPr/>
          </p:nvSpPr>
          <p:spPr>
            <a:xfrm>
              <a:off x="6783716" y="3106183"/>
              <a:ext cx="64982" cy="64982"/>
            </a:xfrm>
            <a:custGeom>
              <a:rect b="b" l="l" r="r" t="t"/>
              <a:pathLst>
                <a:path extrusionOk="0" h="1427" w="1427">
                  <a:moveTo>
                    <a:pt x="713" y="1"/>
                  </a:moveTo>
                  <a:cubicBezTo>
                    <a:pt x="319" y="1"/>
                    <a:pt x="1" y="320"/>
                    <a:pt x="1" y="714"/>
                  </a:cubicBezTo>
                  <a:cubicBezTo>
                    <a:pt x="1" y="1107"/>
                    <a:pt x="319" y="1426"/>
                    <a:pt x="713" y="1426"/>
                  </a:cubicBezTo>
                  <a:cubicBezTo>
                    <a:pt x="1107" y="1426"/>
                    <a:pt x="1426" y="1107"/>
                    <a:pt x="1426" y="714"/>
                  </a:cubicBezTo>
                  <a:cubicBezTo>
                    <a:pt x="1426" y="320"/>
                    <a:pt x="1107" y="1"/>
                    <a:pt x="713" y="1"/>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2" name="Google Shape;1292;p54"/>
            <p:cNvSpPr/>
            <p:nvPr/>
          </p:nvSpPr>
          <p:spPr>
            <a:xfrm>
              <a:off x="7231810" y="3106183"/>
              <a:ext cx="64936" cy="64982"/>
            </a:xfrm>
            <a:custGeom>
              <a:rect b="b" l="l" r="r" t="t"/>
              <a:pathLst>
                <a:path extrusionOk="0" h="1427" w="1426">
                  <a:moveTo>
                    <a:pt x="713" y="1"/>
                  </a:moveTo>
                  <a:cubicBezTo>
                    <a:pt x="320" y="1"/>
                    <a:pt x="0" y="320"/>
                    <a:pt x="0" y="714"/>
                  </a:cubicBezTo>
                  <a:cubicBezTo>
                    <a:pt x="0" y="1107"/>
                    <a:pt x="320" y="1426"/>
                    <a:pt x="713" y="1426"/>
                  </a:cubicBezTo>
                  <a:cubicBezTo>
                    <a:pt x="1108" y="1426"/>
                    <a:pt x="1426" y="1107"/>
                    <a:pt x="1426" y="714"/>
                  </a:cubicBezTo>
                  <a:cubicBezTo>
                    <a:pt x="1426" y="320"/>
                    <a:pt x="1108" y="1"/>
                    <a:pt x="713" y="1"/>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3" name="Google Shape;1293;p54"/>
            <p:cNvSpPr/>
            <p:nvPr/>
          </p:nvSpPr>
          <p:spPr>
            <a:xfrm>
              <a:off x="7679948" y="3106183"/>
              <a:ext cx="64936" cy="64982"/>
            </a:xfrm>
            <a:custGeom>
              <a:rect b="b" l="l" r="r" t="t"/>
              <a:pathLst>
                <a:path extrusionOk="0" h="1427" w="1426">
                  <a:moveTo>
                    <a:pt x="713" y="1"/>
                  </a:moveTo>
                  <a:cubicBezTo>
                    <a:pt x="318" y="1"/>
                    <a:pt x="0" y="320"/>
                    <a:pt x="0" y="714"/>
                  </a:cubicBezTo>
                  <a:cubicBezTo>
                    <a:pt x="0" y="1107"/>
                    <a:pt x="318" y="1426"/>
                    <a:pt x="713" y="1426"/>
                  </a:cubicBezTo>
                  <a:cubicBezTo>
                    <a:pt x="1106" y="1426"/>
                    <a:pt x="1425" y="1107"/>
                    <a:pt x="1425" y="714"/>
                  </a:cubicBezTo>
                  <a:cubicBezTo>
                    <a:pt x="1425" y="320"/>
                    <a:pt x="1106" y="1"/>
                    <a:pt x="713" y="1"/>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4" name="Google Shape;1294;p54"/>
            <p:cNvSpPr/>
            <p:nvPr/>
          </p:nvSpPr>
          <p:spPr>
            <a:xfrm>
              <a:off x="5910390" y="3519120"/>
              <a:ext cx="67487" cy="64936"/>
            </a:xfrm>
            <a:custGeom>
              <a:rect b="b" l="l" r="r" t="t"/>
              <a:pathLst>
                <a:path extrusionOk="0" h="1426" w="1482">
                  <a:moveTo>
                    <a:pt x="769" y="0"/>
                  </a:moveTo>
                  <a:cubicBezTo>
                    <a:pt x="481" y="0"/>
                    <a:pt x="221" y="174"/>
                    <a:pt x="111" y="441"/>
                  </a:cubicBezTo>
                  <a:cubicBezTo>
                    <a:pt x="1" y="707"/>
                    <a:pt x="62" y="1013"/>
                    <a:pt x="266" y="1217"/>
                  </a:cubicBezTo>
                  <a:cubicBezTo>
                    <a:pt x="401" y="1353"/>
                    <a:pt x="584" y="1426"/>
                    <a:pt x="769" y="1426"/>
                  </a:cubicBezTo>
                  <a:cubicBezTo>
                    <a:pt x="861" y="1426"/>
                    <a:pt x="954" y="1408"/>
                    <a:pt x="1042" y="1371"/>
                  </a:cubicBezTo>
                  <a:cubicBezTo>
                    <a:pt x="1308" y="1261"/>
                    <a:pt x="1482" y="1002"/>
                    <a:pt x="1482" y="713"/>
                  </a:cubicBezTo>
                  <a:cubicBezTo>
                    <a:pt x="1482" y="320"/>
                    <a:pt x="1164"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5" name="Google Shape;1295;p54"/>
            <p:cNvSpPr/>
            <p:nvPr/>
          </p:nvSpPr>
          <p:spPr>
            <a:xfrm>
              <a:off x="6358529" y="3519120"/>
              <a:ext cx="67487" cy="64936"/>
            </a:xfrm>
            <a:custGeom>
              <a:rect b="b" l="l" r="r" t="t"/>
              <a:pathLst>
                <a:path extrusionOk="0" h="1426" w="1482">
                  <a:moveTo>
                    <a:pt x="769" y="0"/>
                  </a:moveTo>
                  <a:cubicBezTo>
                    <a:pt x="480" y="0"/>
                    <a:pt x="221" y="174"/>
                    <a:pt x="111" y="441"/>
                  </a:cubicBezTo>
                  <a:cubicBezTo>
                    <a:pt x="1" y="707"/>
                    <a:pt x="61" y="1013"/>
                    <a:pt x="266" y="1217"/>
                  </a:cubicBezTo>
                  <a:cubicBezTo>
                    <a:pt x="401" y="1353"/>
                    <a:pt x="583" y="1426"/>
                    <a:pt x="768" y="1426"/>
                  </a:cubicBezTo>
                  <a:cubicBezTo>
                    <a:pt x="860" y="1426"/>
                    <a:pt x="953" y="1408"/>
                    <a:pt x="1041" y="1371"/>
                  </a:cubicBezTo>
                  <a:cubicBezTo>
                    <a:pt x="1308" y="1261"/>
                    <a:pt x="1482" y="1002"/>
                    <a:pt x="1482" y="713"/>
                  </a:cubicBezTo>
                  <a:cubicBezTo>
                    <a:pt x="1482" y="320"/>
                    <a:pt x="1162"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6" name="Google Shape;1296;p54"/>
            <p:cNvSpPr/>
            <p:nvPr/>
          </p:nvSpPr>
          <p:spPr>
            <a:xfrm>
              <a:off x="6806576" y="3519120"/>
              <a:ext cx="67532" cy="64936"/>
            </a:xfrm>
            <a:custGeom>
              <a:rect b="b" l="l" r="r" t="t"/>
              <a:pathLst>
                <a:path extrusionOk="0" h="1426" w="1483">
                  <a:moveTo>
                    <a:pt x="769" y="0"/>
                  </a:moveTo>
                  <a:cubicBezTo>
                    <a:pt x="481" y="0"/>
                    <a:pt x="222" y="174"/>
                    <a:pt x="111" y="441"/>
                  </a:cubicBezTo>
                  <a:cubicBezTo>
                    <a:pt x="1" y="707"/>
                    <a:pt x="63" y="1013"/>
                    <a:pt x="266" y="1217"/>
                  </a:cubicBezTo>
                  <a:cubicBezTo>
                    <a:pt x="402" y="1353"/>
                    <a:pt x="584" y="1426"/>
                    <a:pt x="769" y="1426"/>
                  </a:cubicBezTo>
                  <a:cubicBezTo>
                    <a:pt x="861" y="1426"/>
                    <a:pt x="954" y="1408"/>
                    <a:pt x="1042" y="1371"/>
                  </a:cubicBezTo>
                  <a:cubicBezTo>
                    <a:pt x="1308" y="1261"/>
                    <a:pt x="1482" y="1002"/>
                    <a:pt x="1482" y="713"/>
                  </a:cubicBezTo>
                  <a:cubicBezTo>
                    <a:pt x="1482" y="320"/>
                    <a:pt x="1164"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7" name="Google Shape;1297;p54"/>
            <p:cNvSpPr/>
            <p:nvPr/>
          </p:nvSpPr>
          <p:spPr>
            <a:xfrm>
              <a:off x="7254715" y="3519120"/>
              <a:ext cx="67487" cy="64936"/>
            </a:xfrm>
            <a:custGeom>
              <a:rect b="b" l="l" r="r" t="t"/>
              <a:pathLst>
                <a:path extrusionOk="0" h="1426" w="1482">
                  <a:moveTo>
                    <a:pt x="769" y="0"/>
                  </a:moveTo>
                  <a:cubicBezTo>
                    <a:pt x="481" y="0"/>
                    <a:pt x="222" y="174"/>
                    <a:pt x="111" y="441"/>
                  </a:cubicBezTo>
                  <a:cubicBezTo>
                    <a:pt x="1" y="707"/>
                    <a:pt x="61" y="1013"/>
                    <a:pt x="266" y="1217"/>
                  </a:cubicBezTo>
                  <a:cubicBezTo>
                    <a:pt x="402" y="1353"/>
                    <a:pt x="583" y="1426"/>
                    <a:pt x="769" y="1426"/>
                  </a:cubicBezTo>
                  <a:cubicBezTo>
                    <a:pt x="861" y="1426"/>
                    <a:pt x="953" y="1408"/>
                    <a:pt x="1042" y="1371"/>
                  </a:cubicBezTo>
                  <a:cubicBezTo>
                    <a:pt x="1308" y="1261"/>
                    <a:pt x="1482" y="1002"/>
                    <a:pt x="1482" y="713"/>
                  </a:cubicBezTo>
                  <a:cubicBezTo>
                    <a:pt x="1482" y="320"/>
                    <a:pt x="1163"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8" name="Google Shape;1298;p54"/>
            <p:cNvSpPr/>
            <p:nvPr/>
          </p:nvSpPr>
          <p:spPr>
            <a:xfrm>
              <a:off x="7705358" y="3519120"/>
              <a:ext cx="67487" cy="64936"/>
            </a:xfrm>
            <a:custGeom>
              <a:rect b="b" l="l" r="r" t="t"/>
              <a:pathLst>
                <a:path extrusionOk="0" h="1426" w="1482">
                  <a:moveTo>
                    <a:pt x="714" y="0"/>
                  </a:moveTo>
                  <a:cubicBezTo>
                    <a:pt x="622" y="0"/>
                    <a:pt x="529" y="18"/>
                    <a:pt x="440" y="55"/>
                  </a:cubicBezTo>
                  <a:cubicBezTo>
                    <a:pt x="174" y="165"/>
                    <a:pt x="0" y="424"/>
                    <a:pt x="0" y="713"/>
                  </a:cubicBezTo>
                  <a:cubicBezTo>
                    <a:pt x="0" y="1106"/>
                    <a:pt x="320" y="1426"/>
                    <a:pt x="713" y="1426"/>
                  </a:cubicBezTo>
                  <a:cubicBezTo>
                    <a:pt x="1001" y="1426"/>
                    <a:pt x="1261" y="1252"/>
                    <a:pt x="1371" y="985"/>
                  </a:cubicBezTo>
                  <a:cubicBezTo>
                    <a:pt x="1481" y="719"/>
                    <a:pt x="1421" y="413"/>
                    <a:pt x="1216" y="209"/>
                  </a:cubicBezTo>
                  <a:cubicBezTo>
                    <a:pt x="1081" y="73"/>
                    <a:pt x="899" y="0"/>
                    <a:pt x="714"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9" name="Google Shape;1299;p54"/>
            <p:cNvSpPr/>
            <p:nvPr/>
          </p:nvSpPr>
          <p:spPr>
            <a:xfrm>
              <a:off x="5910390" y="3902367"/>
              <a:ext cx="67487" cy="64891"/>
            </a:xfrm>
            <a:custGeom>
              <a:rect b="b" l="l" r="r" t="t"/>
              <a:pathLst>
                <a:path extrusionOk="0" h="1425" w="1482">
                  <a:moveTo>
                    <a:pt x="769" y="0"/>
                  </a:moveTo>
                  <a:cubicBezTo>
                    <a:pt x="481" y="0"/>
                    <a:pt x="221" y="174"/>
                    <a:pt x="111" y="439"/>
                  </a:cubicBezTo>
                  <a:cubicBezTo>
                    <a:pt x="1" y="705"/>
                    <a:pt x="62" y="1012"/>
                    <a:pt x="266" y="1216"/>
                  </a:cubicBezTo>
                  <a:cubicBezTo>
                    <a:pt x="403" y="1352"/>
                    <a:pt x="585" y="1425"/>
                    <a:pt x="771" y="1425"/>
                  </a:cubicBezTo>
                  <a:cubicBezTo>
                    <a:pt x="863" y="1425"/>
                    <a:pt x="955" y="1407"/>
                    <a:pt x="1043" y="1371"/>
                  </a:cubicBezTo>
                  <a:cubicBezTo>
                    <a:pt x="1308" y="1260"/>
                    <a:pt x="1482" y="1000"/>
                    <a:pt x="1482" y="713"/>
                  </a:cubicBezTo>
                  <a:cubicBezTo>
                    <a:pt x="1482" y="318"/>
                    <a:pt x="1164"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0" name="Google Shape;1300;p54"/>
            <p:cNvSpPr/>
            <p:nvPr/>
          </p:nvSpPr>
          <p:spPr>
            <a:xfrm>
              <a:off x="6358529" y="3902367"/>
              <a:ext cx="67487" cy="64891"/>
            </a:xfrm>
            <a:custGeom>
              <a:rect b="b" l="l" r="r" t="t"/>
              <a:pathLst>
                <a:path extrusionOk="0" h="1425" w="1482">
                  <a:moveTo>
                    <a:pt x="769" y="0"/>
                  </a:moveTo>
                  <a:cubicBezTo>
                    <a:pt x="480" y="0"/>
                    <a:pt x="220" y="174"/>
                    <a:pt x="111" y="439"/>
                  </a:cubicBezTo>
                  <a:cubicBezTo>
                    <a:pt x="1" y="705"/>
                    <a:pt x="61" y="1012"/>
                    <a:pt x="266" y="1216"/>
                  </a:cubicBezTo>
                  <a:cubicBezTo>
                    <a:pt x="402" y="1352"/>
                    <a:pt x="584" y="1425"/>
                    <a:pt x="770" y="1425"/>
                  </a:cubicBezTo>
                  <a:cubicBezTo>
                    <a:pt x="861" y="1425"/>
                    <a:pt x="953" y="1407"/>
                    <a:pt x="1041" y="1371"/>
                  </a:cubicBezTo>
                  <a:cubicBezTo>
                    <a:pt x="1308" y="1260"/>
                    <a:pt x="1482" y="1000"/>
                    <a:pt x="1482" y="713"/>
                  </a:cubicBezTo>
                  <a:cubicBezTo>
                    <a:pt x="1482" y="318"/>
                    <a:pt x="1162"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1" name="Google Shape;1301;p54"/>
            <p:cNvSpPr/>
            <p:nvPr/>
          </p:nvSpPr>
          <p:spPr>
            <a:xfrm>
              <a:off x="6806576" y="3902367"/>
              <a:ext cx="67532" cy="64891"/>
            </a:xfrm>
            <a:custGeom>
              <a:rect b="b" l="l" r="r" t="t"/>
              <a:pathLst>
                <a:path extrusionOk="0" h="1425" w="1483">
                  <a:moveTo>
                    <a:pt x="769" y="0"/>
                  </a:moveTo>
                  <a:cubicBezTo>
                    <a:pt x="481" y="0"/>
                    <a:pt x="222" y="174"/>
                    <a:pt x="111" y="439"/>
                  </a:cubicBezTo>
                  <a:cubicBezTo>
                    <a:pt x="1" y="705"/>
                    <a:pt x="63" y="1012"/>
                    <a:pt x="266" y="1216"/>
                  </a:cubicBezTo>
                  <a:cubicBezTo>
                    <a:pt x="403" y="1352"/>
                    <a:pt x="586" y="1425"/>
                    <a:pt x="771" y="1425"/>
                  </a:cubicBezTo>
                  <a:cubicBezTo>
                    <a:pt x="863" y="1425"/>
                    <a:pt x="955" y="1407"/>
                    <a:pt x="1043" y="1371"/>
                  </a:cubicBezTo>
                  <a:cubicBezTo>
                    <a:pt x="1308" y="1260"/>
                    <a:pt x="1482" y="1000"/>
                    <a:pt x="1482" y="713"/>
                  </a:cubicBezTo>
                  <a:cubicBezTo>
                    <a:pt x="1482" y="318"/>
                    <a:pt x="1164"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2" name="Google Shape;1302;p54"/>
            <p:cNvSpPr/>
            <p:nvPr/>
          </p:nvSpPr>
          <p:spPr>
            <a:xfrm>
              <a:off x="7254715" y="3902367"/>
              <a:ext cx="67487" cy="64891"/>
            </a:xfrm>
            <a:custGeom>
              <a:rect b="b" l="l" r="r" t="t"/>
              <a:pathLst>
                <a:path extrusionOk="0" h="1425" w="1482">
                  <a:moveTo>
                    <a:pt x="769" y="0"/>
                  </a:moveTo>
                  <a:cubicBezTo>
                    <a:pt x="481" y="0"/>
                    <a:pt x="220" y="174"/>
                    <a:pt x="111" y="439"/>
                  </a:cubicBezTo>
                  <a:cubicBezTo>
                    <a:pt x="1" y="705"/>
                    <a:pt x="61" y="1012"/>
                    <a:pt x="266" y="1216"/>
                  </a:cubicBezTo>
                  <a:cubicBezTo>
                    <a:pt x="402" y="1352"/>
                    <a:pt x="584" y="1425"/>
                    <a:pt x="770" y="1425"/>
                  </a:cubicBezTo>
                  <a:cubicBezTo>
                    <a:pt x="861" y="1425"/>
                    <a:pt x="954" y="1407"/>
                    <a:pt x="1042" y="1371"/>
                  </a:cubicBezTo>
                  <a:cubicBezTo>
                    <a:pt x="1308" y="1260"/>
                    <a:pt x="1482" y="1000"/>
                    <a:pt x="1482" y="713"/>
                  </a:cubicBezTo>
                  <a:cubicBezTo>
                    <a:pt x="1482" y="318"/>
                    <a:pt x="1163"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3" name="Google Shape;1303;p54"/>
            <p:cNvSpPr/>
            <p:nvPr/>
          </p:nvSpPr>
          <p:spPr>
            <a:xfrm>
              <a:off x="7702808" y="3902367"/>
              <a:ext cx="67487" cy="64891"/>
            </a:xfrm>
            <a:custGeom>
              <a:rect b="b" l="l" r="r" t="t"/>
              <a:pathLst>
                <a:path extrusionOk="0" h="1425" w="1482">
                  <a:moveTo>
                    <a:pt x="769" y="0"/>
                  </a:moveTo>
                  <a:cubicBezTo>
                    <a:pt x="480" y="0"/>
                    <a:pt x="221" y="174"/>
                    <a:pt x="111" y="439"/>
                  </a:cubicBezTo>
                  <a:cubicBezTo>
                    <a:pt x="0" y="705"/>
                    <a:pt x="62" y="1012"/>
                    <a:pt x="265" y="1216"/>
                  </a:cubicBezTo>
                  <a:cubicBezTo>
                    <a:pt x="402" y="1352"/>
                    <a:pt x="585" y="1425"/>
                    <a:pt x="771" y="1425"/>
                  </a:cubicBezTo>
                  <a:cubicBezTo>
                    <a:pt x="862" y="1425"/>
                    <a:pt x="955" y="1407"/>
                    <a:pt x="1043" y="1371"/>
                  </a:cubicBezTo>
                  <a:cubicBezTo>
                    <a:pt x="1308" y="1260"/>
                    <a:pt x="1481" y="1000"/>
                    <a:pt x="1481" y="713"/>
                  </a:cubicBezTo>
                  <a:cubicBezTo>
                    <a:pt x="1481" y="318"/>
                    <a:pt x="1163"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4" name="Google Shape;1304;p54"/>
            <p:cNvSpPr/>
            <p:nvPr/>
          </p:nvSpPr>
          <p:spPr>
            <a:xfrm>
              <a:off x="5910390" y="4285523"/>
              <a:ext cx="67487" cy="64936"/>
            </a:xfrm>
            <a:custGeom>
              <a:rect b="b" l="l" r="r" t="t"/>
              <a:pathLst>
                <a:path extrusionOk="0" h="1426" w="1482">
                  <a:moveTo>
                    <a:pt x="769" y="0"/>
                  </a:moveTo>
                  <a:cubicBezTo>
                    <a:pt x="481" y="0"/>
                    <a:pt x="221" y="174"/>
                    <a:pt x="111" y="441"/>
                  </a:cubicBezTo>
                  <a:cubicBezTo>
                    <a:pt x="1" y="707"/>
                    <a:pt x="62" y="1013"/>
                    <a:pt x="266" y="1216"/>
                  </a:cubicBezTo>
                  <a:cubicBezTo>
                    <a:pt x="402" y="1353"/>
                    <a:pt x="584" y="1426"/>
                    <a:pt x="770" y="1426"/>
                  </a:cubicBezTo>
                  <a:cubicBezTo>
                    <a:pt x="862" y="1426"/>
                    <a:pt x="955" y="1408"/>
                    <a:pt x="1043" y="1371"/>
                  </a:cubicBezTo>
                  <a:cubicBezTo>
                    <a:pt x="1308" y="1261"/>
                    <a:pt x="1482" y="1002"/>
                    <a:pt x="1482" y="713"/>
                  </a:cubicBezTo>
                  <a:cubicBezTo>
                    <a:pt x="1482" y="320"/>
                    <a:pt x="1164"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5" name="Google Shape;1305;p54"/>
            <p:cNvSpPr/>
            <p:nvPr/>
          </p:nvSpPr>
          <p:spPr>
            <a:xfrm>
              <a:off x="6358529" y="4285523"/>
              <a:ext cx="67487" cy="64936"/>
            </a:xfrm>
            <a:custGeom>
              <a:rect b="b" l="l" r="r" t="t"/>
              <a:pathLst>
                <a:path extrusionOk="0" h="1426" w="1482">
                  <a:moveTo>
                    <a:pt x="769" y="0"/>
                  </a:moveTo>
                  <a:cubicBezTo>
                    <a:pt x="480" y="0"/>
                    <a:pt x="220" y="174"/>
                    <a:pt x="111" y="441"/>
                  </a:cubicBezTo>
                  <a:cubicBezTo>
                    <a:pt x="1" y="707"/>
                    <a:pt x="61" y="1013"/>
                    <a:pt x="266" y="1216"/>
                  </a:cubicBezTo>
                  <a:cubicBezTo>
                    <a:pt x="401" y="1353"/>
                    <a:pt x="583" y="1426"/>
                    <a:pt x="768" y="1426"/>
                  </a:cubicBezTo>
                  <a:cubicBezTo>
                    <a:pt x="860" y="1426"/>
                    <a:pt x="953" y="1408"/>
                    <a:pt x="1041" y="1371"/>
                  </a:cubicBezTo>
                  <a:cubicBezTo>
                    <a:pt x="1308" y="1261"/>
                    <a:pt x="1482" y="1002"/>
                    <a:pt x="1482" y="713"/>
                  </a:cubicBezTo>
                  <a:cubicBezTo>
                    <a:pt x="1482" y="320"/>
                    <a:pt x="1162"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6" name="Google Shape;1306;p54"/>
            <p:cNvSpPr/>
            <p:nvPr/>
          </p:nvSpPr>
          <p:spPr>
            <a:xfrm>
              <a:off x="6806576" y="4285523"/>
              <a:ext cx="67532" cy="64936"/>
            </a:xfrm>
            <a:custGeom>
              <a:rect b="b" l="l" r="r" t="t"/>
              <a:pathLst>
                <a:path extrusionOk="0" h="1426" w="1483">
                  <a:moveTo>
                    <a:pt x="769" y="0"/>
                  </a:moveTo>
                  <a:cubicBezTo>
                    <a:pt x="481" y="0"/>
                    <a:pt x="222" y="174"/>
                    <a:pt x="111" y="441"/>
                  </a:cubicBezTo>
                  <a:cubicBezTo>
                    <a:pt x="1" y="707"/>
                    <a:pt x="63" y="1013"/>
                    <a:pt x="266" y="1216"/>
                  </a:cubicBezTo>
                  <a:cubicBezTo>
                    <a:pt x="403" y="1353"/>
                    <a:pt x="585" y="1426"/>
                    <a:pt x="770" y="1426"/>
                  </a:cubicBezTo>
                  <a:cubicBezTo>
                    <a:pt x="862" y="1426"/>
                    <a:pt x="955" y="1408"/>
                    <a:pt x="1043" y="1371"/>
                  </a:cubicBezTo>
                  <a:cubicBezTo>
                    <a:pt x="1308" y="1261"/>
                    <a:pt x="1482" y="1002"/>
                    <a:pt x="1482" y="713"/>
                  </a:cubicBezTo>
                  <a:cubicBezTo>
                    <a:pt x="1482" y="320"/>
                    <a:pt x="1164"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7" name="Google Shape;1307;p54"/>
            <p:cNvSpPr/>
            <p:nvPr/>
          </p:nvSpPr>
          <p:spPr>
            <a:xfrm>
              <a:off x="7254715" y="4285523"/>
              <a:ext cx="67487" cy="64936"/>
            </a:xfrm>
            <a:custGeom>
              <a:rect b="b" l="l" r="r" t="t"/>
              <a:pathLst>
                <a:path extrusionOk="0" h="1426" w="1482">
                  <a:moveTo>
                    <a:pt x="769" y="0"/>
                  </a:moveTo>
                  <a:cubicBezTo>
                    <a:pt x="481" y="0"/>
                    <a:pt x="220" y="174"/>
                    <a:pt x="111" y="441"/>
                  </a:cubicBezTo>
                  <a:cubicBezTo>
                    <a:pt x="1" y="707"/>
                    <a:pt x="61" y="1013"/>
                    <a:pt x="266" y="1216"/>
                  </a:cubicBezTo>
                  <a:cubicBezTo>
                    <a:pt x="402" y="1353"/>
                    <a:pt x="583" y="1426"/>
                    <a:pt x="769" y="1426"/>
                  </a:cubicBezTo>
                  <a:cubicBezTo>
                    <a:pt x="861" y="1426"/>
                    <a:pt x="953" y="1408"/>
                    <a:pt x="1042" y="1371"/>
                  </a:cubicBezTo>
                  <a:cubicBezTo>
                    <a:pt x="1308" y="1261"/>
                    <a:pt x="1482" y="1002"/>
                    <a:pt x="1482" y="713"/>
                  </a:cubicBezTo>
                  <a:cubicBezTo>
                    <a:pt x="1482" y="320"/>
                    <a:pt x="1163"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8" name="Google Shape;1308;p54"/>
            <p:cNvSpPr/>
            <p:nvPr/>
          </p:nvSpPr>
          <p:spPr>
            <a:xfrm>
              <a:off x="7702808" y="4285523"/>
              <a:ext cx="67487" cy="64936"/>
            </a:xfrm>
            <a:custGeom>
              <a:rect b="b" l="l" r="r" t="t"/>
              <a:pathLst>
                <a:path extrusionOk="0" h="1426" w="1482">
                  <a:moveTo>
                    <a:pt x="769" y="0"/>
                  </a:moveTo>
                  <a:cubicBezTo>
                    <a:pt x="480" y="0"/>
                    <a:pt x="221" y="174"/>
                    <a:pt x="111" y="441"/>
                  </a:cubicBezTo>
                  <a:cubicBezTo>
                    <a:pt x="0" y="707"/>
                    <a:pt x="62" y="1013"/>
                    <a:pt x="265" y="1216"/>
                  </a:cubicBezTo>
                  <a:cubicBezTo>
                    <a:pt x="402" y="1353"/>
                    <a:pt x="584" y="1426"/>
                    <a:pt x="769" y="1426"/>
                  </a:cubicBezTo>
                  <a:cubicBezTo>
                    <a:pt x="861" y="1426"/>
                    <a:pt x="954" y="1408"/>
                    <a:pt x="1043" y="1371"/>
                  </a:cubicBezTo>
                  <a:cubicBezTo>
                    <a:pt x="1308" y="1261"/>
                    <a:pt x="1481" y="1002"/>
                    <a:pt x="1481" y="713"/>
                  </a:cubicBezTo>
                  <a:cubicBezTo>
                    <a:pt x="1481" y="320"/>
                    <a:pt x="1163"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9" name="Google Shape;1309;p54"/>
            <p:cNvSpPr/>
            <p:nvPr/>
          </p:nvSpPr>
          <p:spPr>
            <a:xfrm>
              <a:off x="5910390" y="4668770"/>
              <a:ext cx="67487" cy="64891"/>
            </a:xfrm>
            <a:custGeom>
              <a:rect b="b" l="l" r="r" t="t"/>
              <a:pathLst>
                <a:path extrusionOk="0" h="1425" w="1482">
                  <a:moveTo>
                    <a:pt x="769" y="0"/>
                  </a:moveTo>
                  <a:cubicBezTo>
                    <a:pt x="481" y="0"/>
                    <a:pt x="221" y="174"/>
                    <a:pt x="111" y="439"/>
                  </a:cubicBezTo>
                  <a:cubicBezTo>
                    <a:pt x="1" y="705"/>
                    <a:pt x="62" y="1012"/>
                    <a:pt x="266" y="1216"/>
                  </a:cubicBezTo>
                  <a:cubicBezTo>
                    <a:pt x="402" y="1352"/>
                    <a:pt x="585" y="1425"/>
                    <a:pt x="770" y="1425"/>
                  </a:cubicBezTo>
                  <a:cubicBezTo>
                    <a:pt x="862" y="1425"/>
                    <a:pt x="954" y="1407"/>
                    <a:pt x="1042" y="1371"/>
                  </a:cubicBezTo>
                  <a:cubicBezTo>
                    <a:pt x="1308" y="1260"/>
                    <a:pt x="1482" y="1000"/>
                    <a:pt x="1482" y="713"/>
                  </a:cubicBezTo>
                  <a:cubicBezTo>
                    <a:pt x="1482" y="318"/>
                    <a:pt x="1164"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0" name="Google Shape;1310;p54"/>
            <p:cNvSpPr/>
            <p:nvPr/>
          </p:nvSpPr>
          <p:spPr>
            <a:xfrm>
              <a:off x="6358529" y="4668770"/>
              <a:ext cx="67487" cy="64891"/>
            </a:xfrm>
            <a:custGeom>
              <a:rect b="b" l="l" r="r" t="t"/>
              <a:pathLst>
                <a:path extrusionOk="0" h="1425" w="1482">
                  <a:moveTo>
                    <a:pt x="769" y="0"/>
                  </a:moveTo>
                  <a:cubicBezTo>
                    <a:pt x="480" y="0"/>
                    <a:pt x="221" y="174"/>
                    <a:pt x="111" y="439"/>
                  </a:cubicBezTo>
                  <a:cubicBezTo>
                    <a:pt x="1" y="705"/>
                    <a:pt x="61" y="1012"/>
                    <a:pt x="266" y="1216"/>
                  </a:cubicBezTo>
                  <a:cubicBezTo>
                    <a:pt x="402" y="1352"/>
                    <a:pt x="584" y="1425"/>
                    <a:pt x="770" y="1425"/>
                  </a:cubicBezTo>
                  <a:cubicBezTo>
                    <a:pt x="861" y="1425"/>
                    <a:pt x="953" y="1407"/>
                    <a:pt x="1041" y="1371"/>
                  </a:cubicBezTo>
                  <a:cubicBezTo>
                    <a:pt x="1308" y="1260"/>
                    <a:pt x="1482" y="1000"/>
                    <a:pt x="1482" y="713"/>
                  </a:cubicBezTo>
                  <a:cubicBezTo>
                    <a:pt x="1482" y="318"/>
                    <a:pt x="1162"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1" name="Google Shape;1311;p54"/>
            <p:cNvSpPr/>
            <p:nvPr/>
          </p:nvSpPr>
          <p:spPr>
            <a:xfrm>
              <a:off x="6806576" y="4668770"/>
              <a:ext cx="67532" cy="64891"/>
            </a:xfrm>
            <a:custGeom>
              <a:rect b="b" l="l" r="r" t="t"/>
              <a:pathLst>
                <a:path extrusionOk="0" h="1425" w="1483">
                  <a:moveTo>
                    <a:pt x="769" y="0"/>
                  </a:moveTo>
                  <a:cubicBezTo>
                    <a:pt x="481" y="0"/>
                    <a:pt x="222" y="174"/>
                    <a:pt x="111" y="439"/>
                  </a:cubicBezTo>
                  <a:cubicBezTo>
                    <a:pt x="1" y="705"/>
                    <a:pt x="63" y="1012"/>
                    <a:pt x="266" y="1216"/>
                  </a:cubicBezTo>
                  <a:cubicBezTo>
                    <a:pt x="402" y="1352"/>
                    <a:pt x="585" y="1425"/>
                    <a:pt x="771" y="1425"/>
                  </a:cubicBezTo>
                  <a:cubicBezTo>
                    <a:pt x="862" y="1425"/>
                    <a:pt x="954" y="1407"/>
                    <a:pt x="1042" y="1371"/>
                  </a:cubicBezTo>
                  <a:cubicBezTo>
                    <a:pt x="1308" y="1260"/>
                    <a:pt x="1482" y="1000"/>
                    <a:pt x="1482" y="713"/>
                  </a:cubicBezTo>
                  <a:cubicBezTo>
                    <a:pt x="1482" y="318"/>
                    <a:pt x="1164"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2" name="Google Shape;1312;p54"/>
            <p:cNvSpPr/>
            <p:nvPr/>
          </p:nvSpPr>
          <p:spPr>
            <a:xfrm>
              <a:off x="7254715" y="4668770"/>
              <a:ext cx="67487" cy="64891"/>
            </a:xfrm>
            <a:custGeom>
              <a:rect b="b" l="l" r="r" t="t"/>
              <a:pathLst>
                <a:path extrusionOk="0" h="1425" w="1482">
                  <a:moveTo>
                    <a:pt x="769" y="0"/>
                  </a:moveTo>
                  <a:cubicBezTo>
                    <a:pt x="481" y="0"/>
                    <a:pt x="222" y="174"/>
                    <a:pt x="111" y="439"/>
                  </a:cubicBezTo>
                  <a:cubicBezTo>
                    <a:pt x="1" y="705"/>
                    <a:pt x="61" y="1012"/>
                    <a:pt x="266" y="1216"/>
                  </a:cubicBezTo>
                  <a:cubicBezTo>
                    <a:pt x="402" y="1352"/>
                    <a:pt x="584" y="1425"/>
                    <a:pt x="770" y="1425"/>
                  </a:cubicBezTo>
                  <a:cubicBezTo>
                    <a:pt x="861" y="1425"/>
                    <a:pt x="954" y="1407"/>
                    <a:pt x="1042" y="1371"/>
                  </a:cubicBezTo>
                  <a:cubicBezTo>
                    <a:pt x="1308" y="1260"/>
                    <a:pt x="1482" y="1000"/>
                    <a:pt x="1482" y="713"/>
                  </a:cubicBezTo>
                  <a:cubicBezTo>
                    <a:pt x="1482" y="318"/>
                    <a:pt x="1163"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3" name="Google Shape;1313;p54"/>
            <p:cNvSpPr/>
            <p:nvPr/>
          </p:nvSpPr>
          <p:spPr>
            <a:xfrm>
              <a:off x="7702808" y="4668770"/>
              <a:ext cx="67487" cy="64891"/>
            </a:xfrm>
            <a:custGeom>
              <a:rect b="b" l="l" r="r" t="t"/>
              <a:pathLst>
                <a:path extrusionOk="0" h="1425" w="1482">
                  <a:moveTo>
                    <a:pt x="769" y="0"/>
                  </a:moveTo>
                  <a:cubicBezTo>
                    <a:pt x="480" y="0"/>
                    <a:pt x="221" y="174"/>
                    <a:pt x="111" y="439"/>
                  </a:cubicBezTo>
                  <a:cubicBezTo>
                    <a:pt x="0" y="705"/>
                    <a:pt x="62" y="1012"/>
                    <a:pt x="265" y="1216"/>
                  </a:cubicBezTo>
                  <a:cubicBezTo>
                    <a:pt x="401" y="1352"/>
                    <a:pt x="584" y="1425"/>
                    <a:pt x="770" y="1425"/>
                  </a:cubicBezTo>
                  <a:cubicBezTo>
                    <a:pt x="861" y="1425"/>
                    <a:pt x="954" y="1407"/>
                    <a:pt x="1041" y="1371"/>
                  </a:cubicBezTo>
                  <a:cubicBezTo>
                    <a:pt x="1308" y="1260"/>
                    <a:pt x="1481" y="1000"/>
                    <a:pt x="1481" y="713"/>
                  </a:cubicBezTo>
                  <a:cubicBezTo>
                    <a:pt x="1481" y="318"/>
                    <a:pt x="1163"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4" name="Google Shape;1314;p54"/>
            <p:cNvSpPr/>
            <p:nvPr/>
          </p:nvSpPr>
          <p:spPr>
            <a:xfrm>
              <a:off x="5910390" y="5051926"/>
              <a:ext cx="67487" cy="64936"/>
            </a:xfrm>
            <a:custGeom>
              <a:rect b="b" l="l" r="r" t="t"/>
              <a:pathLst>
                <a:path extrusionOk="0" h="1426" w="1482">
                  <a:moveTo>
                    <a:pt x="769" y="0"/>
                  </a:moveTo>
                  <a:cubicBezTo>
                    <a:pt x="481" y="0"/>
                    <a:pt x="221" y="174"/>
                    <a:pt x="111" y="441"/>
                  </a:cubicBezTo>
                  <a:cubicBezTo>
                    <a:pt x="1" y="707"/>
                    <a:pt x="62" y="1013"/>
                    <a:pt x="266" y="1216"/>
                  </a:cubicBezTo>
                  <a:cubicBezTo>
                    <a:pt x="401" y="1353"/>
                    <a:pt x="584" y="1425"/>
                    <a:pt x="769" y="1425"/>
                  </a:cubicBezTo>
                  <a:cubicBezTo>
                    <a:pt x="861" y="1425"/>
                    <a:pt x="954" y="1408"/>
                    <a:pt x="1042" y="1371"/>
                  </a:cubicBezTo>
                  <a:cubicBezTo>
                    <a:pt x="1308" y="1261"/>
                    <a:pt x="1482" y="1001"/>
                    <a:pt x="1482" y="713"/>
                  </a:cubicBezTo>
                  <a:cubicBezTo>
                    <a:pt x="1482" y="320"/>
                    <a:pt x="1164"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5" name="Google Shape;1315;p54"/>
            <p:cNvSpPr/>
            <p:nvPr/>
          </p:nvSpPr>
          <p:spPr>
            <a:xfrm>
              <a:off x="6358529" y="5051926"/>
              <a:ext cx="67487" cy="64936"/>
            </a:xfrm>
            <a:custGeom>
              <a:rect b="b" l="l" r="r" t="t"/>
              <a:pathLst>
                <a:path extrusionOk="0" h="1426" w="1482">
                  <a:moveTo>
                    <a:pt x="769" y="0"/>
                  </a:moveTo>
                  <a:cubicBezTo>
                    <a:pt x="480" y="0"/>
                    <a:pt x="221" y="174"/>
                    <a:pt x="111" y="441"/>
                  </a:cubicBezTo>
                  <a:cubicBezTo>
                    <a:pt x="1" y="707"/>
                    <a:pt x="61" y="1013"/>
                    <a:pt x="266" y="1216"/>
                  </a:cubicBezTo>
                  <a:cubicBezTo>
                    <a:pt x="401" y="1353"/>
                    <a:pt x="583" y="1425"/>
                    <a:pt x="768" y="1425"/>
                  </a:cubicBezTo>
                  <a:cubicBezTo>
                    <a:pt x="860" y="1425"/>
                    <a:pt x="953" y="1408"/>
                    <a:pt x="1041" y="1371"/>
                  </a:cubicBezTo>
                  <a:cubicBezTo>
                    <a:pt x="1308" y="1261"/>
                    <a:pt x="1482" y="1001"/>
                    <a:pt x="1482" y="713"/>
                  </a:cubicBezTo>
                  <a:cubicBezTo>
                    <a:pt x="1482" y="320"/>
                    <a:pt x="1162"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6" name="Google Shape;1316;p54"/>
            <p:cNvSpPr/>
            <p:nvPr/>
          </p:nvSpPr>
          <p:spPr>
            <a:xfrm>
              <a:off x="6806576" y="5051926"/>
              <a:ext cx="67532" cy="64936"/>
            </a:xfrm>
            <a:custGeom>
              <a:rect b="b" l="l" r="r" t="t"/>
              <a:pathLst>
                <a:path extrusionOk="0" h="1426" w="1483">
                  <a:moveTo>
                    <a:pt x="769" y="0"/>
                  </a:moveTo>
                  <a:cubicBezTo>
                    <a:pt x="481" y="0"/>
                    <a:pt x="222" y="174"/>
                    <a:pt x="111" y="441"/>
                  </a:cubicBezTo>
                  <a:cubicBezTo>
                    <a:pt x="1" y="707"/>
                    <a:pt x="63" y="1013"/>
                    <a:pt x="266" y="1216"/>
                  </a:cubicBezTo>
                  <a:cubicBezTo>
                    <a:pt x="402" y="1353"/>
                    <a:pt x="584" y="1425"/>
                    <a:pt x="769" y="1425"/>
                  </a:cubicBezTo>
                  <a:cubicBezTo>
                    <a:pt x="861" y="1425"/>
                    <a:pt x="954" y="1408"/>
                    <a:pt x="1042" y="1371"/>
                  </a:cubicBezTo>
                  <a:cubicBezTo>
                    <a:pt x="1308" y="1261"/>
                    <a:pt x="1482" y="1001"/>
                    <a:pt x="1482" y="713"/>
                  </a:cubicBezTo>
                  <a:cubicBezTo>
                    <a:pt x="1482" y="320"/>
                    <a:pt x="1164"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7" name="Google Shape;1317;p54"/>
            <p:cNvSpPr/>
            <p:nvPr/>
          </p:nvSpPr>
          <p:spPr>
            <a:xfrm>
              <a:off x="7254715" y="5051926"/>
              <a:ext cx="67487" cy="64936"/>
            </a:xfrm>
            <a:custGeom>
              <a:rect b="b" l="l" r="r" t="t"/>
              <a:pathLst>
                <a:path extrusionOk="0" h="1426" w="1482">
                  <a:moveTo>
                    <a:pt x="769" y="0"/>
                  </a:moveTo>
                  <a:cubicBezTo>
                    <a:pt x="481" y="0"/>
                    <a:pt x="222" y="174"/>
                    <a:pt x="111" y="441"/>
                  </a:cubicBezTo>
                  <a:cubicBezTo>
                    <a:pt x="1" y="707"/>
                    <a:pt x="61" y="1013"/>
                    <a:pt x="266" y="1216"/>
                  </a:cubicBezTo>
                  <a:cubicBezTo>
                    <a:pt x="402" y="1353"/>
                    <a:pt x="583" y="1425"/>
                    <a:pt x="769" y="1425"/>
                  </a:cubicBezTo>
                  <a:cubicBezTo>
                    <a:pt x="861" y="1425"/>
                    <a:pt x="953" y="1408"/>
                    <a:pt x="1042" y="1371"/>
                  </a:cubicBezTo>
                  <a:cubicBezTo>
                    <a:pt x="1308" y="1261"/>
                    <a:pt x="1482" y="1001"/>
                    <a:pt x="1482" y="713"/>
                  </a:cubicBezTo>
                  <a:cubicBezTo>
                    <a:pt x="1482" y="320"/>
                    <a:pt x="1163"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8" name="Google Shape;1318;p54"/>
            <p:cNvSpPr/>
            <p:nvPr/>
          </p:nvSpPr>
          <p:spPr>
            <a:xfrm>
              <a:off x="7702808" y="5051926"/>
              <a:ext cx="67487" cy="64936"/>
            </a:xfrm>
            <a:custGeom>
              <a:rect b="b" l="l" r="r" t="t"/>
              <a:pathLst>
                <a:path extrusionOk="0" h="1426" w="1482">
                  <a:moveTo>
                    <a:pt x="769" y="0"/>
                  </a:moveTo>
                  <a:cubicBezTo>
                    <a:pt x="480" y="0"/>
                    <a:pt x="221" y="174"/>
                    <a:pt x="111" y="441"/>
                  </a:cubicBezTo>
                  <a:cubicBezTo>
                    <a:pt x="0" y="707"/>
                    <a:pt x="62" y="1013"/>
                    <a:pt x="265" y="1216"/>
                  </a:cubicBezTo>
                  <a:cubicBezTo>
                    <a:pt x="401" y="1353"/>
                    <a:pt x="583" y="1425"/>
                    <a:pt x="769" y="1425"/>
                  </a:cubicBezTo>
                  <a:cubicBezTo>
                    <a:pt x="861" y="1425"/>
                    <a:pt x="953" y="1408"/>
                    <a:pt x="1041" y="1371"/>
                  </a:cubicBezTo>
                  <a:cubicBezTo>
                    <a:pt x="1308" y="1261"/>
                    <a:pt x="1481" y="1001"/>
                    <a:pt x="1481" y="713"/>
                  </a:cubicBezTo>
                  <a:cubicBezTo>
                    <a:pt x="1481" y="320"/>
                    <a:pt x="1163"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9" name="Google Shape;1319;p54"/>
            <p:cNvSpPr/>
            <p:nvPr/>
          </p:nvSpPr>
          <p:spPr>
            <a:xfrm>
              <a:off x="5884980" y="3533146"/>
              <a:ext cx="67487" cy="64891"/>
            </a:xfrm>
            <a:custGeom>
              <a:rect b="b" l="l" r="r" t="t"/>
              <a:pathLst>
                <a:path extrusionOk="0" h="1425" w="1482">
                  <a:moveTo>
                    <a:pt x="769" y="0"/>
                  </a:moveTo>
                  <a:cubicBezTo>
                    <a:pt x="481" y="0"/>
                    <a:pt x="221" y="174"/>
                    <a:pt x="111" y="440"/>
                  </a:cubicBezTo>
                  <a:cubicBezTo>
                    <a:pt x="1" y="705"/>
                    <a:pt x="61" y="1013"/>
                    <a:pt x="266" y="1216"/>
                  </a:cubicBezTo>
                  <a:cubicBezTo>
                    <a:pt x="402" y="1352"/>
                    <a:pt x="584" y="1425"/>
                    <a:pt x="770" y="1425"/>
                  </a:cubicBezTo>
                  <a:cubicBezTo>
                    <a:pt x="861" y="1425"/>
                    <a:pt x="953" y="1407"/>
                    <a:pt x="1042" y="1371"/>
                  </a:cubicBezTo>
                  <a:cubicBezTo>
                    <a:pt x="1308" y="1260"/>
                    <a:pt x="1482" y="1001"/>
                    <a:pt x="1482" y="713"/>
                  </a:cubicBezTo>
                  <a:cubicBezTo>
                    <a:pt x="1482" y="318"/>
                    <a:pt x="1162" y="0"/>
                    <a:pt x="769"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0" name="Google Shape;1320;p54"/>
            <p:cNvSpPr/>
            <p:nvPr/>
          </p:nvSpPr>
          <p:spPr>
            <a:xfrm>
              <a:off x="6333073" y="3533146"/>
              <a:ext cx="67487" cy="64891"/>
            </a:xfrm>
            <a:custGeom>
              <a:rect b="b" l="l" r="r" t="t"/>
              <a:pathLst>
                <a:path extrusionOk="0" h="1425" w="1482">
                  <a:moveTo>
                    <a:pt x="769" y="0"/>
                  </a:moveTo>
                  <a:cubicBezTo>
                    <a:pt x="480" y="0"/>
                    <a:pt x="221" y="174"/>
                    <a:pt x="110" y="439"/>
                  </a:cubicBezTo>
                  <a:cubicBezTo>
                    <a:pt x="0" y="705"/>
                    <a:pt x="60" y="1012"/>
                    <a:pt x="265" y="1216"/>
                  </a:cubicBezTo>
                  <a:cubicBezTo>
                    <a:pt x="401" y="1352"/>
                    <a:pt x="583" y="1425"/>
                    <a:pt x="769" y="1425"/>
                  </a:cubicBezTo>
                  <a:cubicBezTo>
                    <a:pt x="861" y="1425"/>
                    <a:pt x="953" y="1407"/>
                    <a:pt x="1041" y="1371"/>
                  </a:cubicBezTo>
                  <a:cubicBezTo>
                    <a:pt x="1307" y="1260"/>
                    <a:pt x="1481" y="1001"/>
                    <a:pt x="1481" y="713"/>
                  </a:cubicBezTo>
                  <a:cubicBezTo>
                    <a:pt x="1481" y="320"/>
                    <a:pt x="1162" y="0"/>
                    <a:pt x="769"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1" name="Google Shape;1321;p54"/>
            <p:cNvSpPr/>
            <p:nvPr/>
          </p:nvSpPr>
          <p:spPr>
            <a:xfrm>
              <a:off x="6781166" y="3533146"/>
              <a:ext cx="67532" cy="64891"/>
            </a:xfrm>
            <a:custGeom>
              <a:rect b="b" l="l" r="r" t="t"/>
              <a:pathLst>
                <a:path extrusionOk="0" h="1425" w="1483">
                  <a:moveTo>
                    <a:pt x="769" y="0"/>
                  </a:moveTo>
                  <a:cubicBezTo>
                    <a:pt x="481" y="0"/>
                    <a:pt x="220" y="174"/>
                    <a:pt x="110" y="440"/>
                  </a:cubicBezTo>
                  <a:cubicBezTo>
                    <a:pt x="1" y="705"/>
                    <a:pt x="61" y="1013"/>
                    <a:pt x="264" y="1216"/>
                  </a:cubicBezTo>
                  <a:cubicBezTo>
                    <a:pt x="402" y="1352"/>
                    <a:pt x="584" y="1425"/>
                    <a:pt x="770" y="1425"/>
                  </a:cubicBezTo>
                  <a:cubicBezTo>
                    <a:pt x="861" y="1425"/>
                    <a:pt x="954" y="1407"/>
                    <a:pt x="1042" y="1371"/>
                  </a:cubicBezTo>
                  <a:cubicBezTo>
                    <a:pt x="1308" y="1260"/>
                    <a:pt x="1482" y="1001"/>
                    <a:pt x="1482" y="713"/>
                  </a:cubicBezTo>
                  <a:cubicBezTo>
                    <a:pt x="1482" y="318"/>
                    <a:pt x="1163" y="0"/>
                    <a:pt x="769"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2" name="Google Shape;1322;p54"/>
            <p:cNvSpPr/>
            <p:nvPr/>
          </p:nvSpPr>
          <p:spPr>
            <a:xfrm>
              <a:off x="7229259" y="3533146"/>
              <a:ext cx="67487" cy="64891"/>
            </a:xfrm>
            <a:custGeom>
              <a:rect b="b" l="l" r="r" t="t"/>
              <a:pathLst>
                <a:path extrusionOk="0" h="1425" w="1482">
                  <a:moveTo>
                    <a:pt x="769" y="0"/>
                  </a:moveTo>
                  <a:cubicBezTo>
                    <a:pt x="480" y="0"/>
                    <a:pt x="221" y="174"/>
                    <a:pt x="111" y="439"/>
                  </a:cubicBezTo>
                  <a:cubicBezTo>
                    <a:pt x="0" y="705"/>
                    <a:pt x="61" y="1012"/>
                    <a:pt x="265" y="1216"/>
                  </a:cubicBezTo>
                  <a:cubicBezTo>
                    <a:pt x="401" y="1352"/>
                    <a:pt x="584" y="1425"/>
                    <a:pt x="769" y="1425"/>
                  </a:cubicBezTo>
                  <a:cubicBezTo>
                    <a:pt x="861" y="1425"/>
                    <a:pt x="953" y="1407"/>
                    <a:pt x="1041" y="1371"/>
                  </a:cubicBezTo>
                  <a:cubicBezTo>
                    <a:pt x="1308" y="1260"/>
                    <a:pt x="1482" y="1001"/>
                    <a:pt x="1482" y="713"/>
                  </a:cubicBezTo>
                  <a:cubicBezTo>
                    <a:pt x="1482" y="318"/>
                    <a:pt x="1164" y="0"/>
                    <a:pt x="769"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3" name="Google Shape;1323;p54"/>
            <p:cNvSpPr/>
            <p:nvPr/>
          </p:nvSpPr>
          <p:spPr>
            <a:xfrm>
              <a:off x="7679948" y="3533146"/>
              <a:ext cx="67487" cy="64936"/>
            </a:xfrm>
            <a:custGeom>
              <a:rect b="b" l="l" r="r" t="t"/>
              <a:pathLst>
                <a:path extrusionOk="0" h="1426" w="1482">
                  <a:moveTo>
                    <a:pt x="712" y="0"/>
                  </a:moveTo>
                  <a:cubicBezTo>
                    <a:pt x="620" y="0"/>
                    <a:pt x="527" y="18"/>
                    <a:pt x="439" y="55"/>
                  </a:cubicBezTo>
                  <a:cubicBezTo>
                    <a:pt x="174" y="165"/>
                    <a:pt x="0" y="424"/>
                    <a:pt x="0" y="713"/>
                  </a:cubicBezTo>
                  <a:cubicBezTo>
                    <a:pt x="0" y="1106"/>
                    <a:pt x="318" y="1425"/>
                    <a:pt x="713" y="1425"/>
                  </a:cubicBezTo>
                  <a:cubicBezTo>
                    <a:pt x="1000" y="1425"/>
                    <a:pt x="1261" y="1252"/>
                    <a:pt x="1371" y="985"/>
                  </a:cubicBezTo>
                  <a:cubicBezTo>
                    <a:pt x="1481" y="719"/>
                    <a:pt x="1420" y="412"/>
                    <a:pt x="1216" y="209"/>
                  </a:cubicBezTo>
                  <a:cubicBezTo>
                    <a:pt x="1080" y="72"/>
                    <a:pt x="898" y="0"/>
                    <a:pt x="712"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4" name="Google Shape;1324;p54"/>
            <p:cNvSpPr/>
            <p:nvPr/>
          </p:nvSpPr>
          <p:spPr>
            <a:xfrm>
              <a:off x="5884980" y="3916302"/>
              <a:ext cx="67487" cy="64936"/>
            </a:xfrm>
            <a:custGeom>
              <a:rect b="b" l="l" r="r" t="t"/>
              <a:pathLst>
                <a:path extrusionOk="0" h="1426" w="1482">
                  <a:moveTo>
                    <a:pt x="769" y="0"/>
                  </a:moveTo>
                  <a:cubicBezTo>
                    <a:pt x="481" y="0"/>
                    <a:pt x="221" y="174"/>
                    <a:pt x="111" y="441"/>
                  </a:cubicBezTo>
                  <a:cubicBezTo>
                    <a:pt x="1" y="707"/>
                    <a:pt x="61" y="1013"/>
                    <a:pt x="266" y="1216"/>
                  </a:cubicBezTo>
                  <a:cubicBezTo>
                    <a:pt x="401" y="1353"/>
                    <a:pt x="583" y="1426"/>
                    <a:pt x="768" y="1426"/>
                  </a:cubicBezTo>
                  <a:cubicBezTo>
                    <a:pt x="860" y="1426"/>
                    <a:pt x="953" y="1408"/>
                    <a:pt x="1042" y="1371"/>
                  </a:cubicBezTo>
                  <a:cubicBezTo>
                    <a:pt x="1308" y="1261"/>
                    <a:pt x="1482" y="1002"/>
                    <a:pt x="1482" y="713"/>
                  </a:cubicBezTo>
                  <a:cubicBezTo>
                    <a:pt x="1482" y="320"/>
                    <a:pt x="1162" y="0"/>
                    <a:pt x="769"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5" name="Google Shape;1325;p54"/>
            <p:cNvSpPr/>
            <p:nvPr/>
          </p:nvSpPr>
          <p:spPr>
            <a:xfrm>
              <a:off x="6333073" y="3916302"/>
              <a:ext cx="67487" cy="64936"/>
            </a:xfrm>
            <a:custGeom>
              <a:rect b="b" l="l" r="r" t="t"/>
              <a:pathLst>
                <a:path extrusionOk="0" h="1426" w="1482">
                  <a:moveTo>
                    <a:pt x="769" y="0"/>
                  </a:moveTo>
                  <a:cubicBezTo>
                    <a:pt x="480" y="0"/>
                    <a:pt x="221" y="174"/>
                    <a:pt x="110" y="441"/>
                  </a:cubicBezTo>
                  <a:cubicBezTo>
                    <a:pt x="0" y="707"/>
                    <a:pt x="60" y="1013"/>
                    <a:pt x="265" y="1216"/>
                  </a:cubicBezTo>
                  <a:cubicBezTo>
                    <a:pt x="401" y="1353"/>
                    <a:pt x="583" y="1426"/>
                    <a:pt x="768" y="1426"/>
                  </a:cubicBezTo>
                  <a:cubicBezTo>
                    <a:pt x="860" y="1426"/>
                    <a:pt x="953" y="1408"/>
                    <a:pt x="1041" y="1371"/>
                  </a:cubicBezTo>
                  <a:cubicBezTo>
                    <a:pt x="1307" y="1262"/>
                    <a:pt x="1481" y="1002"/>
                    <a:pt x="1481" y="713"/>
                  </a:cubicBezTo>
                  <a:cubicBezTo>
                    <a:pt x="1481" y="320"/>
                    <a:pt x="1162" y="0"/>
                    <a:pt x="769"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6" name="Google Shape;1326;p54"/>
            <p:cNvSpPr/>
            <p:nvPr/>
          </p:nvSpPr>
          <p:spPr>
            <a:xfrm>
              <a:off x="6781166" y="3916302"/>
              <a:ext cx="67532" cy="64936"/>
            </a:xfrm>
            <a:custGeom>
              <a:rect b="b" l="l" r="r" t="t"/>
              <a:pathLst>
                <a:path extrusionOk="0" h="1426" w="1483">
                  <a:moveTo>
                    <a:pt x="769" y="0"/>
                  </a:moveTo>
                  <a:cubicBezTo>
                    <a:pt x="481" y="0"/>
                    <a:pt x="220" y="174"/>
                    <a:pt x="110" y="441"/>
                  </a:cubicBezTo>
                  <a:cubicBezTo>
                    <a:pt x="1" y="707"/>
                    <a:pt x="61" y="1013"/>
                    <a:pt x="264" y="1216"/>
                  </a:cubicBezTo>
                  <a:cubicBezTo>
                    <a:pt x="401" y="1353"/>
                    <a:pt x="583" y="1426"/>
                    <a:pt x="769" y="1426"/>
                  </a:cubicBezTo>
                  <a:cubicBezTo>
                    <a:pt x="861" y="1426"/>
                    <a:pt x="953" y="1408"/>
                    <a:pt x="1042" y="1371"/>
                  </a:cubicBezTo>
                  <a:cubicBezTo>
                    <a:pt x="1308" y="1261"/>
                    <a:pt x="1482" y="1002"/>
                    <a:pt x="1482" y="713"/>
                  </a:cubicBezTo>
                  <a:cubicBezTo>
                    <a:pt x="1482" y="320"/>
                    <a:pt x="1163" y="0"/>
                    <a:pt x="769"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7" name="Google Shape;1327;p54"/>
            <p:cNvSpPr/>
            <p:nvPr/>
          </p:nvSpPr>
          <p:spPr>
            <a:xfrm>
              <a:off x="7229259" y="3916302"/>
              <a:ext cx="67487" cy="64936"/>
            </a:xfrm>
            <a:custGeom>
              <a:rect b="b" l="l" r="r" t="t"/>
              <a:pathLst>
                <a:path extrusionOk="0" h="1426" w="1482">
                  <a:moveTo>
                    <a:pt x="769" y="0"/>
                  </a:moveTo>
                  <a:cubicBezTo>
                    <a:pt x="480" y="0"/>
                    <a:pt x="221" y="174"/>
                    <a:pt x="111" y="441"/>
                  </a:cubicBezTo>
                  <a:cubicBezTo>
                    <a:pt x="0" y="707"/>
                    <a:pt x="61" y="1013"/>
                    <a:pt x="265" y="1216"/>
                  </a:cubicBezTo>
                  <a:cubicBezTo>
                    <a:pt x="401" y="1353"/>
                    <a:pt x="583" y="1426"/>
                    <a:pt x="768" y="1426"/>
                  </a:cubicBezTo>
                  <a:cubicBezTo>
                    <a:pt x="860" y="1426"/>
                    <a:pt x="953" y="1408"/>
                    <a:pt x="1041" y="1371"/>
                  </a:cubicBezTo>
                  <a:cubicBezTo>
                    <a:pt x="1308" y="1262"/>
                    <a:pt x="1482" y="1002"/>
                    <a:pt x="1482" y="713"/>
                  </a:cubicBezTo>
                  <a:cubicBezTo>
                    <a:pt x="1482" y="320"/>
                    <a:pt x="1164" y="0"/>
                    <a:pt x="769"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8" name="Google Shape;1328;p54"/>
            <p:cNvSpPr/>
            <p:nvPr/>
          </p:nvSpPr>
          <p:spPr>
            <a:xfrm>
              <a:off x="7677398" y="3916302"/>
              <a:ext cx="67487" cy="64936"/>
            </a:xfrm>
            <a:custGeom>
              <a:rect b="b" l="l" r="r" t="t"/>
              <a:pathLst>
                <a:path extrusionOk="0" h="1426" w="1482">
                  <a:moveTo>
                    <a:pt x="769" y="0"/>
                  </a:moveTo>
                  <a:cubicBezTo>
                    <a:pt x="480" y="0"/>
                    <a:pt x="220" y="174"/>
                    <a:pt x="109" y="441"/>
                  </a:cubicBezTo>
                  <a:cubicBezTo>
                    <a:pt x="0" y="707"/>
                    <a:pt x="61" y="1013"/>
                    <a:pt x="264" y="1216"/>
                  </a:cubicBezTo>
                  <a:cubicBezTo>
                    <a:pt x="401" y="1353"/>
                    <a:pt x="583" y="1426"/>
                    <a:pt x="768" y="1426"/>
                  </a:cubicBezTo>
                  <a:cubicBezTo>
                    <a:pt x="860" y="1426"/>
                    <a:pt x="953" y="1408"/>
                    <a:pt x="1041" y="1371"/>
                  </a:cubicBezTo>
                  <a:cubicBezTo>
                    <a:pt x="1308" y="1261"/>
                    <a:pt x="1481" y="1002"/>
                    <a:pt x="1481" y="713"/>
                  </a:cubicBezTo>
                  <a:cubicBezTo>
                    <a:pt x="1481" y="320"/>
                    <a:pt x="1162" y="0"/>
                    <a:pt x="769"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9" name="Google Shape;1329;p54"/>
            <p:cNvSpPr/>
            <p:nvPr/>
          </p:nvSpPr>
          <p:spPr>
            <a:xfrm>
              <a:off x="5884980" y="4299549"/>
              <a:ext cx="67487" cy="64936"/>
            </a:xfrm>
            <a:custGeom>
              <a:rect b="b" l="l" r="r" t="t"/>
              <a:pathLst>
                <a:path extrusionOk="0" h="1426" w="1482">
                  <a:moveTo>
                    <a:pt x="769" y="0"/>
                  </a:moveTo>
                  <a:cubicBezTo>
                    <a:pt x="481" y="0"/>
                    <a:pt x="220" y="174"/>
                    <a:pt x="111" y="440"/>
                  </a:cubicBezTo>
                  <a:cubicBezTo>
                    <a:pt x="1" y="707"/>
                    <a:pt x="61" y="1013"/>
                    <a:pt x="266" y="1216"/>
                  </a:cubicBezTo>
                  <a:cubicBezTo>
                    <a:pt x="401" y="1353"/>
                    <a:pt x="583" y="1425"/>
                    <a:pt x="768" y="1425"/>
                  </a:cubicBezTo>
                  <a:cubicBezTo>
                    <a:pt x="860" y="1425"/>
                    <a:pt x="953" y="1407"/>
                    <a:pt x="1042" y="1371"/>
                  </a:cubicBezTo>
                  <a:cubicBezTo>
                    <a:pt x="1308" y="1260"/>
                    <a:pt x="1482" y="1001"/>
                    <a:pt x="1482" y="713"/>
                  </a:cubicBezTo>
                  <a:cubicBezTo>
                    <a:pt x="1482" y="318"/>
                    <a:pt x="1162" y="0"/>
                    <a:pt x="769"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0" name="Google Shape;1330;p54"/>
            <p:cNvSpPr/>
            <p:nvPr/>
          </p:nvSpPr>
          <p:spPr>
            <a:xfrm>
              <a:off x="6333073" y="4299549"/>
              <a:ext cx="67487" cy="64936"/>
            </a:xfrm>
            <a:custGeom>
              <a:rect b="b" l="l" r="r" t="t"/>
              <a:pathLst>
                <a:path extrusionOk="0" h="1426" w="1482">
                  <a:moveTo>
                    <a:pt x="769" y="0"/>
                  </a:moveTo>
                  <a:cubicBezTo>
                    <a:pt x="480" y="0"/>
                    <a:pt x="221" y="174"/>
                    <a:pt x="110" y="440"/>
                  </a:cubicBezTo>
                  <a:cubicBezTo>
                    <a:pt x="0" y="705"/>
                    <a:pt x="60" y="1013"/>
                    <a:pt x="265" y="1216"/>
                  </a:cubicBezTo>
                  <a:cubicBezTo>
                    <a:pt x="401" y="1353"/>
                    <a:pt x="583" y="1425"/>
                    <a:pt x="768" y="1425"/>
                  </a:cubicBezTo>
                  <a:cubicBezTo>
                    <a:pt x="860" y="1425"/>
                    <a:pt x="953" y="1407"/>
                    <a:pt x="1041" y="1371"/>
                  </a:cubicBezTo>
                  <a:cubicBezTo>
                    <a:pt x="1307" y="1260"/>
                    <a:pt x="1481" y="1001"/>
                    <a:pt x="1481" y="713"/>
                  </a:cubicBezTo>
                  <a:cubicBezTo>
                    <a:pt x="1481" y="320"/>
                    <a:pt x="1162" y="0"/>
                    <a:pt x="769"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1" name="Google Shape;1331;p54"/>
            <p:cNvSpPr/>
            <p:nvPr/>
          </p:nvSpPr>
          <p:spPr>
            <a:xfrm>
              <a:off x="6781166" y="4299549"/>
              <a:ext cx="67532" cy="64936"/>
            </a:xfrm>
            <a:custGeom>
              <a:rect b="b" l="l" r="r" t="t"/>
              <a:pathLst>
                <a:path extrusionOk="0" h="1426" w="1483">
                  <a:moveTo>
                    <a:pt x="769" y="0"/>
                  </a:moveTo>
                  <a:cubicBezTo>
                    <a:pt x="481" y="0"/>
                    <a:pt x="220" y="174"/>
                    <a:pt x="110" y="440"/>
                  </a:cubicBezTo>
                  <a:cubicBezTo>
                    <a:pt x="1" y="707"/>
                    <a:pt x="61" y="1013"/>
                    <a:pt x="264" y="1216"/>
                  </a:cubicBezTo>
                  <a:cubicBezTo>
                    <a:pt x="401" y="1353"/>
                    <a:pt x="583" y="1425"/>
                    <a:pt x="769" y="1425"/>
                  </a:cubicBezTo>
                  <a:cubicBezTo>
                    <a:pt x="861" y="1425"/>
                    <a:pt x="953" y="1407"/>
                    <a:pt x="1042" y="1371"/>
                  </a:cubicBezTo>
                  <a:cubicBezTo>
                    <a:pt x="1308" y="1260"/>
                    <a:pt x="1482" y="1001"/>
                    <a:pt x="1482" y="713"/>
                  </a:cubicBezTo>
                  <a:cubicBezTo>
                    <a:pt x="1482" y="318"/>
                    <a:pt x="1163" y="0"/>
                    <a:pt x="769"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2" name="Google Shape;1332;p54"/>
            <p:cNvSpPr/>
            <p:nvPr/>
          </p:nvSpPr>
          <p:spPr>
            <a:xfrm>
              <a:off x="7229259" y="4299549"/>
              <a:ext cx="67487" cy="64936"/>
            </a:xfrm>
            <a:custGeom>
              <a:rect b="b" l="l" r="r" t="t"/>
              <a:pathLst>
                <a:path extrusionOk="0" h="1426" w="1482">
                  <a:moveTo>
                    <a:pt x="769" y="0"/>
                  </a:moveTo>
                  <a:cubicBezTo>
                    <a:pt x="480" y="0"/>
                    <a:pt x="221" y="174"/>
                    <a:pt x="111" y="440"/>
                  </a:cubicBezTo>
                  <a:cubicBezTo>
                    <a:pt x="0" y="705"/>
                    <a:pt x="61" y="1013"/>
                    <a:pt x="265" y="1216"/>
                  </a:cubicBezTo>
                  <a:cubicBezTo>
                    <a:pt x="401" y="1353"/>
                    <a:pt x="584" y="1425"/>
                    <a:pt x="769" y="1425"/>
                  </a:cubicBezTo>
                  <a:cubicBezTo>
                    <a:pt x="861" y="1425"/>
                    <a:pt x="953" y="1407"/>
                    <a:pt x="1041" y="1371"/>
                  </a:cubicBezTo>
                  <a:cubicBezTo>
                    <a:pt x="1308" y="1260"/>
                    <a:pt x="1482" y="1001"/>
                    <a:pt x="1482" y="713"/>
                  </a:cubicBezTo>
                  <a:cubicBezTo>
                    <a:pt x="1482" y="320"/>
                    <a:pt x="1162" y="0"/>
                    <a:pt x="769"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3" name="Google Shape;1333;p54"/>
            <p:cNvSpPr/>
            <p:nvPr/>
          </p:nvSpPr>
          <p:spPr>
            <a:xfrm>
              <a:off x="7677398" y="4299549"/>
              <a:ext cx="67487" cy="64936"/>
            </a:xfrm>
            <a:custGeom>
              <a:rect b="b" l="l" r="r" t="t"/>
              <a:pathLst>
                <a:path extrusionOk="0" h="1426" w="1482">
                  <a:moveTo>
                    <a:pt x="769" y="0"/>
                  </a:moveTo>
                  <a:cubicBezTo>
                    <a:pt x="480" y="0"/>
                    <a:pt x="220" y="174"/>
                    <a:pt x="109" y="440"/>
                  </a:cubicBezTo>
                  <a:cubicBezTo>
                    <a:pt x="0" y="707"/>
                    <a:pt x="61" y="1013"/>
                    <a:pt x="264" y="1216"/>
                  </a:cubicBezTo>
                  <a:cubicBezTo>
                    <a:pt x="401" y="1353"/>
                    <a:pt x="583" y="1425"/>
                    <a:pt x="768" y="1425"/>
                  </a:cubicBezTo>
                  <a:cubicBezTo>
                    <a:pt x="860" y="1425"/>
                    <a:pt x="953" y="1407"/>
                    <a:pt x="1041" y="1371"/>
                  </a:cubicBezTo>
                  <a:cubicBezTo>
                    <a:pt x="1308" y="1260"/>
                    <a:pt x="1481" y="1001"/>
                    <a:pt x="1481" y="713"/>
                  </a:cubicBezTo>
                  <a:cubicBezTo>
                    <a:pt x="1481" y="318"/>
                    <a:pt x="1162" y="0"/>
                    <a:pt x="769"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4" name="Google Shape;1334;p54"/>
            <p:cNvSpPr/>
            <p:nvPr/>
          </p:nvSpPr>
          <p:spPr>
            <a:xfrm>
              <a:off x="5885071" y="4682522"/>
              <a:ext cx="69809" cy="64982"/>
            </a:xfrm>
            <a:custGeom>
              <a:rect b="b" l="l" r="r" t="t"/>
              <a:pathLst>
                <a:path extrusionOk="0" h="1427" w="1533">
                  <a:moveTo>
                    <a:pt x="769" y="1"/>
                  </a:moveTo>
                  <a:cubicBezTo>
                    <a:pt x="731" y="1"/>
                    <a:pt x="692" y="4"/>
                    <a:pt x="654" y="10"/>
                  </a:cubicBezTo>
                  <a:cubicBezTo>
                    <a:pt x="265" y="72"/>
                    <a:pt x="0" y="439"/>
                    <a:pt x="63" y="827"/>
                  </a:cubicBezTo>
                  <a:cubicBezTo>
                    <a:pt x="120" y="1178"/>
                    <a:pt x="423" y="1427"/>
                    <a:pt x="767" y="1427"/>
                  </a:cubicBezTo>
                  <a:cubicBezTo>
                    <a:pt x="805" y="1427"/>
                    <a:pt x="842" y="1424"/>
                    <a:pt x="881" y="1418"/>
                  </a:cubicBezTo>
                  <a:cubicBezTo>
                    <a:pt x="1269" y="1354"/>
                    <a:pt x="1533" y="989"/>
                    <a:pt x="1471" y="601"/>
                  </a:cubicBezTo>
                  <a:cubicBezTo>
                    <a:pt x="1414" y="251"/>
                    <a:pt x="1112" y="1"/>
                    <a:pt x="769" y="1"/>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5" name="Google Shape;1335;p54"/>
            <p:cNvSpPr/>
            <p:nvPr/>
          </p:nvSpPr>
          <p:spPr>
            <a:xfrm>
              <a:off x="6335350" y="4683160"/>
              <a:ext cx="65346" cy="64936"/>
            </a:xfrm>
            <a:custGeom>
              <a:rect b="b" l="l" r="r" t="t"/>
              <a:pathLst>
                <a:path extrusionOk="0" h="1426" w="1435">
                  <a:moveTo>
                    <a:pt x="715" y="1"/>
                  </a:moveTo>
                  <a:cubicBezTo>
                    <a:pt x="713" y="1"/>
                    <a:pt x="712" y="1"/>
                    <a:pt x="710" y="1"/>
                  </a:cubicBezTo>
                  <a:cubicBezTo>
                    <a:pt x="317" y="5"/>
                    <a:pt x="0" y="327"/>
                    <a:pt x="5" y="721"/>
                  </a:cubicBezTo>
                  <a:cubicBezTo>
                    <a:pt x="9" y="1111"/>
                    <a:pt x="327" y="1426"/>
                    <a:pt x="716" y="1426"/>
                  </a:cubicBezTo>
                  <a:cubicBezTo>
                    <a:pt x="719" y="1426"/>
                    <a:pt x="722" y="1426"/>
                    <a:pt x="724" y="1426"/>
                  </a:cubicBezTo>
                  <a:cubicBezTo>
                    <a:pt x="1118" y="1423"/>
                    <a:pt x="1434" y="1100"/>
                    <a:pt x="1430" y="707"/>
                  </a:cubicBezTo>
                  <a:cubicBezTo>
                    <a:pt x="1425" y="315"/>
                    <a:pt x="1107" y="1"/>
                    <a:pt x="715" y="1"/>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6" name="Google Shape;1336;p54"/>
            <p:cNvSpPr/>
            <p:nvPr/>
          </p:nvSpPr>
          <p:spPr>
            <a:xfrm>
              <a:off x="6783716" y="4682704"/>
              <a:ext cx="64982" cy="64936"/>
            </a:xfrm>
            <a:custGeom>
              <a:rect b="b" l="l" r="r" t="t"/>
              <a:pathLst>
                <a:path extrusionOk="0" h="1426" w="1427">
                  <a:moveTo>
                    <a:pt x="713" y="0"/>
                  </a:moveTo>
                  <a:cubicBezTo>
                    <a:pt x="319" y="0"/>
                    <a:pt x="1" y="320"/>
                    <a:pt x="1" y="713"/>
                  </a:cubicBezTo>
                  <a:cubicBezTo>
                    <a:pt x="1" y="1107"/>
                    <a:pt x="319" y="1425"/>
                    <a:pt x="713" y="1425"/>
                  </a:cubicBezTo>
                  <a:cubicBezTo>
                    <a:pt x="1107" y="1425"/>
                    <a:pt x="1426" y="1107"/>
                    <a:pt x="1426" y="713"/>
                  </a:cubicBezTo>
                  <a:cubicBezTo>
                    <a:pt x="1426" y="320"/>
                    <a:pt x="1107" y="0"/>
                    <a:pt x="713"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7" name="Google Shape;1337;p54"/>
            <p:cNvSpPr/>
            <p:nvPr/>
          </p:nvSpPr>
          <p:spPr>
            <a:xfrm>
              <a:off x="7231810" y="4682704"/>
              <a:ext cx="64936" cy="64936"/>
            </a:xfrm>
            <a:custGeom>
              <a:rect b="b" l="l" r="r" t="t"/>
              <a:pathLst>
                <a:path extrusionOk="0" h="1426" w="1426">
                  <a:moveTo>
                    <a:pt x="713" y="0"/>
                  </a:moveTo>
                  <a:cubicBezTo>
                    <a:pt x="320" y="0"/>
                    <a:pt x="0" y="320"/>
                    <a:pt x="0" y="713"/>
                  </a:cubicBezTo>
                  <a:cubicBezTo>
                    <a:pt x="0" y="1107"/>
                    <a:pt x="320" y="1425"/>
                    <a:pt x="713" y="1425"/>
                  </a:cubicBezTo>
                  <a:cubicBezTo>
                    <a:pt x="1108" y="1425"/>
                    <a:pt x="1426" y="1107"/>
                    <a:pt x="1426" y="713"/>
                  </a:cubicBezTo>
                  <a:cubicBezTo>
                    <a:pt x="1426" y="320"/>
                    <a:pt x="1108" y="0"/>
                    <a:pt x="713"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8" name="Google Shape;1338;p54"/>
            <p:cNvSpPr/>
            <p:nvPr/>
          </p:nvSpPr>
          <p:spPr>
            <a:xfrm>
              <a:off x="7679948" y="4682704"/>
              <a:ext cx="64936" cy="64936"/>
            </a:xfrm>
            <a:custGeom>
              <a:rect b="b" l="l" r="r" t="t"/>
              <a:pathLst>
                <a:path extrusionOk="0" h="1426" w="1426">
                  <a:moveTo>
                    <a:pt x="713" y="0"/>
                  </a:moveTo>
                  <a:cubicBezTo>
                    <a:pt x="318" y="0"/>
                    <a:pt x="0" y="320"/>
                    <a:pt x="0" y="713"/>
                  </a:cubicBezTo>
                  <a:cubicBezTo>
                    <a:pt x="0" y="1107"/>
                    <a:pt x="318" y="1425"/>
                    <a:pt x="713" y="1425"/>
                  </a:cubicBezTo>
                  <a:cubicBezTo>
                    <a:pt x="1106" y="1425"/>
                    <a:pt x="1425" y="1107"/>
                    <a:pt x="1425" y="713"/>
                  </a:cubicBezTo>
                  <a:cubicBezTo>
                    <a:pt x="1425" y="320"/>
                    <a:pt x="1106" y="0"/>
                    <a:pt x="713"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9" name="Google Shape;1339;p54"/>
            <p:cNvSpPr/>
            <p:nvPr/>
          </p:nvSpPr>
          <p:spPr>
            <a:xfrm>
              <a:off x="5885117" y="5065724"/>
              <a:ext cx="69763" cy="64982"/>
            </a:xfrm>
            <a:custGeom>
              <a:rect b="b" l="l" r="r" t="t"/>
              <a:pathLst>
                <a:path extrusionOk="0" h="1427" w="1532">
                  <a:moveTo>
                    <a:pt x="766" y="0"/>
                  </a:moveTo>
                  <a:cubicBezTo>
                    <a:pt x="729" y="0"/>
                    <a:pt x="691" y="3"/>
                    <a:pt x="653" y="9"/>
                  </a:cubicBezTo>
                  <a:cubicBezTo>
                    <a:pt x="264" y="73"/>
                    <a:pt x="1" y="438"/>
                    <a:pt x="62" y="827"/>
                  </a:cubicBezTo>
                  <a:cubicBezTo>
                    <a:pt x="119" y="1177"/>
                    <a:pt x="421" y="1426"/>
                    <a:pt x="764" y="1426"/>
                  </a:cubicBezTo>
                  <a:cubicBezTo>
                    <a:pt x="802" y="1426"/>
                    <a:pt x="841" y="1423"/>
                    <a:pt x="880" y="1417"/>
                  </a:cubicBezTo>
                  <a:cubicBezTo>
                    <a:pt x="1268" y="1354"/>
                    <a:pt x="1532" y="988"/>
                    <a:pt x="1470" y="600"/>
                  </a:cubicBezTo>
                  <a:cubicBezTo>
                    <a:pt x="1413" y="249"/>
                    <a:pt x="1110" y="0"/>
                    <a:pt x="766"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0" name="Google Shape;1340;p54"/>
            <p:cNvSpPr/>
            <p:nvPr/>
          </p:nvSpPr>
          <p:spPr>
            <a:xfrm>
              <a:off x="6335350" y="5066407"/>
              <a:ext cx="65255" cy="64936"/>
            </a:xfrm>
            <a:custGeom>
              <a:rect b="b" l="l" r="r" t="t"/>
              <a:pathLst>
                <a:path extrusionOk="0" h="1426" w="1433">
                  <a:moveTo>
                    <a:pt x="718" y="0"/>
                  </a:moveTo>
                  <a:cubicBezTo>
                    <a:pt x="715" y="0"/>
                    <a:pt x="712" y="0"/>
                    <a:pt x="710" y="0"/>
                  </a:cubicBezTo>
                  <a:cubicBezTo>
                    <a:pt x="317" y="3"/>
                    <a:pt x="0" y="326"/>
                    <a:pt x="5" y="720"/>
                  </a:cubicBezTo>
                  <a:cubicBezTo>
                    <a:pt x="7" y="1112"/>
                    <a:pt x="327" y="1426"/>
                    <a:pt x="719" y="1426"/>
                  </a:cubicBezTo>
                  <a:cubicBezTo>
                    <a:pt x="721" y="1426"/>
                    <a:pt x="723" y="1426"/>
                    <a:pt x="724" y="1425"/>
                  </a:cubicBezTo>
                  <a:cubicBezTo>
                    <a:pt x="1118" y="1421"/>
                    <a:pt x="1433" y="1099"/>
                    <a:pt x="1430" y="706"/>
                  </a:cubicBezTo>
                  <a:cubicBezTo>
                    <a:pt x="1425" y="315"/>
                    <a:pt x="1107" y="0"/>
                    <a:pt x="718"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1" name="Google Shape;1341;p54"/>
            <p:cNvSpPr/>
            <p:nvPr/>
          </p:nvSpPr>
          <p:spPr>
            <a:xfrm>
              <a:off x="6783716" y="5065906"/>
              <a:ext cx="64982" cy="64982"/>
            </a:xfrm>
            <a:custGeom>
              <a:rect b="b" l="l" r="r" t="t"/>
              <a:pathLst>
                <a:path extrusionOk="0" h="1427" w="1427">
                  <a:moveTo>
                    <a:pt x="713" y="1"/>
                  </a:moveTo>
                  <a:cubicBezTo>
                    <a:pt x="319" y="1"/>
                    <a:pt x="1" y="320"/>
                    <a:pt x="1" y="714"/>
                  </a:cubicBezTo>
                  <a:cubicBezTo>
                    <a:pt x="1" y="1107"/>
                    <a:pt x="319" y="1426"/>
                    <a:pt x="713" y="1426"/>
                  </a:cubicBezTo>
                  <a:cubicBezTo>
                    <a:pt x="1107" y="1426"/>
                    <a:pt x="1426" y="1107"/>
                    <a:pt x="1426" y="714"/>
                  </a:cubicBezTo>
                  <a:cubicBezTo>
                    <a:pt x="1426" y="320"/>
                    <a:pt x="1107" y="1"/>
                    <a:pt x="713" y="1"/>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2" name="Google Shape;1342;p54"/>
            <p:cNvSpPr/>
            <p:nvPr/>
          </p:nvSpPr>
          <p:spPr>
            <a:xfrm>
              <a:off x="7231810" y="5065906"/>
              <a:ext cx="64936" cy="64982"/>
            </a:xfrm>
            <a:custGeom>
              <a:rect b="b" l="l" r="r" t="t"/>
              <a:pathLst>
                <a:path extrusionOk="0" h="1427" w="1426">
                  <a:moveTo>
                    <a:pt x="713" y="1"/>
                  </a:moveTo>
                  <a:cubicBezTo>
                    <a:pt x="320" y="1"/>
                    <a:pt x="0" y="320"/>
                    <a:pt x="0" y="714"/>
                  </a:cubicBezTo>
                  <a:cubicBezTo>
                    <a:pt x="0" y="1107"/>
                    <a:pt x="320" y="1426"/>
                    <a:pt x="713" y="1426"/>
                  </a:cubicBezTo>
                  <a:cubicBezTo>
                    <a:pt x="1108" y="1426"/>
                    <a:pt x="1426" y="1107"/>
                    <a:pt x="1426" y="714"/>
                  </a:cubicBezTo>
                  <a:cubicBezTo>
                    <a:pt x="1426" y="320"/>
                    <a:pt x="1108" y="1"/>
                    <a:pt x="713" y="1"/>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3" name="Google Shape;1343;p54"/>
            <p:cNvSpPr/>
            <p:nvPr/>
          </p:nvSpPr>
          <p:spPr>
            <a:xfrm>
              <a:off x="7679948" y="5065906"/>
              <a:ext cx="64936" cy="64982"/>
            </a:xfrm>
            <a:custGeom>
              <a:rect b="b" l="l" r="r" t="t"/>
              <a:pathLst>
                <a:path extrusionOk="0" h="1427" w="1426">
                  <a:moveTo>
                    <a:pt x="713" y="1"/>
                  </a:moveTo>
                  <a:cubicBezTo>
                    <a:pt x="318" y="1"/>
                    <a:pt x="0" y="320"/>
                    <a:pt x="0" y="714"/>
                  </a:cubicBezTo>
                  <a:cubicBezTo>
                    <a:pt x="0" y="1107"/>
                    <a:pt x="318" y="1426"/>
                    <a:pt x="713" y="1426"/>
                  </a:cubicBezTo>
                  <a:cubicBezTo>
                    <a:pt x="1106" y="1426"/>
                    <a:pt x="1425" y="1107"/>
                    <a:pt x="1425" y="714"/>
                  </a:cubicBezTo>
                  <a:cubicBezTo>
                    <a:pt x="1425" y="320"/>
                    <a:pt x="1106" y="1"/>
                    <a:pt x="713" y="1"/>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344" name="Google Shape;1344;p54"/>
          <p:cNvSpPr/>
          <p:nvPr/>
        </p:nvSpPr>
        <p:spPr>
          <a:xfrm>
            <a:off x="377051" y="1333375"/>
            <a:ext cx="4467467" cy="3810200"/>
          </a:xfrm>
          <a:custGeom>
            <a:rect b="b" l="l" r="r" t="t"/>
            <a:pathLst>
              <a:path extrusionOk="0" h="59160" w="59160">
                <a:moveTo>
                  <a:pt x="0" y="1"/>
                </a:moveTo>
                <a:lnTo>
                  <a:pt x="0" y="59160"/>
                </a:lnTo>
                <a:lnTo>
                  <a:pt x="59159" y="59160"/>
                </a:lnTo>
                <a:cubicBezTo>
                  <a:pt x="59159" y="26486"/>
                  <a:pt x="32674" y="1"/>
                  <a:pt x="0" y="1"/>
                </a:cubicBezTo>
                <a:close/>
              </a:path>
            </a:pathLst>
          </a:custGeom>
          <a:solidFill>
            <a:srgbClr val="E9B72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5" name="Google Shape;1345;p54"/>
          <p:cNvSpPr/>
          <p:nvPr/>
        </p:nvSpPr>
        <p:spPr>
          <a:xfrm>
            <a:off x="377059" y="2166200"/>
            <a:ext cx="8389881" cy="2388500"/>
          </a:xfrm>
          <a:custGeom>
            <a:rect b="b" l="l" r="r" t="t"/>
            <a:pathLst>
              <a:path extrusionOk="0" h="30238" w="67197">
                <a:moveTo>
                  <a:pt x="0" y="0"/>
                </a:moveTo>
                <a:lnTo>
                  <a:pt x="0" y="30237"/>
                </a:lnTo>
                <a:lnTo>
                  <a:pt x="67196" y="30237"/>
                </a:lnTo>
                <a:lnTo>
                  <a:pt x="67196" y="0"/>
                </a:lnTo>
                <a:close/>
              </a:path>
            </a:pathLst>
          </a:custGeom>
          <a:solidFill>
            <a:srgbClr val="5EA5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346" name="Google Shape;1346;p54"/>
          <p:cNvGrpSpPr/>
          <p:nvPr/>
        </p:nvGrpSpPr>
        <p:grpSpPr>
          <a:xfrm>
            <a:off x="-423193" y="1333363"/>
            <a:ext cx="667111" cy="4267118"/>
            <a:chOff x="-73868" y="1333375"/>
            <a:chExt cx="667111" cy="4267118"/>
          </a:xfrm>
        </p:grpSpPr>
        <p:sp>
          <p:nvSpPr>
            <p:cNvPr id="1347" name="Google Shape;1347;p54"/>
            <p:cNvSpPr/>
            <p:nvPr/>
          </p:nvSpPr>
          <p:spPr>
            <a:xfrm>
              <a:off x="-73655" y="1333375"/>
              <a:ext cx="666898" cy="666898"/>
            </a:xfrm>
            <a:custGeom>
              <a:rect b="b" l="l" r="r" t="t"/>
              <a:pathLst>
                <a:path extrusionOk="0" h="9385" w="9385">
                  <a:moveTo>
                    <a:pt x="8497" y="0"/>
                  </a:moveTo>
                  <a:lnTo>
                    <a:pt x="1" y="8497"/>
                  </a:lnTo>
                  <a:lnTo>
                    <a:pt x="888" y="9385"/>
                  </a:lnTo>
                  <a:lnTo>
                    <a:pt x="9385" y="888"/>
                  </a:lnTo>
                  <a:lnTo>
                    <a:pt x="8497" y="0"/>
                  </a:ln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8" name="Google Shape;1348;p54"/>
            <p:cNvSpPr/>
            <p:nvPr/>
          </p:nvSpPr>
          <p:spPr>
            <a:xfrm>
              <a:off x="-73868" y="1633180"/>
              <a:ext cx="667040" cy="666969"/>
            </a:xfrm>
            <a:custGeom>
              <a:rect b="b" l="l" r="r" t="t"/>
              <a:pathLst>
                <a:path extrusionOk="0" h="9386" w="9387">
                  <a:moveTo>
                    <a:pt x="8497" y="1"/>
                  </a:moveTo>
                  <a:lnTo>
                    <a:pt x="1" y="8498"/>
                  </a:lnTo>
                  <a:lnTo>
                    <a:pt x="890" y="9385"/>
                  </a:lnTo>
                  <a:lnTo>
                    <a:pt x="9387" y="889"/>
                  </a:lnTo>
                  <a:lnTo>
                    <a:pt x="8497" y="1"/>
                  </a:ln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9" name="Google Shape;1349;p54"/>
            <p:cNvSpPr/>
            <p:nvPr/>
          </p:nvSpPr>
          <p:spPr>
            <a:xfrm>
              <a:off x="-73655" y="1933412"/>
              <a:ext cx="666898" cy="666898"/>
            </a:xfrm>
            <a:custGeom>
              <a:rect b="b" l="l" r="r" t="t"/>
              <a:pathLst>
                <a:path extrusionOk="0" h="9385" w="9385">
                  <a:moveTo>
                    <a:pt x="8497" y="0"/>
                  </a:moveTo>
                  <a:lnTo>
                    <a:pt x="1" y="8497"/>
                  </a:lnTo>
                  <a:lnTo>
                    <a:pt x="888" y="9385"/>
                  </a:lnTo>
                  <a:lnTo>
                    <a:pt x="9385" y="888"/>
                  </a:lnTo>
                  <a:lnTo>
                    <a:pt x="8497" y="0"/>
                  </a:ln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0" name="Google Shape;1350;p54"/>
            <p:cNvSpPr/>
            <p:nvPr/>
          </p:nvSpPr>
          <p:spPr>
            <a:xfrm>
              <a:off x="-73868" y="2233217"/>
              <a:ext cx="667040" cy="666969"/>
            </a:xfrm>
            <a:custGeom>
              <a:rect b="b" l="l" r="r" t="t"/>
              <a:pathLst>
                <a:path extrusionOk="0" h="9386" w="9387">
                  <a:moveTo>
                    <a:pt x="8497" y="1"/>
                  </a:moveTo>
                  <a:lnTo>
                    <a:pt x="1" y="8497"/>
                  </a:lnTo>
                  <a:lnTo>
                    <a:pt x="890" y="9385"/>
                  </a:lnTo>
                  <a:lnTo>
                    <a:pt x="9387" y="888"/>
                  </a:lnTo>
                  <a:lnTo>
                    <a:pt x="8497" y="1"/>
                  </a:ln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1" name="Google Shape;1351;p54"/>
            <p:cNvSpPr/>
            <p:nvPr/>
          </p:nvSpPr>
          <p:spPr>
            <a:xfrm>
              <a:off x="-73655" y="2533377"/>
              <a:ext cx="666898" cy="666969"/>
            </a:xfrm>
            <a:custGeom>
              <a:rect b="b" l="l" r="r" t="t"/>
              <a:pathLst>
                <a:path extrusionOk="0" h="9386" w="9385">
                  <a:moveTo>
                    <a:pt x="8497" y="1"/>
                  </a:moveTo>
                  <a:lnTo>
                    <a:pt x="1" y="8497"/>
                  </a:lnTo>
                  <a:lnTo>
                    <a:pt x="888" y="9385"/>
                  </a:lnTo>
                  <a:lnTo>
                    <a:pt x="9385" y="889"/>
                  </a:lnTo>
                  <a:lnTo>
                    <a:pt x="8497" y="1"/>
                  </a:ln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2" name="Google Shape;1352;p54"/>
            <p:cNvSpPr/>
            <p:nvPr/>
          </p:nvSpPr>
          <p:spPr>
            <a:xfrm>
              <a:off x="-73655" y="2833467"/>
              <a:ext cx="666898" cy="666898"/>
            </a:xfrm>
            <a:custGeom>
              <a:rect b="b" l="l" r="r" t="t"/>
              <a:pathLst>
                <a:path extrusionOk="0" h="9385" w="9385">
                  <a:moveTo>
                    <a:pt x="8497" y="0"/>
                  </a:moveTo>
                  <a:lnTo>
                    <a:pt x="1" y="8496"/>
                  </a:lnTo>
                  <a:lnTo>
                    <a:pt x="888" y="9385"/>
                  </a:lnTo>
                  <a:lnTo>
                    <a:pt x="9385" y="888"/>
                  </a:lnTo>
                  <a:lnTo>
                    <a:pt x="8497" y="0"/>
                  </a:ln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3" name="Google Shape;1353;p54"/>
            <p:cNvSpPr/>
            <p:nvPr/>
          </p:nvSpPr>
          <p:spPr>
            <a:xfrm>
              <a:off x="-73726" y="3133201"/>
              <a:ext cx="666898" cy="667040"/>
            </a:xfrm>
            <a:custGeom>
              <a:rect b="b" l="l" r="r" t="t"/>
              <a:pathLst>
                <a:path extrusionOk="0" h="9387" w="9385">
                  <a:moveTo>
                    <a:pt x="8497" y="0"/>
                  </a:moveTo>
                  <a:lnTo>
                    <a:pt x="0" y="8497"/>
                  </a:lnTo>
                  <a:lnTo>
                    <a:pt x="888" y="9386"/>
                  </a:lnTo>
                  <a:lnTo>
                    <a:pt x="9385" y="890"/>
                  </a:lnTo>
                  <a:lnTo>
                    <a:pt x="8497" y="0"/>
                  </a:ln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4" name="Google Shape;1354;p54"/>
            <p:cNvSpPr/>
            <p:nvPr/>
          </p:nvSpPr>
          <p:spPr>
            <a:xfrm>
              <a:off x="-73655" y="3433432"/>
              <a:ext cx="666898" cy="666969"/>
            </a:xfrm>
            <a:custGeom>
              <a:rect b="b" l="l" r="r" t="t"/>
              <a:pathLst>
                <a:path extrusionOk="0" h="9386" w="9385">
                  <a:moveTo>
                    <a:pt x="8497" y="1"/>
                  </a:moveTo>
                  <a:lnTo>
                    <a:pt x="1" y="8496"/>
                  </a:lnTo>
                  <a:lnTo>
                    <a:pt x="888" y="9385"/>
                  </a:lnTo>
                  <a:lnTo>
                    <a:pt x="9385" y="889"/>
                  </a:lnTo>
                  <a:lnTo>
                    <a:pt x="8497" y="1"/>
                  </a:ln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5" name="Google Shape;1355;p54"/>
            <p:cNvSpPr/>
            <p:nvPr/>
          </p:nvSpPr>
          <p:spPr>
            <a:xfrm>
              <a:off x="-73726" y="3733238"/>
              <a:ext cx="666898" cy="667040"/>
            </a:xfrm>
            <a:custGeom>
              <a:rect b="b" l="l" r="r" t="t"/>
              <a:pathLst>
                <a:path extrusionOk="0" h="9387" w="9385">
                  <a:moveTo>
                    <a:pt x="8497" y="0"/>
                  </a:moveTo>
                  <a:lnTo>
                    <a:pt x="0" y="8497"/>
                  </a:lnTo>
                  <a:lnTo>
                    <a:pt x="888" y="9386"/>
                  </a:lnTo>
                  <a:lnTo>
                    <a:pt x="9385" y="889"/>
                  </a:lnTo>
                  <a:lnTo>
                    <a:pt x="8497" y="0"/>
                  </a:ln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6" name="Google Shape;1356;p54"/>
            <p:cNvSpPr/>
            <p:nvPr/>
          </p:nvSpPr>
          <p:spPr>
            <a:xfrm>
              <a:off x="-73655" y="4033469"/>
              <a:ext cx="666898" cy="666969"/>
            </a:xfrm>
            <a:custGeom>
              <a:rect b="b" l="l" r="r" t="t"/>
              <a:pathLst>
                <a:path extrusionOk="0" h="9386" w="9385">
                  <a:moveTo>
                    <a:pt x="8497" y="1"/>
                  </a:moveTo>
                  <a:lnTo>
                    <a:pt x="1" y="8497"/>
                  </a:lnTo>
                  <a:lnTo>
                    <a:pt x="888" y="9385"/>
                  </a:lnTo>
                  <a:lnTo>
                    <a:pt x="9385" y="888"/>
                  </a:lnTo>
                  <a:lnTo>
                    <a:pt x="8497" y="1"/>
                  </a:ln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7" name="Google Shape;1357;p54"/>
            <p:cNvSpPr/>
            <p:nvPr/>
          </p:nvSpPr>
          <p:spPr>
            <a:xfrm>
              <a:off x="-73726" y="4333203"/>
              <a:ext cx="666898" cy="667040"/>
            </a:xfrm>
            <a:custGeom>
              <a:rect b="b" l="l" r="r" t="t"/>
              <a:pathLst>
                <a:path extrusionOk="0" h="9387" w="9385">
                  <a:moveTo>
                    <a:pt x="8497" y="1"/>
                  </a:moveTo>
                  <a:lnTo>
                    <a:pt x="0" y="8497"/>
                  </a:lnTo>
                  <a:lnTo>
                    <a:pt x="889" y="9387"/>
                  </a:lnTo>
                  <a:lnTo>
                    <a:pt x="9385" y="890"/>
                  </a:lnTo>
                  <a:lnTo>
                    <a:pt x="8497" y="1"/>
                  </a:ln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8" name="Google Shape;1358;p54"/>
            <p:cNvSpPr/>
            <p:nvPr/>
          </p:nvSpPr>
          <p:spPr>
            <a:xfrm>
              <a:off x="-73655" y="4633506"/>
              <a:ext cx="666898" cy="666898"/>
            </a:xfrm>
            <a:custGeom>
              <a:rect b="b" l="l" r="r" t="t"/>
              <a:pathLst>
                <a:path extrusionOk="0" h="9385" w="9385">
                  <a:moveTo>
                    <a:pt x="8497" y="0"/>
                  </a:moveTo>
                  <a:lnTo>
                    <a:pt x="1" y="8497"/>
                  </a:lnTo>
                  <a:lnTo>
                    <a:pt x="888" y="9385"/>
                  </a:lnTo>
                  <a:lnTo>
                    <a:pt x="9385" y="888"/>
                  </a:lnTo>
                  <a:lnTo>
                    <a:pt x="8497" y="0"/>
                  </a:ln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9" name="Google Shape;1359;p54"/>
            <p:cNvSpPr/>
            <p:nvPr/>
          </p:nvSpPr>
          <p:spPr>
            <a:xfrm>
              <a:off x="-73655" y="4933453"/>
              <a:ext cx="666898" cy="667040"/>
            </a:xfrm>
            <a:custGeom>
              <a:rect b="b" l="l" r="r" t="t"/>
              <a:pathLst>
                <a:path extrusionOk="0" h="9387" w="9385">
                  <a:moveTo>
                    <a:pt x="8497" y="0"/>
                  </a:moveTo>
                  <a:lnTo>
                    <a:pt x="1" y="8497"/>
                  </a:lnTo>
                  <a:lnTo>
                    <a:pt x="888" y="9386"/>
                  </a:lnTo>
                  <a:lnTo>
                    <a:pt x="9385" y="890"/>
                  </a:lnTo>
                  <a:lnTo>
                    <a:pt x="8497" y="0"/>
                  </a:ln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360" name="Google Shape;1360;p54"/>
          <p:cNvSpPr/>
          <p:nvPr/>
        </p:nvSpPr>
        <p:spPr>
          <a:xfrm>
            <a:off x="525075" y="1559400"/>
            <a:ext cx="508018" cy="507915"/>
          </a:xfrm>
          <a:custGeom>
            <a:rect b="b" l="l" r="r" t="t"/>
            <a:pathLst>
              <a:path extrusionOk="0" h="9850" w="9852">
                <a:moveTo>
                  <a:pt x="4927" y="2094"/>
                </a:moveTo>
                <a:cubicBezTo>
                  <a:pt x="6487" y="2094"/>
                  <a:pt x="7756" y="3364"/>
                  <a:pt x="7756" y="4925"/>
                </a:cubicBezTo>
                <a:cubicBezTo>
                  <a:pt x="7756" y="6484"/>
                  <a:pt x="6487" y="7755"/>
                  <a:pt x="4927" y="7755"/>
                </a:cubicBezTo>
                <a:cubicBezTo>
                  <a:pt x="3366" y="7755"/>
                  <a:pt x="2095" y="6484"/>
                  <a:pt x="2095" y="4925"/>
                </a:cubicBezTo>
                <a:cubicBezTo>
                  <a:pt x="2095" y="3364"/>
                  <a:pt x="3366" y="2094"/>
                  <a:pt x="4927" y="2094"/>
                </a:cubicBezTo>
                <a:close/>
                <a:moveTo>
                  <a:pt x="4927" y="0"/>
                </a:moveTo>
                <a:cubicBezTo>
                  <a:pt x="2210" y="0"/>
                  <a:pt x="0" y="2207"/>
                  <a:pt x="0" y="4925"/>
                </a:cubicBezTo>
                <a:cubicBezTo>
                  <a:pt x="0" y="7642"/>
                  <a:pt x="2210" y="9850"/>
                  <a:pt x="4927" y="9850"/>
                </a:cubicBezTo>
                <a:cubicBezTo>
                  <a:pt x="7641" y="9850"/>
                  <a:pt x="9851" y="7640"/>
                  <a:pt x="9851" y="4925"/>
                </a:cubicBezTo>
                <a:cubicBezTo>
                  <a:pt x="9851" y="2209"/>
                  <a:pt x="7641" y="0"/>
                  <a:pt x="492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1" name="Google Shape;1361;p54"/>
          <p:cNvSpPr txBox="1"/>
          <p:nvPr>
            <p:ph idx="2" type="title"/>
          </p:nvPr>
        </p:nvSpPr>
        <p:spPr>
          <a:xfrm>
            <a:off x="765875" y="3026375"/>
            <a:ext cx="1735800" cy="4104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lt2"/>
              </a:buClr>
              <a:buSzPts val="1600"/>
              <a:buNone/>
              <a:defRPr sz="1600">
                <a:solidFill>
                  <a:schemeClr val="lt2"/>
                </a:solidFill>
              </a:defRPr>
            </a:lvl1pPr>
            <a:lvl2pPr lvl="1" rtl="0" algn="ctr">
              <a:spcBef>
                <a:spcPts val="0"/>
              </a:spcBef>
              <a:spcAft>
                <a:spcPts val="0"/>
              </a:spcAft>
              <a:buClr>
                <a:schemeClr val="lt2"/>
              </a:buClr>
              <a:buSzPts val="1400"/>
              <a:buNone/>
              <a:defRPr sz="1400">
                <a:solidFill>
                  <a:schemeClr val="lt2"/>
                </a:solidFill>
              </a:defRPr>
            </a:lvl2pPr>
            <a:lvl3pPr lvl="2" rtl="0" algn="ctr">
              <a:spcBef>
                <a:spcPts val="0"/>
              </a:spcBef>
              <a:spcAft>
                <a:spcPts val="0"/>
              </a:spcAft>
              <a:buClr>
                <a:schemeClr val="lt2"/>
              </a:buClr>
              <a:buSzPts val="1400"/>
              <a:buNone/>
              <a:defRPr sz="1400">
                <a:solidFill>
                  <a:schemeClr val="lt2"/>
                </a:solidFill>
              </a:defRPr>
            </a:lvl3pPr>
            <a:lvl4pPr lvl="3" rtl="0" algn="ctr">
              <a:spcBef>
                <a:spcPts val="0"/>
              </a:spcBef>
              <a:spcAft>
                <a:spcPts val="0"/>
              </a:spcAft>
              <a:buClr>
                <a:schemeClr val="lt2"/>
              </a:buClr>
              <a:buSzPts val="1400"/>
              <a:buNone/>
              <a:defRPr sz="1400">
                <a:solidFill>
                  <a:schemeClr val="lt2"/>
                </a:solidFill>
              </a:defRPr>
            </a:lvl4pPr>
            <a:lvl5pPr lvl="4" rtl="0" algn="ctr">
              <a:spcBef>
                <a:spcPts val="0"/>
              </a:spcBef>
              <a:spcAft>
                <a:spcPts val="0"/>
              </a:spcAft>
              <a:buClr>
                <a:schemeClr val="lt2"/>
              </a:buClr>
              <a:buSzPts val="1400"/>
              <a:buNone/>
              <a:defRPr sz="1400">
                <a:solidFill>
                  <a:schemeClr val="lt2"/>
                </a:solidFill>
              </a:defRPr>
            </a:lvl5pPr>
            <a:lvl6pPr lvl="5" rtl="0" algn="ctr">
              <a:spcBef>
                <a:spcPts val="0"/>
              </a:spcBef>
              <a:spcAft>
                <a:spcPts val="0"/>
              </a:spcAft>
              <a:buClr>
                <a:schemeClr val="lt2"/>
              </a:buClr>
              <a:buSzPts val="1400"/>
              <a:buNone/>
              <a:defRPr sz="1400">
                <a:solidFill>
                  <a:schemeClr val="lt2"/>
                </a:solidFill>
              </a:defRPr>
            </a:lvl6pPr>
            <a:lvl7pPr lvl="6" rtl="0" algn="ctr">
              <a:spcBef>
                <a:spcPts val="0"/>
              </a:spcBef>
              <a:spcAft>
                <a:spcPts val="0"/>
              </a:spcAft>
              <a:buClr>
                <a:schemeClr val="lt2"/>
              </a:buClr>
              <a:buSzPts val="1400"/>
              <a:buNone/>
              <a:defRPr sz="1400">
                <a:solidFill>
                  <a:schemeClr val="lt2"/>
                </a:solidFill>
              </a:defRPr>
            </a:lvl7pPr>
            <a:lvl8pPr lvl="7" rtl="0" algn="ctr">
              <a:spcBef>
                <a:spcPts val="0"/>
              </a:spcBef>
              <a:spcAft>
                <a:spcPts val="0"/>
              </a:spcAft>
              <a:buClr>
                <a:schemeClr val="lt2"/>
              </a:buClr>
              <a:buSzPts val="1400"/>
              <a:buNone/>
              <a:defRPr sz="1400">
                <a:solidFill>
                  <a:schemeClr val="lt2"/>
                </a:solidFill>
              </a:defRPr>
            </a:lvl8pPr>
            <a:lvl9pPr lvl="8" rtl="0" algn="ctr">
              <a:spcBef>
                <a:spcPts val="0"/>
              </a:spcBef>
              <a:spcAft>
                <a:spcPts val="0"/>
              </a:spcAft>
              <a:buClr>
                <a:schemeClr val="lt2"/>
              </a:buClr>
              <a:buSzPts val="1400"/>
              <a:buNone/>
              <a:defRPr sz="1400">
                <a:solidFill>
                  <a:schemeClr val="lt2"/>
                </a:solidFill>
              </a:defRPr>
            </a:lvl9pPr>
          </a:lstStyle>
          <a:p/>
        </p:txBody>
      </p:sp>
      <p:sp>
        <p:nvSpPr>
          <p:cNvPr id="1362" name="Google Shape;1362;p54"/>
          <p:cNvSpPr txBox="1"/>
          <p:nvPr>
            <p:ph idx="1" type="subTitle"/>
          </p:nvPr>
        </p:nvSpPr>
        <p:spPr>
          <a:xfrm>
            <a:off x="765875" y="3436775"/>
            <a:ext cx="1735800" cy="7422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lt2"/>
              </a:buClr>
              <a:buSzPts val="1400"/>
              <a:buNone/>
              <a:defRPr sz="1400">
                <a:solidFill>
                  <a:schemeClr val="lt2"/>
                </a:solidFill>
              </a:defRPr>
            </a:lvl1pPr>
            <a:lvl2pPr lvl="1" rtl="0" algn="ctr">
              <a:lnSpc>
                <a:spcPct val="100000"/>
              </a:lnSpc>
              <a:spcBef>
                <a:spcPts val="0"/>
              </a:spcBef>
              <a:spcAft>
                <a:spcPts val="0"/>
              </a:spcAft>
              <a:buClr>
                <a:schemeClr val="lt2"/>
              </a:buClr>
              <a:buSzPts val="1400"/>
              <a:buNone/>
              <a:defRPr>
                <a:solidFill>
                  <a:schemeClr val="lt2"/>
                </a:solidFill>
              </a:defRPr>
            </a:lvl2pPr>
            <a:lvl3pPr lvl="2" rtl="0" algn="ctr">
              <a:lnSpc>
                <a:spcPct val="100000"/>
              </a:lnSpc>
              <a:spcBef>
                <a:spcPts val="0"/>
              </a:spcBef>
              <a:spcAft>
                <a:spcPts val="0"/>
              </a:spcAft>
              <a:buClr>
                <a:schemeClr val="lt2"/>
              </a:buClr>
              <a:buSzPts val="1400"/>
              <a:buNone/>
              <a:defRPr>
                <a:solidFill>
                  <a:schemeClr val="lt2"/>
                </a:solidFill>
              </a:defRPr>
            </a:lvl3pPr>
            <a:lvl4pPr lvl="3" rtl="0" algn="ctr">
              <a:lnSpc>
                <a:spcPct val="100000"/>
              </a:lnSpc>
              <a:spcBef>
                <a:spcPts val="0"/>
              </a:spcBef>
              <a:spcAft>
                <a:spcPts val="0"/>
              </a:spcAft>
              <a:buClr>
                <a:schemeClr val="lt2"/>
              </a:buClr>
              <a:buSzPts val="1400"/>
              <a:buNone/>
              <a:defRPr>
                <a:solidFill>
                  <a:schemeClr val="lt2"/>
                </a:solidFill>
              </a:defRPr>
            </a:lvl4pPr>
            <a:lvl5pPr lvl="4" rtl="0" algn="ctr">
              <a:lnSpc>
                <a:spcPct val="100000"/>
              </a:lnSpc>
              <a:spcBef>
                <a:spcPts val="0"/>
              </a:spcBef>
              <a:spcAft>
                <a:spcPts val="0"/>
              </a:spcAft>
              <a:buClr>
                <a:schemeClr val="lt2"/>
              </a:buClr>
              <a:buSzPts val="1400"/>
              <a:buNone/>
              <a:defRPr>
                <a:solidFill>
                  <a:schemeClr val="lt2"/>
                </a:solidFill>
              </a:defRPr>
            </a:lvl5pPr>
            <a:lvl6pPr lvl="5" rtl="0" algn="ctr">
              <a:lnSpc>
                <a:spcPct val="100000"/>
              </a:lnSpc>
              <a:spcBef>
                <a:spcPts val="0"/>
              </a:spcBef>
              <a:spcAft>
                <a:spcPts val="0"/>
              </a:spcAft>
              <a:buClr>
                <a:schemeClr val="lt2"/>
              </a:buClr>
              <a:buSzPts val="1400"/>
              <a:buNone/>
              <a:defRPr>
                <a:solidFill>
                  <a:schemeClr val="lt2"/>
                </a:solidFill>
              </a:defRPr>
            </a:lvl6pPr>
            <a:lvl7pPr lvl="6" rtl="0" algn="ctr">
              <a:lnSpc>
                <a:spcPct val="100000"/>
              </a:lnSpc>
              <a:spcBef>
                <a:spcPts val="0"/>
              </a:spcBef>
              <a:spcAft>
                <a:spcPts val="0"/>
              </a:spcAft>
              <a:buClr>
                <a:schemeClr val="lt2"/>
              </a:buClr>
              <a:buSzPts val="1400"/>
              <a:buNone/>
              <a:defRPr>
                <a:solidFill>
                  <a:schemeClr val="lt2"/>
                </a:solidFill>
              </a:defRPr>
            </a:lvl7pPr>
            <a:lvl8pPr lvl="7" rtl="0" algn="ctr">
              <a:lnSpc>
                <a:spcPct val="100000"/>
              </a:lnSpc>
              <a:spcBef>
                <a:spcPts val="0"/>
              </a:spcBef>
              <a:spcAft>
                <a:spcPts val="0"/>
              </a:spcAft>
              <a:buClr>
                <a:schemeClr val="lt2"/>
              </a:buClr>
              <a:buSzPts val="1400"/>
              <a:buNone/>
              <a:defRPr>
                <a:solidFill>
                  <a:schemeClr val="lt2"/>
                </a:solidFill>
              </a:defRPr>
            </a:lvl8pPr>
            <a:lvl9pPr lvl="8" rtl="0" algn="ctr">
              <a:lnSpc>
                <a:spcPct val="100000"/>
              </a:lnSpc>
              <a:spcBef>
                <a:spcPts val="0"/>
              </a:spcBef>
              <a:spcAft>
                <a:spcPts val="0"/>
              </a:spcAft>
              <a:buClr>
                <a:schemeClr val="lt2"/>
              </a:buClr>
              <a:buSzPts val="1400"/>
              <a:buNone/>
              <a:defRPr>
                <a:solidFill>
                  <a:schemeClr val="lt2"/>
                </a:solidFill>
              </a:defRPr>
            </a:lvl9pPr>
          </a:lstStyle>
          <a:p/>
        </p:txBody>
      </p:sp>
      <p:sp>
        <p:nvSpPr>
          <p:cNvPr id="1363" name="Google Shape;1363;p54"/>
          <p:cNvSpPr txBox="1"/>
          <p:nvPr>
            <p:ph idx="3" type="title"/>
          </p:nvPr>
        </p:nvSpPr>
        <p:spPr>
          <a:xfrm>
            <a:off x="2724700" y="3026375"/>
            <a:ext cx="1735800" cy="4104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lt2"/>
              </a:buClr>
              <a:buSzPts val="1600"/>
              <a:buNone/>
              <a:defRPr sz="1600">
                <a:solidFill>
                  <a:schemeClr val="lt2"/>
                </a:solidFill>
              </a:defRPr>
            </a:lvl1pPr>
            <a:lvl2pPr lvl="1" rtl="0" algn="ctr">
              <a:spcBef>
                <a:spcPts val="0"/>
              </a:spcBef>
              <a:spcAft>
                <a:spcPts val="0"/>
              </a:spcAft>
              <a:buClr>
                <a:schemeClr val="lt2"/>
              </a:buClr>
              <a:buSzPts val="1400"/>
              <a:buNone/>
              <a:defRPr sz="1400">
                <a:solidFill>
                  <a:schemeClr val="lt2"/>
                </a:solidFill>
              </a:defRPr>
            </a:lvl2pPr>
            <a:lvl3pPr lvl="2" rtl="0" algn="ctr">
              <a:spcBef>
                <a:spcPts val="0"/>
              </a:spcBef>
              <a:spcAft>
                <a:spcPts val="0"/>
              </a:spcAft>
              <a:buClr>
                <a:schemeClr val="lt2"/>
              </a:buClr>
              <a:buSzPts val="1400"/>
              <a:buNone/>
              <a:defRPr sz="1400">
                <a:solidFill>
                  <a:schemeClr val="lt2"/>
                </a:solidFill>
              </a:defRPr>
            </a:lvl3pPr>
            <a:lvl4pPr lvl="3" rtl="0" algn="ctr">
              <a:spcBef>
                <a:spcPts val="0"/>
              </a:spcBef>
              <a:spcAft>
                <a:spcPts val="0"/>
              </a:spcAft>
              <a:buClr>
                <a:schemeClr val="lt2"/>
              </a:buClr>
              <a:buSzPts val="1400"/>
              <a:buNone/>
              <a:defRPr sz="1400">
                <a:solidFill>
                  <a:schemeClr val="lt2"/>
                </a:solidFill>
              </a:defRPr>
            </a:lvl4pPr>
            <a:lvl5pPr lvl="4" rtl="0" algn="ctr">
              <a:spcBef>
                <a:spcPts val="0"/>
              </a:spcBef>
              <a:spcAft>
                <a:spcPts val="0"/>
              </a:spcAft>
              <a:buClr>
                <a:schemeClr val="lt2"/>
              </a:buClr>
              <a:buSzPts val="1400"/>
              <a:buNone/>
              <a:defRPr sz="1400">
                <a:solidFill>
                  <a:schemeClr val="lt2"/>
                </a:solidFill>
              </a:defRPr>
            </a:lvl5pPr>
            <a:lvl6pPr lvl="5" rtl="0" algn="ctr">
              <a:spcBef>
                <a:spcPts val="0"/>
              </a:spcBef>
              <a:spcAft>
                <a:spcPts val="0"/>
              </a:spcAft>
              <a:buClr>
                <a:schemeClr val="lt2"/>
              </a:buClr>
              <a:buSzPts val="1400"/>
              <a:buNone/>
              <a:defRPr sz="1400">
                <a:solidFill>
                  <a:schemeClr val="lt2"/>
                </a:solidFill>
              </a:defRPr>
            </a:lvl6pPr>
            <a:lvl7pPr lvl="6" rtl="0" algn="ctr">
              <a:spcBef>
                <a:spcPts val="0"/>
              </a:spcBef>
              <a:spcAft>
                <a:spcPts val="0"/>
              </a:spcAft>
              <a:buClr>
                <a:schemeClr val="lt2"/>
              </a:buClr>
              <a:buSzPts val="1400"/>
              <a:buNone/>
              <a:defRPr sz="1400">
                <a:solidFill>
                  <a:schemeClr val="lt2"/>
                </a:solidFill>
              </a:defRPr>
            </a:lvl7pPr>
            <a:lvl8pPr lvl="7" rtl="0" algn="ctr">
              <a:spcBef>
                <a:spcPts val="0"/>
              </a:spcBef>
              <a:spcAft>
                <a:spcPts val="0"/>
              </a:spcAft>
              <a:buClr>
                <a:schemeClr val="lt2"/>
              </a:buClr>
              <a:buSzPts val="1400"/>
              <a:buNone/>
              <a:defRPr sz="1400">
                <a:solidFill>
                  <a:schemeClr val="lt2"/>
                </a:solidFill>
              </a:defRPr>
            </a:lvl8pPr>
            <a:lvl9pPr lvl="8" rtl="0" algn="ctr">
              <a:spcBef>
                <a:spcPts val="0"/>
              </a:spcBef>
              <a:spcAft>
                <a:spcPts val="0"/>
              </a:spcAft>
              <a:buClr>
                <a:schemeClr val="lt2"/>
              </a:buClr>
              <a:buSzPts val="1400"/>
              <a:buNone/>
              <a:defRPr sz="1400">
                <a:solidFill>
                  <a:schemeClr val="lt2"/>
                </a:solidFill>
              </a:defRPr>
            </a:lvl9pPr>
          </a:lstStyle>
          <a:p/>
        </p:txBody>
      </p:sp>
      <p:sp>
        <p:nvSpPr>
          <p:cNvPr id="1364" name="Google Shape;1364;p54"/>
          <p:cNvSpPr txBox="1"/>
          <p:nvPr>
            <p:ph idx="4" type="subTitle"/>
          </p:nvPr>
        </p:nvSpPr>
        <p:spPr>
          <a:xfrm>
            <a:off x="2724700" y="3436775"/>
            <a:ext cx="1735800" cy="7422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lt2"/>
              </a:buClr>
              <a:buSzPts val="1400"/>
              <a:buNone/>
              <a:defRPr sz="1400">
                <a:solidFill>
                  <a:schemeClr val="lt2"/>
                </a:solidFill>
              </a:defRPr>
            </a:lvl1pPr>
            <a:lvl2pPr lvl="1" rtl="0" algn="ctr">
              <a:lnSpc>
                <a:spcPct val="100000"/>
              </a:lnSpc>
              <a:spcBef>
                <a:spcPts val="0"/>
              </a:spcBef>
              <a:spcAft>
                <a:spcPts val="0"/>
              </a:spcAft>
              <a:buClr>
                <a:schemeClr val="lt2"/>
              </a:buClr>
              <a:buSzPts val="1400"/>
              <a:buNone/>
              <a:defRPr>
                <a:solidFill>
                  <a:schemeClr val="lt2"/>
                </a:solidFill>
              </a:defRPr>
            </a:lvl2pPr>
            <a:lvl3pPr lvl="2" rtl="0" algn="ctr">
              <a:lnSpc>
                <a:spcPct val="100000"/>
              </a:lnSpc>
              <a:spcBef>
                <a:spcPts val="0"/>
              </a:spcBef>
              <a:spcAft>
                <a:spcPts val="0"/>
              </a:spcAft>
              <a:buClr>
                <a:schemeClr val="lt2"/>
              </a:buClr>
              <a:buSzPts val="1400"/>
              <a:buNone/>
              <a:defRPr>
                <a:solidFill>
                  <a:schemeClr val="lt2"/>
                </a:solidFill>
              </a:defRPr>
            </a:lvl3pPr>
            <a:lvl4pPr lvl="3" rtl="0" algn="ctr">
              <a:lnSpc>
                <a:spcPct val="100000"/>
              </a:lnSpc>
              <a:spcBef>
                <a:spcPts val="0"/>
              </a:spcBef>
              <a:spcAft>
                <a:spcPts val="0"/>
              </a:spcAft>
              <a:buClr>
                <a:schemeClr val="lt2"/>
              </a:buClr>
              <a:buSzPts val="1400"/>
              <a:buNone/>
              <a:defRPr>
                <a:solidFill>
                  <a:schemeClr val="lt2"/>
                </a:solidFill>
              </a:defRPr>
            </a:lvl4pPr>
            <a:lvl5pPr lvl="4" rtl="0" algn="ctr">
              <a:lnSpc>
                <a:spcPct val="100000"/>
              </a:lnSpc>
              <a:spcBef>
                <a:spcPts val="0"/>
              </a:spcBef>
              <a:spcAft>
                <a:spcPts val="0"/>
              </a:spcAft>
              <a:buClr>
                <a:schemeClr val="lt2"/>
              </a:buClr>
              <a:buSzPts val="1400"/>
              <a:buNone/>
              <a:defRPr>
                <a:solidFill>
                  <a:schemeClr val="lt2"/>
                </a:solidFill>
              </a:defRPr>
            </a:lvl5pPr>
            <a:lvl6pPr lvl="5" rtl="0" algn="ctr">
              <a:lnSpc>
                <a:spcPct val="100000"/>
              </a:lnSpc>
              <a:spcBef>
                <a:spcPts val="0"/>
              </a:spcBef>
              <a:spcAft>
                <a:spcPts val="0"/>
              </a:spcAft>
              <a:buClr>
                <a:schemeClr val="lt2"/>
              </a:buClr>
              <a:buSzPts val="1400"/>
              <a:buNone/>
              <a:defRPr>
                <a:solidFill>
                  <a:schemeClr val="lt2"/>
                </a:solidFill>
              </a:defRPr>
            </a:lvl6pPr>
            <a:lvl7pPr lvl="6" rtl="0" algn="ctr">
              <a:lnSpc>
                <a:spcPct val="100000"/>
              </a:lnSpc>
              <a:spcBef>
                <a:spcPts val="0"/>
              </a:spcBef>
              <a:spcAft>
                <a:spcPts val="0"/>
              </a:spcAft>
              <a:buClr>
                <a:schemeClr val="lt2"/>
              </a:buClr>
              <a:buSzPts val="1400"/>
              <a:buNone/>
              <a:defRPr>
                <a:solidFill>
                  <a:schemeClr val="lt2"/>
                </a:solidFill>
              </a:defRPr>
            </a:lvl7pPr>
            <a:lvl8pPr lvl="7" rtl="0" algn="ctr">
              <a:lnSpc>
                <a:spcPct val="100000"/>
              </a:lnSpc>
              <a:spcBef>
                <a:spcPts val="0"/>
              </a:spcBef>
              <a:spcAft>
                <a:spcPts val="0"/>
              </a:spcAft>
              <a:buClr>
                <a:schemeClr val="lt2"/>
              </a:buClr>
              <a:buSzPts val="1400"/>
              <a:buNone/>
              <a:defRPr>
                <a:solidFill>
                  <a:schemeClr val="lt2"/>
                </a:solidFill>
              </a:defRPr>
            </a:lvl8pPr>
            <a:lvl9pPr lvl="8" rtl="0" algn="ctr">
              <a:lnSpc>
                <a:spcPct val="100000"/>
              </a:lnSpc>
              <a:spcBef>
                <a:spcPts val="0"/>
              </a:spcBef>
              <a:spcAft>
                <a:spcPts val="0"/>
              </a:spcAft>
              <a:buClr>
                <a:schemeClr val="lt2"/>
              </a:buClr>
              <a:buSzPts val="1400"/>
              <a:buNone/>
              <a:defRPr>
                <a:solidFill>
                  <a:schemeClr val="lt2"/>
                </a:solidFill>
              </a:defRPr>
            </a:lvl9pPr>
          </a:lstStyle>
          <a:p/>
        </p:txBody>
      </p:sp>
      <p:sp>
        <p:nvSpPr>
          <p:cNvPr id="1365" name="Google Shape;1365;p54"/>
          <p:cNvSpPr txBox="1"/>
          <p:nvPr>
            <p:ph idx="5" type="title"/>
          </p:nvPr>
        </p:nvSpPr>
        <p:spPr>
          <a:xfrm>
            <a:off x="4683525" y="3026375"/>
            <a:ext cx="1735800" cy="4104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lt2"/>
              </a:buClr>
              <a:buSzPts val="1600"/>
              <a:buNone/>
              <a:defRPr sz="1600">
                <a:solidFill>
                  <a:schemeClr val="lt2"/>
                </a:solidFill>
              </a:defRPr>
            </a:lvl1pPr>
            <a:lvl2pPr lvl="1" rtl="0" algn="ctr">
              <a:spcBef>
                <a:spcPts val="0"/>
              </a:spcBef>
              <a:spcAft>
                <a:spcPts val="0"/>
              </a:spcAft>
              <a:buClr>
                <a:schemeClr val="lt2"/>
              </a:buClr>
              <a:buSzPts val="1400"/>
              <a:buNone/>
              <a:defRPr sz="1400">
                <a:solidFill>
                  <a:schemeClr val="lt2"/>
                </a:solidFill>
              </a:defRPr>
            </a:lvl2pPr>
            <a:lvl3pPr lvl="2" rtl="0" algn="ctr">
              <a:spcBef>
                <a:spcPts val="0"/>
              </a:spcBef>
              <a:spcAft>
                <a:spcPts val="0"/>
              </a:spcAft>
              <a:buClr>
                <a:schemeClr val="lt2"/>
              </a:buClr>
              <a:buSzPts val="1400"/>
              <a:buNone/>
              <a:defRPr sz="1400">
                <a:solidFill>
                  <a:schemeClr val="lt2"/>
                </a:solidFill>
              </a:defRPr>
            </a:lvl3pPr>
            <a:lvl4pPr lvl="3" rtl="0" algn="ctr">
              <a:spcBef>
                <a:spcPts val="0"/>
              </a:spcBef>
              <a:spcAft>
                <a:spcPts val="0"/>
              </a:spcAft>
              <a:buClr>
                <a:schemeClr val="lt2"/>
              </a:buClr>
              <a:buSzPts val="1400"/>
              <a:buNone/>
              <a:defRPr sz="1400">
                <a:solidFill>
                  <a:schemeClr val="lt2"/>
                </a:solidFill>
              </a:defRPr>
            </a:lvl4pPr>
            <a:lvl5pPr lvl="4" rtl="0" algn="ctr">
              <a:spcBef>
                <a:spcPts val="0"/>
              </a:spcBef>
              <a:spcAft>
                <a:spcPts val="0"/>
              </a:spcAft>
              <a:buClr>
                <a:schemeClr val="lt2"/>
              </a:buClr>
              <a:buSzPts val="1400"/>
              <a:buNone/>
              <a:defRPr sz="1400">
                <a:solidFill>
                  <a:schemeClr val="lt2"/>
                </a:solidFill>
              </a:defRPr>
            </a:lvl5pPr>
            <a:lvl6pPr lvl="5" rtl="0" algn="ctr">
              <a:spcBef>
                <a:spcPts val="0"/>
              </a:spcBef>
              <a:spcAft>
                <a:spcPts val="0"/>
              </a:spcAft>
              <a:buClr>
                <a:schemeClr val="lt2"/>
              </a:buClr>
              <a:buSzPts val="1400"/>
              <a:buNone/>
              <a:defRPr sz="1400">
                <a:solidFill>
                  <a:schemeClr val="lt2"/>
                </a:solidFill>
              </a:defRPr>
            </a:lvl6pPr>
            <a:lvl7pPr lvl="6" rtl="0" algn="ctr">
              <a:spcBef>
                <a:spcPts val="0"/>
              </a:spcBef>
              <a:spcAft>
                <a:spcPts val="0"/>
              </a:spcAft>
              <a:buClr>
                <a:schemeClr val="lt2"/>
              </a:buClr>
              <a:buSzPts val="1400"/>
              <a:buNone/>
              <a:defRPr sz="1400">
                <a:solidFill>
                  <a:schemeClr val="lt2"/>
                </a:solidFill>
              </a:defRPr>
            </a:lvl7pPr>
            <a:lvl8pPr lvl="7" rtl="0" algn="ctr">
              <a:spcBef>
                <a:spcPts val="0"/>
              </a:spcBef>
              <a:spcAft>
                <a:spcPts val="0"/>
              </a:spcAft>
              <a:buClr>
                <a:schemeClr val="lt2"/>
              </a:buClr>
              <a:buSzPts val="1400"/>
              <a:buNone/>
              <a:defRPr sz="1400">
                <a:solidFill>
                  <a:schemeClr val="lt2"/>
                </a:solidFill>
              </a:defRPr>
            </a:lvl8pPr>
            <a:lvl9pPr lvl="8" rtl="0" algn="ctr">
              <a:spcBef>
                <a:spcPts val="0"/>
              </a:spcBef>
              <a:spcAft>
                <a:spcPts val="0"/>
              </a:spcAft>
              <a:buClr>
                <a:schemeClr val="lt2"/>
              </a:buClr>
              <a:buSzPts val="1400"/>
              <a:buNone/>
              <a:defRPr sz="1400">
                <a:solidFill>
                  <a:schemeClr val="lt2"/>
                </a:solidFill>
              </a:defRPr>
            </a:lvl9pPr>
          </a:lstStyle>
          <a:p/>
        </p:txBody>
      </p:sp>
      <p:sp>
        <p:nvSpPr>
          <p:cNvPr id="1366" name="Google Shape;1366;p54"/>
          <p:cNvSpPr txBox="1"/>
          <p:nvPr>
            <p:ph idx="6" type="subTitle"/>
          </p:nvPr>
        </p:nvSpPr>
        <p:spPr>
          <a:xfrm>
            <a:off x="4683525" y="3436775"/>
            <a:ext cx="1735800" cy="7422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lt2"/>
              </a:buClr>
              <a:buSzPts val="1400"/>
              <a:buNone/>
              <a:defRPr sz="1400">
                <a:solidFill>
                  <a:schemeClr val="lt2"/>
                </a:solidFill>
              </a:defRPr>
            </a:lvl1pPr>
            <a:lvl2pPr lvl="1" rtl="0" algn="ctr">
              <a:lnSpc>
                <a:spcPct val="100000"/>
              </a:lnSpc>
              <a:spcBef>
                <a:spcPts val="0"/>
              </a:spcBef>
              <a:spcAft>
                <a:spcPts val="0"/>
              </a:spcAft>
              <a:buClr>
                <a:schemeClr val="lt2"/>
              </a:buClr>
              <a:buSzPts val="1400"/>
              <a:buNone/>
              <a:defRPr>
                <a:solidFill>
                  <a:schemeClr val="lt2"/>
                </a:solidFill>
              </a:defRPr>
            </a:lvl2pPr>
            <a:lvl3pPr lvl="2" rtl="0" algn="ctr">
              <a:lnSpc>
                <a:spcPct val="100000"/>
              </a:lnSpc>
              <a:spcBef>
                <a:spcPts val="0"/>
              </a:spcBef>
              <a:spcAft>
                <a:spcPts val="0"/>
              </a:spcAft>
              <a:buClr>
                <a:schemeClr val="lt2"/>
              </a:buClr>
              <a:buSzPts val="1400"/>
              <a:buNone/>
              <a:defRPr>
                <a:solidFill>
                  <a:schemeClr val="lt2"/>
                </a:solidFill>
              </a:defRPr>
            </a:lvl3pPr>
            <a:lvl4pPr lvl="3" rtl="0" algn="ctr">
              <a:lnSpc>
                <a:spcPct val="100000"/>
              </a:lnSpc>
              <a:spcBef>
                <a:spcPts val="0"/>
              </a:spcBef>
              <a:spcAft>
                <a:spcPts val="0"/>
              </a:spcAft>
              <a:buClr>
                <a:schemeClr val="lt2"/>
              </a:buClr>
              <a:buSzPts val="1400"/>
              <a:buNone/>
              <a:defRPr>
                <a:solidFill>
                  <a:schemeClr val="lt2"/>
                </a:solidFill>
              </a:defRPr>
            </a:lvl4pPr>
            <a:lvl5pPr lvl="4" rtl="0" algn="ctr">
              <a:lnSpc>
                <a:spcPct val="100000"/>
              </a:lnSpc>
              <a:spcBef>
                <a:spcPts val="0"/>
              </a:spcBef>
              <a:spcAft>
                <a:spcPts val="0"/>
              </a:spcAft>
              <a:buClr>
                <a:schemeClr val="lt2"/>
              </a:buClr>
              <a:buSzPts val="1400"/>
              <a:buNone/>
              <a:defRPr>
                <a:solidFill>
                  <a:schemeClr val="lt2"/>
                </a:solidFill>
              </a:defRPr>
            </a:lvl5pPr>
            <a:lvl6pPr lvl="5" rtl="0" algn="ctr">
              <a:lnSpc>
                <a:spcPct val="100000"/>
              </a:lnSpc>
              <a:spcBef>
                <a:spcPts val="0"/>
              </a:spcBef>
              <a:spcAft>
                <a:spcPts val="0"/>
              </a:spcAft>
              <a:buClr>
                <a:schemeClr val="lt2"/>
              </a:buClr>
              <a:buSzPts val="1400"/>
              <a:buNone/>
              <a:defRPr>
                <a:solidFill>
                  <a:schemeClr val="lt2"/>
                </a:solidFill>
              </a:defRPr>
            </a:lvl6pPr>
            <a:lvl7pPr lvl="6" rtl="0" algn="ctr">
              <a:lnSpc>
                <a:spcPct val="100000"/>
              </a:lnSpc>
              <a:spcBef>
                <a:spcPts val="0"/>
              </a:spcBef>
              <a:spcAft>
                <a:spcPts val="0"/>
              </a:spcAft>
              <a:buClr>
                <a:schemeClr val="lt2"/>
              </a:buClr>
              <a:buSzPts val="1400"/>
              <a:buNone/>
              <a:defRPr>
                <a:solidFill>
                  <a:schemeClr val="lt2"/>
                </a:solidFill>
              </a:defRPr>
            </a:lvl7pPr>
            <a:lvl8pPr lvl="7" rtl="0" algn="ctr">
              <a:lnSpc>
                <a:spcPct val="100000"/>
              </a:lnSpc>
              <a:spcBef>
                <a:spcPts val="0"/>
              </a:spcBef>
              <a:spcAft>
                <a:spcPts val="0"/>
              </a:spcAft>
              <a:buClr>
                <a:schemeClr val="lt2"/>
              </a:buClr>
              <a:buSzPts val="1400"/>
              <a:buNone/>
              <a:defRPr>
                <a:solidFill>
                  <a:schemeClr val="lt2"/>
                </a:solidFill>
              </a:defRPr>
            </a:lvl8pPr>
            <a:lvl9pPr lvl="8" rtl="0" algn="ctr">
              <a:lnSpc>
                <a:spcPct val="100000"/>
              </a:lnSpc>
              <a:spcBef>
                <a:spcPts val="0"/>
              </a:spcBef>
              <a:spcAft>
                <a:spcPts val="0"/>
              </a:spcAft>
              <a:buClr>
                <a:schemeClr val="lt2"/>
              </a:buClr>
              <a:buSzPts val="1400"/>
              <a:buNone/>
              <a:defRPr>
                <a:solidFill>
                  <a:schemeClr val="lt2"/>
                </a:solidFill>
              </a:defRPr>
            </a:lvl9pPr>
          </a:lstStyle>
          <a:p/>
        </p:txBody>
      </p:sp>
      <p:sp>
        <p:nvSpPr>
          <p:cNvPr id="1367" name="Google Shape;1367;p54"/>
          <p:cNvSpPr txBox="1"/>
          <p:nvPr>
            <p:ph idx="7" type="title"/>
          </p:nvPr>
        </p:nvSpPr>
        <p:spPr>
          <a:xfrm>
            <a:off x="6642350" y="3026375"/>
            <a:ext cx="1735800" cy="4104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lt2"/>
              </a:buClr>
              <a:buSzPts val="1600"/>
              <a:buNone/>
              <a:defRPr sz="1600">
                <a:solidFill>
                  <a:schemeClr val="lt2"/>
                </a:solidFill>
              </a:defRPr>
            </a:lvl1pPr>
            <a:lvl2pPr lvl="1" rtl="0" algn="ctr">
              <a:spcBef>
                <a:spcPts val="0"/>
              </a:spcBef>
              <a:spcAft>
                <a:spcPts val="0"/>
              </a:spcAft>
              <a:buClr>
                <a:schemeClr val="lt2"/>
              </a:buClr>
              <a:buSzPts val="1400"/>
              <a:buNone/>
              <a:defRPr sz="1400">
                <a:solidFill>
                  <a:schemeClr val="lt2"/>
                </a:solidFill>
              </a:defRPr>
            </a:lvl2pPr>
            <a:lvl3pPr lvl="2" rtl="0" algn="ctr">
              <a:spcBef>
                <a:spcPts val="0"/>
              </a:spcBef>
              <a:spcAft>
                <a:spcPts val="0"/>
              </a:spcAft>
              <a:buClr>
                <a:schemeClr val="lt2"/>
              </a:buClr>
              <a:buSzPts val="1400"/>
              <a:buNone/>
              <a:defRPr sz="1400">
                <a:solidFill>
                  <a:schemeClr val="lt2"/>
                </a:solidFill>
              </a:defRPr>
            </a:lvl3pPr>
            <a:lvl4pPr lvl="3" rtl="0" algn="ctr">
              <a:spcBef>
                <a:spcPts val="0"/>
              </a:spcBef>
              <a:spcAft>
                <a:spcPts val="0"/>
              </a:spcAft>
              <a:buClr>
                <a:schemeClr val="lt2"/>
              </a:buClr>
              <a:buSzPts val="1400"/>
              <a:buNone/>
              <a:defRPr sz="1400">
                <a:solidFill>
                  <a:schemeClr val="lt2"/>
                </a:solidFill>
              </a:defRPr>
            </a:lvl4pPr>
            <a:lvl5pPr lvl="4" rtl="0" algn="ctr">
              <a:spcBef>
                <a:spcPts val="0"/>
              </a:spcBef>
              <a:spcAft>
                <a:spcPts val="0"/>
              </a:spcAft>
              <a:buClr>
                <a:schemeClr val="lt2"/>
              </a:buClr>
              <a:buSzPts val="1400"/>
              <a:buNone/>
              <a:defRPr sz="1400">
                <a:solidFill>
                  <a:schemeClr val="lt2"/>
                </a:solidFill>
              </a:defRPr>
            </a:lvl5pPr>
            <a:lvl6pPr lvl="5" rtl="0" algn="ctr">
              <a:spcBef>
                <a:spcPts val="0"/>
              </a:spcBef>
              <a:spcAft>
                <a:spcPts val="0"/>
              </a:spcAft>
              <a:buClr>
                <a:schemeClr val="lt2"/>
              </a:buClr>
              <a:buSzPts val="1400"/>
              <a:buNone/>
              <a:defRPr sz="1400">
                <a:solidFill>
                  <a:schemeClr val="lt2"/>
                </a:solidFill>
              </a:defRPr>
            </a:lvl6pPr>
            <a:lvl7pPr lvl="6" rtl="0" algn="ctr">
              <a:spcBef>
                <a:spcPts val="0"/>
              </a:spcBef>
              <a:spcAft>
                <a:spcPts val="0"/>
              </a:spcAft>
              <a:buClr>
                <a:schemeClr val="lt2"/>
              </a:buClr>
              <a:buSzPts val="1400"/>
              <a:buNone/>
              <a:defRPr sz="1400">
                <a:solidFill>
                  <a:schemeClr val="lt2"/>
                </a:solidFill>
              </a:defRPr>
            </a:lvl7pPr>
            <a:lvl8pPr lvl="7" rtl="0" algn="ctr">
              <a:spcBef>
                <a:spcPts val="0"/>
              </a:spcBef>
              <a:spcAft>
                <a:spcPts val="0"/>
              </a:spcAft>
              <a:buClr>
                <a:schemeClr val="lt2"/>
              </a:buClr>
              <a:buSzPts val="1400"/>
              <a:buNone/>
              <a:defRPr sz="1400">
                <a:solidFill>
                  <a:schemeClr val="lt2"/>
                </a:solidFill>
              </a:defRPr>
            </a:lvl8pPr>
            <a:lvl9pPr lvl="8" rtl="0" algn="ctr">
              <a:spcBef>
                <a:spcPts val="0"/>
              </a:spcBef>
              <a:spcAft>
                <a:spcPts val="0"/>
              </a:spcAft>
              <a:buClr>
                <a:schemeClr val="lt2"/>
              </a:buClr>
              <a:buSzPts val="1400"/>
              <a:buNone/>
              <a:defRPr sz="1400">
                <a:solidFill>
                  <a:schemeClr val="lt2"/>
                </a:solidFill>
              </a:defRPr>
            </a:lvl9pPr>
          </a:lstStyle>
          <a:p/>
        </p:txBody>
      </p:sp>
      <p:sp>
        <p:nvSpPr>
          <p:cNvPr id="1368" name="Google Shape;1368;p54"/>
          <p:cNvSpPr txBox="1"/>
          <p:nvPr>
            <p:ph idx="8" type="subTitle"/>
          </p:nvPr>
        </p:nvSpPr>
        <p:spPr>
          <a:xfrm>
            <a:off x="6642350" y="3436775"/>
            <a:ext cx="1735800" cy="7422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lt2"/>
              </a:buClr>
              <a:buSzPts val="1400"/>
              <a:buNone/>
              <a:defRPr sz="1400">
                <a:solidFill>
                  <a:schemeClr val="lt2"/>
                </a:solidFill>
              </a:defRPr>
            </a:lvl1pPr>
            <a:lvl2pPr lvl="1" rtl="0" algn="ctr">
              <a:lnSpc>
                <a:spcPct val="100000"/>
              </a:lnSpc>
              <a:spcBef>
                <a:spcPts val="0"/>
              </a:spcBef>
              <a:spcAft>
                <a:spcPts val="0"/>
              </a:spcAft>
              <a:buClr>
                <a:schemeClr val="lt2"/>
              </a:buClr>
              <a:buSzPts val="1400"/>
              <a:buNone/>
              <a:defRPr>
                <a:solidFill>
                  <a:schemeClr val="lt2"/>
                </a:solidFill>
              </a:defRPr>
            </a:lvl2pPr>
            <a:lvl3pPr lvl="2" rtl="0" algn="ctr">
              <a:lnSpc>
                <a:spcPct val="100000"/>
              </a:lnSpc>
              <a:spcBef>
                <a:spcPts val="0"/>
              </a:spcBef>
              <a:spcAft>
                <a:spcPts val="0"/>
              </a:spcAft>
              <a:buClr>
                <a:schemeClr val="lt2"/>
              </a:buClr>
              <a:buSzPts val="1400"/>
              <a:buNone/>
              <a:defRPr>
                <a:solidFill>
                  <a:schemeClr val="lt2"/>
                </a:solidFill>
              </a:defRPr>
            </a:lvl3pPr>
            <a:lvl4pPr lvl="3" rtl="0" algn="ctr">
              <a:lnSpc>
                <a:spcPct val="100000"/>
              </a:lnSpc>
              <a:spcBef>
                <a:spcPts val="0"/>
              </a:spcBef>
              <a:spcAft>
                <a:spcPts val="0"/>
              </a:spcAft>
              <a:buClr>
                <a:schemeClr val="lt2"/>
              </a:buClr>
              <a:buSzPts val="1400"/>
              <a:buNone/>
              <a:defRPr>
                <a:solidFill>
                  <a:schemeClr val="lt2"/>
                </a:solidFill>
              </a:defRPr>
            </a:lvl4pPr>
            <a:lvl5pPr lvl="4" rtl="0" algn="ctr">
              <a:lnSpc>
                <a:spcPct val="100000"/>
              </a:lnSpc>
              <a:spcBef>
                <a:spcPts val="0"/>
              </a:spcBef>
              <a:spcAft>
                <a:spcPts val="0"/>
              </a:spcAft>
              <a:buClr>
                <a:schemeClr val="lt2"/>
              </a:buClr>
              <a:buSzPts val="1400"/>
              <a:buNone/>
              <a:defRPr>
                <a:solidFill>
                  <a:schemeClr val="lt2"/>
                </a:solidFill>
              </a:defRPr>
            </a:lvl5pPr>
            <a:lvl6pPr lvl="5" rtl="0" algn="ctr">
              <a:lnSpc>
                <a:spcPct val="100000"/>
              </a:lnSpc>
              <a:spcBef>
                <a:spcPts val="0"/>
              </a:spcBef>
              <a:spcAft>
                <a:spcPts val="0"/>
              </a:spcAft>
              <a:buClr>
                <a:schemeClr val="lt2"/>
              </a:buClr>
              <a:buSzPts val="1400"/>
              <a:buNone/>
              <a:defRPr>
                <a:solidFill>
                  <a:schemeClr val="lt2"/>
                </a:solidFill>
              </a:defRPr>
            </a:lvl6pPr>
            <a:lvl7pPr lvl="6" rtl="0" algn="ctr">
              <a:lnSpc>
                <a:spcPct val="100000"/>
              </a:lnSpc>
              <a:spcBef>
                <a:spcPts val="0"/>
              </a:spcBef>
              <a:spcAft>
                <a:spcPts val="0"/>
              </a:spcAft>
              <a:buClr>
                <a:schemeClr val="lt2"/>
              </a:buClr>
              <a:buSzPts val="1400"/>
              <a:buNone/>
              <a:defRPr>
                <a:solidFill>
                  <a:schemeClr val="lt2"/>
                </a:solidFill>
              </a:defRPr>
            </a:lvl7pPr>
            <a:lvl8pPr lvl="7" rtl="0" algn="ctr">
              <a:lnSpc>
                <a:spcPct val="100000"/>
              </a:lnSpc>
              <a:spcBef>
                <a:spcPts val="0"/>
              </a:spcBef>
              <a:spcAft>
                <a:spcPts val="0"/>
              </a:spcAft>
              <a:buClr>
                <a:schemeClr val="lt2"/>
              </a:buClr>
              <a:buSzPts val="1400"/>
              <a:buNone/>
              <a:defRPr>
                <a:solidFill>
                  <a:schemeClr val="lt2"/>
                </a:solidFill>
              </a:defRPr>
            </a:lvl8pPr>
            <a:lvl9pPr lvl="8" rtl="0" algn="ctr">
              <a:lnSpc>
                <a:spcPct val="100000"/>
              </a:lnSpc>
              <a:spcBef>
                <a:spcPts val="0"/>
              </a:spcBef>
              <a:spcAft>
                <a:spcPts val="0"/>
              </a:spcAft>
              <a:buClr>
                <a:schemeClr val="lt2"/>
              </a:buClr>
              <a:buSzPts val="1400"/>
              <a:buNone/>
              <a:defRPr>
                <a:solidFill>
                  <a:schemeClr val="lt2"/>
                </a:solidFill>
              </a:defRPr>
            </a:lvl9pPr>
          </a:lstStyle>
          <a:p/>
        </p:txBody>
      </p:sp>
      <p:sp>
        <p:nvSpPr>
          <p:cNvPr id="1369" name="Google Shape;1369;p54"/>
          <p:cNvSpPr txBox="1"/>
          <p:nvPr>
            <p:ph hasCustomPrompt="1" idx="9" type="title"/>
          </p:nvPr>
        </p:nvSpPr>
        <p:spPr>
          <a:xfrm>
            <a:off x="940175" y="2550225"/>
            <a:ext cx="1387200" cy="2913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000"/>
              <a:buNone/>
              <a:defRPr sz="3000"/>
            </a:lvl1pPr>
            <a:lvl2pPr lvl="1" rtl="0" algn="ctr">
              <a:spcBef>
                <a:spcPts val="0"/>
              </a:spcBef>
              <a:spcAft>
                <a:spcPts val="0"/>
              </a:spcAft>
              <a:buSzPts val="3000"/>
              <a:buNone/>
              <a:defRPr sz="3000"/>
            </a:lvl2pPr>
            <a:lvl3pPr lvl="2" rtl="0" algn="ctr">
              <a:spcBef>
                <a:spcPts val="0"/>
              </a:spcBef>
              <a:spcAft>
                <a:spcPts val="0"/>
              </a:spcAft>
              <a:buSzPts val="3000"/>
              <a:buNone/>
              <a:defRPr sz="3000"/>
            </a:lvl3pPr>
            <a:lvl4pPr lvl="3" rtl="0" algn="ctr">
              <a:spcBef>
                <a:spcPts val="0"/>
              </a:spcBef>
              <a:spcAft>
                <a:spcPts val="0"/>
              </a:spcAft>
              <a:buSzPts val="3000"/>
              <a:buNone/>
              <a:defRPr sz="3000"/>
            </a:lvl4pPr>
            <a:lvl5pPr lvl="4" rtl="0" algn="ctr">
              <a:spcBef>
                <a:spcPts val="0"/>
              </a:spcBef>
              <a:spcAft>
                <a:spcPts val="0"/>
              </a:spcAft>
              <a:buSzPts val="3000"/>
              <a:buNone/>
              <a:defRPr sz="3000"/>
            </a:lvl5pPr>
            <a:lvl6pPr lvl="5" rtl="0" algn="ctr">
              <a:spcBef>
                <a:spcPts val="0"/>
              </a:spcBef>
              <a:spcAft>
                <a:spcPts val="0"/>
              </a:spcAft>
              <a:buSzPts val="3000"/>
              <a:buNone/>
              <a:defRPr sz="3000"/>
            </a:lvl6pPr>
            <a:lvl7pPr lvl="6" rtl="0" algn="ctr">
              <a:spcBef>
                <a:spcPts val="0"/>
              </a:spcBef>
              <a:spcAft>
                <a:spcPts val="0"/>
              </a:spcAft>
              <a:buSzPts val="3000"/>
              <a:buNone/>
              <a:defRPr sz="3000"/>
            </a:lvl7pPr>
            <a:lvl8pPr lvl="7" rtl="0" algn="ctr">
              <a:spcBef>
                <a:spcPts val="0"/>
              </a:spcBef>
              <a:spcAft>
                <a:spcPts val="0"/>
              </a:spcAft>
              <a:buSzPts val="3000"/>
              <a:buNone/>
              <a:defRPr sz="3000"/>
            </a:lvl8pPr>
            <a:lvl9pPr lvl="8" rtl="0" algn="ctr">
              <a:spcBef>
                <a:spcPts val="0"/>
              </a:spcBef>
              <a:spcAft>
                <a:spcPts val="0"/>
              </a:spcAft>
              <a:buSzPts val="3000"/>
              <a:buNone/>
              <a:defRPr sz="3000"/>
            </a:lvl9pPr>
          </a:lstStyle>
          <a:p>
            <a:r>
              <a:t>xx%</a:t>
            </a:r>
          </a:p>
        </p:txBody>
      </p:sp>
      <p:sp>
        <p:nvSpPr>
          <p:cNvPr id="1370" name="Google Shape;1370;p54"/>
          <p:cNvSpPr txBox="1"/>
          <p:nvPr>
            <p:ph hasCustomPrompt="1" idx="13" type="title"/>
          </p:nvPr>
        </p:nvSpPr>
        <p:spPr>
          <a:xfrm>
            <a:off x="2899000" y="2550225"/>
            <a:ext cx="1387200" cy="2913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000"/>
              <a:buNone/>
              <a:defRPr sz="3000"/>
            </a:lvl1pPr>
            <a:lvl2pPr lvl="1" rtl="0" algn="ctr">
              <a:spcBef>
                <a:spcPts val="0"/>
              </a:spcBef>
              <a:spcAft>
                <a:spcPts val="0"/>
              </a:spcAft>
              <a:buSzPts val="3000"/>
              <a:buNone/>
              <a:defRPr sz="3000"/>
            </a:lvl2pPr>
            <a:lvl3pPr lvl="2" rtl="0" algn="ctr">
              <a:spcBef>
                <a:spcPts val="0"/>
              </a:spcBef>
              <a:spcAft>
                <a:spcPts val="0"/>
              </a:spcAft>
              <a:buSzPts val="3000"/>
              <a:buNone/>
              <a:defRPr sz="3000"/>
            </a:lvl3pPr>
            <a:lvl4pPr lvl="3" rtl="0" algn="ctr">
              <a:spcBef>
                <a:spcPts val="0"/>
              </a:spcBef>
              <a:spcAft>
                <a:spcPts val="0"/>
              </a:spcAft>
              <a:buSzPts val="3000"/>
              <a:buNone/>
              <a:defRPr sz="3000"/>
            </a:lvl4pPr>
            <a:lvl5pPr lvl="4" rtl="0" algn="ctr">
              <a:spcBef>
                <a:spcPts val="0"/>
              </a:spcBef>
              <a:spcAft>
                <a:spcPts val="0"/>
              </a:spcAft>
              <a:buSzPts val="3000"/>
              <a:buNone/>
              <a:defRPr sz="3000"/>
            </a:lvl5pPr>
            <a:lvl6pPr lvl="5" rtl="0" algn="ctr">
              <a:spcBef>
                <a:spcPts val="0"/>
              </a:spcBef>
              <a:spcAft>
                <a:spcPts val="0"/>
              </a:spcAft>
              <a:buSzPts val="3000"/>
              <a:buNone/>
              <a:defRPr sz="3000"/>
            </a:lvl6pPr>
            <a:lvl7pPr lvl="6" rtl="0" algn="ctr">
              <a:spcBef>
                <a:spcPts val="0"/>
              </a:spcBef>
              <a:spcAft>
                <a:spcPts val="0"/>
              </a:spcAft>
              <a:buSzPts val="3000"/>
              <a:buNone/>
              <a:defRPr sz="3000"/>
            </a:lvl7pPr>
            <a:lvl8pPr lvl="7" rtl="0" algn="ctr">
              <a:spcBef>
                <a:spcPts val="0"/>
              </a:spcBef>
              <a:spcAft>
                <a:spcPts val="0"/>
              </a:spcAft>
              <a:buSzPts val="3000"/>
              <a:buNone/>
              <a:defRPr sz="3000"/>
            </a:lvl8pPr>
            <a:lvl9pPr lvl="8" rtl="0" algn="ctr">
              <a:spcBef>
                <a:spcPts val="0"/>
              </a:spcBef>
              <a:spcAft>
                <a:spcPts val="0"/>
              </a:spcAft>
              <a:buSzPts val="3000"/>
              <a:buNone/>
              <a:defRPr sz="3000"/>
            </a:lvl9pPr>
          </a:lstStyle>
          <a:p>
            <a:r>
              <a:t>xx%</a:t>
            </a:r>
          </a:p>
        </p:txBody>
      </p:sp>
      <p:sp>
        <p:nvSpPr>
          <p:cNvPr id="1371" name="Google Shape;1371;p54"/>
          <p:cNvSpPr txBox="1"/>
          <p:nvPr>
            <p:ph hasCustomPrompt="1" idx="14" type="title"/>
          </p:nvPr>
        </p:nvSpPr>
        <p:spPr>
          <a:xfrm>
            <a:off x="4857825" y="2550225"/>
            <a:ext cx="1387200" cy="2913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000"/>
              <a:buNone/>
              <a:defRPr sz="3000"/>
            </a:lvl1pPr>
            <a:lvl2pPr lvl="1" rtl="0" algn="ctr">
              <a:spcBef>
                <a:spcPts val="0"/>
              </a:spcBef>
              <a:spcAft>
                <a:spcPts val="0"/>
              </a:spcAft>
              <a:buSzPts val="3000"/>
              <a:buNone/>
              <a:defRPr sz="3000"/>
            </a:lvl2pPr>
            <a:lvl3pPr lvl="2" rtl="0" algn="ctr">
              <a:spcBef>
                <a:spcPts val="0"/>
              </a:spcBef>
              <a:spcAft>
                <a:spcPts val="0"/>
              </a:spcAft>
              <a:buSzPts val="3000"/>
              <a:buNone/>
              <a:defRPr sz="3000"/>
            </a:lvl3pPr>
            <a:lvl4pPr lvl="3" rtl="0" algn="ctr">
              <a:spcBef>
                <a:spcPts val="0"/>
              </a:spcBef>
              <a:spcAft>
                <a:spcPts val="0"/>
              </a:spcAft>
              <a:buSzPts val="3000"/>
              <a:buNone/>
              <a:defRPr sz="3000"/>
            </a:lvl4pPr>
            <a:lvl5pPr lvl="4" rtl="0" algn="ctr">
              <a:spcBef>
                <a:spcPts val="0"/>
              </a:spcBef>
              <a:spcAft>
                <a:spcPts val="0"/>
              </a:spcAft>
              <a:buSzPts val="3000"/>
              <a:buNone/>
              <a:defRPr sz="3000"/>
            </a:lvl5pPr>
            <a:lvl6pPr lvl="5" rtl="0" algn="ctr">
              <a:spcBef>
                <a:spcPts val="0"/>
              </a:spcBef>
              <a:spcAft>
                <a:spcPts val="0"/>
              </a:spcAft>
              <a:buSzPts val="3000"/>
              <a:buNone/>
              <a:defRPr sz="3000"/>
            </a:lvl6pPr>
            <a:lvl7pPr lvl="6" rtl="0" algn="ctr">
              <a:spcBef>
                <a:spcPts val="0"/>
              </a:spcBef>
              <a:spcAft>
                <a:spcPts val="0"/>
              </a:spcAft>
              <a:buSzPts val="3000"/>
              <a:buNone/>
              <a:defRPr sz="3000"/>
            </a:lvl7pPr>
            <a:lvl8pPr lvl="7" rtl="0" algn="ctr">
              <a:spcBef>
                <a:spcPts val="0"/>
              </a:spcBef>
              <a:spcAft>
                <a:spcPts val="0"/>
              </a:spcAft>
              <a:buSzPts val="3000"/>
              <a:buNone/>
              <a:defRPr sz="3000"/>
            </a:lvl8pPr>
            <a:lvl9pPr lvl="8" rtl="0" algn="ctr">
              <a:spcBef>
                <a:spcPts val="0"/>
              </a:spcBef>
              <a:spcAft>
                <a:spcPts val="0"/>
              </a:spcAft>
              <a:buSzPts val="3000"/>
              <a:buNone/>
              <a:defRPr sz="3000"/>
            </a:lvl9pPr>
          </a:lstStyle>
          <a:p>
            <a:r>
              <a:t>xx%</a:t>
            </a:r>
          </a:p>
        </p:txBody>
      </p:sp>
      <p:sp>
        <p:nvSpPr>
          <p:cNvPr id="1372" name="Google Shape;1372;p54"/>
          <p:cNvSpPr txBox="1"/>
          <p:nvPr>
            <p:ph hasCustomPrompt="1" idx="15" type="title"/>
          </p:nvPr>
        </p:nvSpPr>
        <p:spPr>
          <a:xfrm>
            <a:off x="6816650" y="2550225"/>
            <a:ext cx="1387200" cy="2913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000"/>
              <a:buNone/>
              <a:defRPr sz="3000"/>
            </a:lvl1pPr>
            <a:lvl2pPr lvl="1" rtl="0" algn="ctr">
              <a:spcBef>
                <a:spcPts val="0"/>
              </a:spcBef>
              <a:spcAft>
                <a:spcPts val="0"/>
              </a:spcAft>
              <a:buSzPts val="3000"/>
              <a:buNone/>
              <a:defRPr sz="3000"/>
            </a:lvl2pPr>
            <a:lvl3pPr lvl="2" rtl="0" algn="ctr">
              <a:spcBef>
                <a:spcPts val="0"/>
              </a:spcBef>
              <a:spcAft>
                <a:spcPts val="0"/>
              </a:spcAft>
              <a:buSzPts val="3000"/>
              <a:buNone/>
              <a:defRPr sz="3000"/>
            </a:lvl3pPr>
            <a:lvl4pPr lvl="3" rtl="0" algn="ctr">
              <a:spcBef>
                <a:spcPts val="0"/>
              </a:spcBef>
              <a:spcAft>
                <a:spcPts val="0"/>
              </a:spcAft>
              <a:buSzPts val="3000"/>
              <a:buNone/>
              <a:defRPr sz="3000"/>
            </a:lvl4pPr>
            <a:lvl5pPr lvl="4" rtl="0" algn="ctr">
              <a:spcBef>
                <a:spcPts val="0"/>
              </a:spcBef>
              <a:spcAft>
                <a:spcPts val="0"/>
              </a:spcAft>
              <a:buSzPts val="3000"/>
              <a:buNone/>
              <a:defRPr sz="3000"/>
            </a:lvl5pPr>
            <a:lvl6pPr lvl="5" rtl="0" algn="ctr">
              <a:spcBef>
                <a:spcPts val="0"/>
              </a:spcBef>
              <a:spcAft>
                <a:spcPts val="0"/>
              </a:spcAft>
              <a:buSzPts val="3000"/>
              <a:buNone/>
              <a:defRPr sz="3000"/>
            </a:lvl6pPr>
            <a:lvl7pPr lvl="6" rtl="0" algn="ctr">
              <a:spcBef>
                <a:spcPts val="0"/>
              </a:spcBef>
              <a:spcAft>
                <a:spcPts val="0"/>
              </a:spcAft>
              <a:buSzPts val="3000"/>
              <a:buNone/>
              <a:defRPr sz="3000"/>
            </a:lvl7pPr>
            <a:lvl8pPr lvl="7" rtl="0" algn="ctr">
              <a:spcBef>
                <a:spcPts val="0"/>
              </a:spcBef>
              <a:spcAft>
                <a:spcPts val="0"/>
              </a:spcAft>
              <a:buSzPts val="3000"/>
              <a:buNone/>
              <a:defRPr sz="3000"/>
            </a:lvl8pPr>
            <a:lvl9pPr lvl="8" rtl="0" algn="ctr">
              <a:spcBef>
                <a:spcPts val="0"/>
              </a:spcBef>
              <a:spcAft>
                <a:spcPts val="0"/>
              </a:spcAft>
              <a:buSzPts val="3000"/>
              <a:buNone/>
              <a:defRPr sz="3000"/>
            </a:lvl9pPr>
          </a:lstStyle>
          <a:p>
            <a:r>
              <a:t>xx%</a:t>
            </a: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Four Columns ">
  <p:cSld name="TITLE_ONLY_1_1_1">
    <p:spTree>
      <p:nvGrpSpPr>
        <p:cNvPr id="1373" name="Shape 1373"/>
        <p:cNvGrpSpPr/>
        <p:nvPr/>
      </p:nvGrpSpPr>
      <p:grpSpPr>
        <a:xfrm>
          <a:off x="0" y="0"/>
          <a:ext cx="0" cy="0"/>
          <a:chOff x="0" y="0"/>
          <a:chExt cx="0" cy="0"/>
        </a:xfrm>
      </p:grpSpPr>
      <p:sp>
        <p:nvSpPr>
          <p:cNvPr id="1374" name="Google Shape;1374;p55"/>
          <p:cNvSpPr/>
          <p:nvPr/>
        </p:nvSpPr>
        <p:spPr>
          <a:xfrm>
            <a:off x="-47125" y="1461825"/>
            <a:ext cx="9265200" cy="32832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5" name="Google Shape;1375;p55"/>
          <p:cNvSpPr txBox="1"/>
          <p:nvPr>
            <p:ph type="title"/>
          </p:nvPr>
        </p:nvSpPr>
        <p:spPr>
          <a:xfrm>
            <a:off x="1191600" y="445000"/>
            <a:ext cx="67608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5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376" name="Google Shape;1376;p55"/>
          <p:cNvSpPr txBox="1"/>
          <p:nvPr>
            <p:ph idx="2" type="title"/>
          </p:nvPr>
        </p:nvSpPr>
        <p:spPr>
          <a:xfrm>
            <a:off x="1896018" y="1797375"/>
            <a:ext cx="2183400" cy="4371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lt2"/>
              </a:buClr>
              <a:buSzPts val="1600"/>
              <a:buNone/>
              <a:defRPr sz="1600">
                <a:solidFill>
                  <a:schemeClr val="lt2"/>
                </a:solidFill>
              </a:defRPr>
            </a:lvl1pPr>
            <a:lvl2pPr lvl="1" rtl="0" algn="ctr">
              <a:spcBef>
                <a:spcPts val="0"/>
              </a:spcBef>
              <a:spcAft>
                <a:spcPts val="0"/>
              </a:spcAft>
              <a:buClr>
                <a:schemeClr val="lt2"/>
              </a:buClr>
              <a:buSzPts val="1400"/>
              <a:buNone/>
              <a:defRPr sz="1400">
                <a:solidFill>
                  <a:schemeClr val="lt2"/>
                </a:solidFill>
              </a:defRPr>
            </a:lvl2pPr>
            <a:lvl3pPr lvl="2" rtl="0" algn="ctr">
              <a:spcBef>
                <a:spcPts val="0"/>
              </a:spcBef>
              <a:spcAft>
                <a:spcPts val="0"/>
              </a:spcAft>
              <a:buClr>
                <a:schemeClr val="lt2"/>
              </a:buClr>
              <a:buSzPts val="1400"/>
              <a:buNone/>
              <a:defRPr sz="1400">
                <a:solidFill>
                  <a:schemeClr val="lt2"/>
                </a:solidFill>
              </a:defRPr>
            </a:lvl3pPr>
            <a:lvl4pPr lvl="3" rtl="0" algn="ctr">
              <a:spcBef>
                <a:spcPts val="0"/>
              </a:spcBef>
              <a:spcAft>
                <a:spcPts val="0"/>
              </a:spcAft>
              <a:buClr>
                <a:schemeClr val="lt2"/>
              </a:buClr>
              <a:buSzPts val="1400"/>
              <a:buNone/>
              <a:defRPr sz="1400">
                <a:solidFill>
                  <a:schemeClr val="lt2"/>
                </a:solidFill>
              </a:defRPr>
            </a:lvl4pPr>
            <a:lvl5pPr lvl="4" rtl="0" algn="ctr">
              <a:spcBef>
                <a:spcPts val="0"/>
              </a:spcBef>
              <a:spcAft>
                <a:spcPts val="0"/>
              </a:spcAft>
              <a:buClr>
                <a:schemeClr val="lt2"/>
              </a:buClr>
              <a:buSzPts val="1400"/>
              <a:buNone/>
              <a:defRPr sz="1400">
                <a:solidFill>
                  <a:schemeClr val="lt2"/>
                </a:solidFill>
              </a:defRPr>
            </a:lvl5pPr>
            <a:lvl6pPr lvl="5" rtl="0" algn="ctr">
              <a:spcBef>
                <a:spcPts val="0"/>
              </a:spcBef>
              <a:spcAft>
                <a:spcPts val="0"/>
              </a:spcAft>
              <a:buClr>
                <a:schemeClr val="lt2"/>
              </a:buClr>
              <a:buSzPts val="1400"/>
              <a:buNone/>
              <a:defRPr sz="1400">
                <a:solidFill>
                  <a:schemeClr val="lt2"/>
                </a:solidFill>
              </a:defRPr>
            </a:lvl6pPr>
            <a:lvl7pPr lvl="6" rtl="0" algn="ctr">
              <a:spcBef>
                <a:spcPts val="0"/>
              </a:spcBef>
              <a:spcAft>
                <a:spcPts val="0"/>
              </a:spcAft>
              <a:buClr>
                <a:schemeClr val="lt2"/>
              </a:buClr>
              <a:buSzPts val="1400"/>
              <a:buNone/>
              <a:defRPr sz="1400">
                <a:solidFill>
                  <a:schemeClr val="lt2"/>
                </a:solidFill>
              </a:defRPr>
            </a:lvl7pPr>
            <a:lvl8pPr lvl="7" rtl="0" algn="ctr">
              <a:spcBef>
                <a:spcPts val="0"/>
              </a:spcBef>
              <a:spcAft>
                <a:spcPts val="0"/>
              </a:spcAft>
              <a:buClr>
                <a:schemeClr val="lt2"/>
              </a:buClr>
              <a:buSzPts val="1400"/>
              <a:buNone/>
              <a:defRPr sz="1400">
                <a:solidFill>
                  <a:schemeClr val="lt2"/>
                </a:solidFill>
              </a:defRPr>
            </a:lvl8pPr>
            <a:lvl9pPr lvl="8" rtl="0" algn="ctr">
              <a:spcBef>
                <a:spcPts val="0"/>
              </a:spcBef>
              <a:spcAft>
                <a:spcPts val="0"/>
              </a:spcAft>
              <a:buClr>
                <a:schemeClr val="lt2"/>
              </a:buClr>
              <a:buSzPts val="1400"/>
              <a:buNone/>
              <a:defRPr sz="1400">
                <a:solidFill>
                  <a:schemeClr val="lt2"/>
                </a:solidFill>
              </a:defRPr>
            </a:lvl9pPr>
          </a:lstStyle>
          <a:p/>
        </p:txBody>
      </p:sp>
      <p:sp>
        <p:nvSpPr>
          <p:cNvPr id="1377" name="Google Shape;1377;p55"/>
          <p:cNvSpPr txBox="1"/>
          <p:nvPr>
            <p:ph idx="1" type="subTitle"/>
          </p:nvPr>
        </p:nvSpPr>
        <p:spPr>
          <a:xfrm>
            <a:off x="1896046" y="2158300"/>
            <a:ext cx="2183400" cy="6069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lt2"/>
              </a:buClr>
              <a:buSzPts val="1200"/>
              <a:buNone/>
              <a:defRPr sz="1200">
                <a:solidFill>
                  <a:schemeClr val="lt2"/>
                </a:solidFill>
              </a:defRPr>
            </a:lvl1pPr>
            <a:lvl2pPr lvl="1" rtl="0" algn="ctr">
              <a:lnSpc>
                <a:spcPct val="100000"/>
              </a:lnSpc>
              <a:spcBef>
                <a:spcPts val="0"/>
              </a:spcBef>
              <a:spcAft>
                <a:spcPts val="0"/>
              </a:spcAft>
              <a:buClr>
                <a:schemeClr val="lt2"/>
              </a:buClr>
              <a:buSzPts val="1200"/>
              <a:buNone/>
              <a:defRPr sz="1200">
                <a:solidFill>
                  <a:schemeClr val="lt2"/>
                </a:solidFill>
              </a:defRPr>
            </a:lvl2pPr>
            <a:lvl3pPr lvl="2" rtl="0" algn="ctr">
              <a:lnSpc>
                <a:spcPct val="100000"/>
              </a:lnSpc>
              <a:spcBef>
                <a:spcPts val="0"/>
              </a:spcBef>
              <a:spcAft>
                <a:spcPts val="0"/>
              </a:spcAft>
              <a:buClr>
                <a:schemeClr val="lt2"/>
              </a:buClr>
              <a:buSzPts val="1200"/>
              <a:buNone/>
              <a:defRPr sz="1200">
                <a:solidFill>
                  <a:schemeClr val="lt2"/>
                </a:solidFill>
              </a:defRPr>
            </a:lvl3pPr>
            <a:lvl4pPr lvl="3" rtl="0" algn="ctr">
              <a:lnSpc>
                <a:spcPct val="100000"/>
              </a:lnSpc>
              <a:spcBef>
                <a:spcPts val="0"/>
              </a:spcBef>
              <a:spcAft>
                <a:spcPts val="0"/>
              </a:spcAft>
              <a:buClr>
                <a:schemeClr val="lt2"/>
              </a:buClr>
              <a:buSzPts val="1200"/>
              <a:buNone/>
              <a:defRPr sz="1200">
                <a:solidFill>
                  <a:schemeClr val="lt2"/>
                </a:solidFill>
              </a:defRPr>
            </a:lvl4pPr>
            <a:lvl5pPr lvl="4" rtl="0" algn="ctr">
              <a:lnSpc>
                <a:spcPct val="100000"/>
              </a:lnSpc>
              <a:spcBef>
                <a:spcPts val="0"/>
              </a:spcBef>
              <a:spcAft>
                <a:spcPts val="0"/>
              </a:spcAft>
              <a:buClr>
                <a:schemeClr val="lt2"/>
              </a:buClr>
              <a:buSzPts val="1200"/>
              <a:buNone/>
              <a:defRPr sz="1200">
                <a:solidFill>
                  <a:schemeClr val="lt2"/>
                </a:solidFill>
              </a:defRPr>
            </a:lvl5pPr>
            <a:lvl6pPr lvl="5" rtl="0" algn="ctr">
              <a:lnSpc>
                <a:spcPct val="100000"/>
              </a:lnSpc>
              <a:spcBef>
                <a:spcPts val="0"/>
              </a:spcBef>
              <a:spcAft>
                <a:spcPts val="0"/>
              </a:spcAft>
              <a:buClr>
                <a:schemeClr val="lt2"/>
              </a:buClr>
              <a:buSzPts val="1200"/>
              <a:buNone/>
              <a:defRPr sz="1200">
                <a:solidFill>
                  <a:schemeClr val="lt2"/>
                </a:solidFill>
              </a:defRPr>
            </a:lvl6pPr>
            <a:lvl7pPr lvl="6" rtl="0" algn="ctr">
              <a:lnSpc>
                <a:spcPct val="100000"/>
              </a:lnSpc>
              <a:spcBef>
                <a:spcPts val="0"/>
              </a:spcBef>
              <a:spcAft>
                <a:spcPts val="0"/>
              </a:spcAft>
              <a:buClr>
                <a:schemeClr val="lt2"/>
              </a:buClr>
              <a:buSzPts val="1200"/>
              <a:buNone/>
              <a:defRPr sz="1200">
                <a:solidFill>
                  <a:schemeClr val="lt2"/>
                </a:solidFill>
              </a:defRPr>
            </a:lvl7pPr>
            <a:lvl8pPr lvl="7" rtl="0" algn="ctr">
              <a:lnSpc>
                <a:spcPct val="100000"/>
              </a:lnSpc>
              <a:spcBef>
                <a:spcPts val="0"/>
              </a:spcBef>
              <a:spcAft>
                <a:spcPts val="0"/>
              </a:spcAft>
              <a:buClr>
                <a:schemeClr val="lt2"/>
              </a:buClr>
              <a:buSzPts val="1200"/>
              <a:buNone/>
              <a:defRPr sz="1200">
                <a:solidFill>
                  <a:schemeClr val="lt2"/>
                </a:solidFill>
              </a:defRPr>
            </a:lvl8pPr>
            <a:lvl9pPr lvl="8" rtl="0" algn="ctr">
              <a:lnSpc>
                <a:spcPct val="100000"/>
              </a:lnSpc>
              <a:spcBef>
                <a:spcPts val="0"/>
              </a:spcBef>
              <a:spcAft>
                <a:spcPts val="0"/>
              </a:spcAft>
              <a:buClr>
                <a:schemeClr val="lt2"/>
              </a:buClr>
              <a:buSzPts val="1200"/>
              <a:buNone/>
              <a:defRPr sz="1200">
                <a:solidFill>
                  <a:schemeClr val="lt2"/>
                </a:solidFill>
              </a:defRPr>
            </a:lvl9pPr>
          </a:lstStyle>
          <a:p/>
        </p:txBody>
      </p:sp>
      <p:sp>
        <p:nvSpPr>
          <p:cNvPr id="1378" name="Google Shape;1378;p55"/>
          <p:cNvSpPr txBox="1"/>
          <p:nvPr>
            <p:ph idx="3" type="title"/>
          </p:nvPr>
        </p:nvSpPr>
        <p:spPr>
          <a:xfrm>
            <a:off x="5064554" y="1797375"/>
            <a:ext cx="2183400" cy="4371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lt2"/>
              </a:buClr>
              <a:buSzPts val="1600"/>
              <a:buNone/>
              <a:defRPr sz="1600">
                <a:solidFill>
                  <a:schemeClr val="lt2"/>
                </a:solidFill>
              </a:defRPr>
            </a:lvl1pPr>
            <a:lvl2pPr lvl="1" rtl="0" algn="ctr">
              <a:spcBef>
                <a:spcPts val="0"/>
              </a:spcBef>
              <a:spcAft>
                <a:spcPts val="0"/>
              </a:spcAft>
              <a:buClr>
                <a:schemeClr val="lt2"/>
              </a:buClr>
              <a:buSzPts val="1400"/>
              <a:buNone/>
              <a:defRPr sz="1400">
                <a:solidFill>
                  <a:schemeClr val="lt2"/>
                </a:solidFill>
              </a:defRPr>
            </a:lvl2pPr>
            <a:lvl3pPr lvl="2" rtl="0" algn="ctr">
              <a:spcBef>
                <a:spcPts val="0"/>
              </a:spcBef>
              <a:spcAft>
                <a:spcPts val="0"/>
              </a:spcAft>
              <a:buClr>
                <a:schemeClr val="lt2"/>
              </a:buClr>
              <a:buSzPts val="1400"/>
              <a:buNone/>
              <a:defRPr sz="1400">
                <a:solidFill>
                  <a:schemeClr val="lt2"/>
                </a:solidFill>
              </a:defRPr>
            </a:lvl3pPr>
            <a:lvl4pPr lvl="3" rtl="0" algn="ctr">
              <a:spcBef>
                <a:spcPts val="0"/>
              </a:spcBef>
              <a:spcAft>
                <a:spcPts val="0"/>
              </a:spcAft>
              <a:buClr>
                <a:schemeClr val="lt2"/>
              </a:buClr>
              <a:buSzPts val="1400"/>
              <a:buNone/>
              <a:defRPr sz="1400">
                <a:solidFill>
                  <a:schemeClr val="lt2"/>
                </a:solidFill>
              </a:defRPr>
            </a:lvl4pPr>
            <a:lvl5pPr lvl="4" rtl="0" algn="ctr">
              <a:spcBef>
                <a:spcPts val="0"/>
              </a:spcBef>
              <a:spcAft>
                <a:spcPts val="0"/>
              </a:spcAft>
              <a:buClr>
                <a:schemeClr val="lt2"/>
              </a:buClr>
              <a:buSzPts val="1400"/>
              <a:buNone/>
              <a:defRPr sz="1400">
                <a:solidFill>
                  <a:schemeClr val="lt2"/>
                </a:solidFill>
              </a:defRPr>
            </a:lvl5pPr>
            <a:lvl6pPr lvl="5" rtl="0" algn="ctr">
              <a:spcBef>
                <a:spcPts val="0"/>
              </a:spcBef>
              <a:spcAft>
                <a:spcPts val="0"/>
              </a:spcAft>
              <a:buClr>
                <a:schemeClr val="lt2"/>
              </a:buClr>
              <a:buSzPts val="1400"/>
              <a:buNone/>
              <a:defRPr sz="1400">
                <a:solidFill>
                  <a:schemeClr val="lt2"/>
                </a:solidFill>
              </a:defRPr>
            </a:lvl6pPr>
            <a:lvl7pPr lvl="6" rtl="0" algn="ctr">
              <a:spcBef>
                <a:spcPts val="0"/>
              </a:spcBef>
              <a:spcAft>
                <a:spcPts val="0"/>
              </a:spcAft>
              <a:buClr>
                <a:schemeClr val="lt2"/>
              </a:buClr>
              <a:buSzPts val="1400"/>
              <a:buNone/>
              <a:defRPr sz="1400">
                <a:solidFill>
                  <a:schemeClr val="lt2"/>
                </a:solidFill>
              </a:defRPr>
            </a:lvl7pPr>
            <a:lvl8pPr lvl="7" rtl="0" algn="ctr">
              <a:spcBef>
                <a:spcPts val="0"/>
              </a:spcBef>
              <a:spcAft>
                <a:spcPts val="0"/>
              </a:spcAft>
              <a:buClr>
                <a:schemeClr val="lt2"/>
              </a:buClr>
              <a:buSzPts val="1400"/>
              <a:buNone/>
              <a:defRPr sz="1400">
                <a:solidFill>
                  <a:schemeClr val="lt2"/>
                </a:solidFill>
              </a:defRPr>
            </a:lvl8pPr>
            <a:lvl9pPr lvl="8" rtl="0" algn="ctr">
              <a:spcBef>
                <a:spcPts val="0"/>
              </a:spcBef>
              <a:spcAft>
                <a:spcPts val="0"/>
              </a:spcAft>
              <a:buClr>
                <a:schemeClr val="lt2"/>
              </a:buClr>
              <a:buSzPts val="1400"/>
              <a:buNone/>
              <a:defRPr sz="1400">
                <a:solidFill>
                  <a:schemeClr val="lt2"/>
                </a:solidFill>
              </a:defRPr>
            </a:lvl9pPr>
          </a:lstStyle>
          <a:p/>
        </p:txBody>
      </p:sp>
      <p:sp>
        <p:nvSpPr>
          <p:cNvPr id="1379" name="Google Shape;1379;p55"/>
          <p:cNvSpPr txBox="1"/>
          <p:nvPr>
            <p:ph idx="4" type="subTitle"/>
          </p:nvPr>
        </p:nvSpPr>
        <p:spPr>
          <a:xfrm>
            <a:off x="5064582" y="2158300"/>
            <a:ext cx="2183400" cy="6069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lt2"/>
              </a:buClr>
              <a:buSzPts val="1200"/>
              <a:buNone/>
              <a:defRPr sz="1200">
                <a:solidFill>
                  <a:schemeClr val="lt2"/>
                </a:solidFill>
              </a:defRPr>
            </a:lvl1pPr>
            <a:lvl2pPr lvl="1" rtl="0" algn="ctr">
              <a:lnSpc>
                <a:spcPct val="100000"/>
              </a:lnSpc>
              <a:spcBef>
                <a:spcPts val="0"/>
              </a:spcBef>
              <a:spcAft>
                <a:spcPts val="0"/>
              </a:spcAft>
              <a:buClr>
                <a:schemeClr val="lt2"/>
              </a:buClr>
              <a:buSzPts val="1200"/>
              <a:buNone/>
              <a:defRPr sz="1200">
                <a:solidFill>
                  <a:schemeClr val="lt2"/>
                </a:solidFill>
              </a:defRPr>
            </a:lvl2pPr>
            <a:lvl3pPr lvl="2" rtl="0" algn="ctr">
              <a:lnSpc>
                <a:spcPct val="100000"/>
              </a:lnSpc>
              <a:spcBef>
                <a:spcPts val="0"/>
              </a:spcBef>
              <a:spcAft>
                <a:spcPts val="0"/>
              </a:spcAft>
              <a:buClr>
                <a:schemeClr val="lt2"/>
              </a:buClr>
              <a:buSzPts val="1200"/>
              <a:buNone/>
              <a:defRPr sz="1200">
                <a:solidFill>
                  <a:schemeClr val="lt2"/>
                </a:solidFill>
              </a:defRPr>
            </a:lvl3pPr>
            <a:lvl4pPr lvl="3" rtl="0" algn="ctr">
              <a:lnSpc>
                <a:spcPct val="100000"/>
              </a:lnSpc>
              <a:spcBef>
                <a:spcPts val="0"/>
              </a:spcBef>
              <a:spcAft>
                <a:spcPts val="0"/>
              </a:spcAft>
              <a:buClr>
                <a:schemeClr val="lt2"/>
              </a:buClr>
              <a:buSzPts val="1200"/>
              <a:buNone/>
              <a:defRPr sz="1200">
                <a:solidFill>
                  <a:schemeClr val="lt2"/>
                </a:solidFill>
              </a:defRPr>
            </a:lvl4pPr>
            <a:lvl5pPr lvl="4" rtl="0" algn="ctr">
              <a:lnSpc>
                <a:spcPct val="100000"/>
              </a:lnSpc>
              <a:spcBef>
                <a:spcPts val="0"/>
              </a:spcBef>
              <a:spcAft>
                <a:spcPts val="0"/>
              </a:spcAft>
              <a:buClr>
                <a:schemeClr val="lt2"/>
              </a:buClr>
              <a:buSzPts val="1200"/>
              <a:buNone/>
              <a:defRPr sz="1200">
                <a:solidFill>
                  <a:schemeClr val="lt2"/>
                </a:solidFill>
              </a:defRPr>
            </a:lvl5pPr>
            <a:lvl6pPr lvl="5" rtl="0" algn="ctr">
              <a:lnSpc>
                <a:spcPct val="100000"/>
              </a:lnSpc>
              <a:spcBef>
                <a:spcPts val="0"/>
              </a:spcBef>
              <a:spcAft>
                <a:spcPts val="0"/>
              </a:spcAft>
              <a:buClr>
                <a:schemeClr val="lt2"/>
              </a:buClr>
              <a:buSzPts val="1200"/>
              <a:buNone/>
              <a:defRPr sz="1200">
                <a:solidFill>
                  <a:schemeClr val="lt2"/>
                </a:solidFill>
              </a:defRPr>
            </a:lvl6pPr>
            <a:lvl7pPr lvl="6" rtl="0" algn="ctr">
              <a:lnSpc>
                <a:spcPct val="100000"/>
              </a:lnSpc>
              <a:spcBef>
                <a:spcPts val="0"/>
              </a:spcBef>
              <a:spcAft>
                <a:spcPts val="0"/>
              </a:spcAft>
              <a:buClr>
                <a:schemeClr val="lt2"/>
              </a:buClr>
              <a:buSzPts val="1200"/>
              <a:buNone/>
              <a:defRPr sz="1200">
                <a:solidFill>
                  <a:schemeClr val="lt2"/>
                </a:solidFill>
              </a:defRPr>
            </a:lvl7pPr>
            <a:lvl8pPr lvl="7" rtl="0" algn="ctr">
              <a:lnSpc>
                <a:spcPct val="100000"/>
              </a:lnSpc>
              <a:spcBef>
                <a:spcPts val="0"/>
              </a:spcBef>
              <a:spcAft>
                <a:spcPts val="0"/>
              </a:spcAft>
              <a:buClr>
                <a:schemeClr val="lt2"/>
              </a:buClr>
              <a:buSzPts val="1200"/>
              <a:buNone/>
              <a:defRPr sz="1200">
                <a:solidFill>
                  <a:schemeClr val="lt2"/>
                </a:solidFill>
              </a:defRPr>
            </a:lvl8pPr>
            <a:lvl9pPr lvl="8" rtl="0" algn="ctr">
              <a:lnSpc>
                <a:spcPct val="100000"/>
              </a:lnSpc>
              <a:spcBef>
                <a:spcPts val="0"/>
              </a:spcBef>
              <a:spcAft>
                <a:spcPts val="0"/>
              </a:spcAft>
              <a:buClr>
                <a:schemeClr val="lt2"/>
              </a:buClr>
              <a:buSzPts val="1200"/>
              <a:buNone/>
              <a:defRPr sz="1200">
                <a:solidFill>
                  <a:schemeClr val="lt2"/>
                </a:solidFill>
              </a:defRPr>
            </a:lvl9pPr>
          </a:lstStyle>
          <a:p/>
        </p:txBody>
      </p:sp>
      <p:sp>
        <p:nvSpPr>
          <p:cNvPr id="1380" name="Google Shape;1380;p55"/>
          <p:cNvSpPr txBox="1"/>
          <p:nvPr>
            <p:ph idx="5" type="title"/>
          </p:nvPr>
        </p:nvSpPr>
        <p:spPr>
          <a:xfrm>
            <a:off x="1896018" y="3269475"/>
            <a:ext cx="2183400" cy="4371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lt2"/>
              </a:buClr>
              <a:buSzPts val="1600"/>
              <a:buNone/>
              <a:defRPr sz="1600">
                <a:solidFill>
                  <a:schemeClr val="lt2"/>
                </a:solidFill>
              </a:defRPr>
            </a:lvl1pPr>
            <a:lvl2pPr lvl="1" rtl="0" algn="ctr">
              <a:spcBef>
                <a:spcPts val="0"/>
              </a:spcBef>
              <a:spcAft>
                <a:spcPts val="0"/>
              </a:spcAft>
              <a:buClr>
                <a:schemeClr val="lt2"/>
              </a:buClr>
              <a:buSzPts val="1400"/>
              <a:buNone/>
              <a:defRPr sz="1400">
                <a:solidFill>
                  <a:schemeClr val="lt2"/>
                </a:solidFill>
              </a:defRPr>
            </a:lvl2pPr>
            <a:lvl3pPr lvl="2" rtl="0" algn="ctr">
              <a:spcBef>
                <a:spcPts val="0"/>
              </a:spcBef>
              <a:spcAft>
                <a:spcPts val="0"/>
              </a:spcAft>
              <a:buClr>
                <a:schemeClr val="lt2"/>
              </a:buClr>
              <a:buSzPts val="1400"/>
              <a:buNone/>
              <a:defRPr sz="1400">
                <a:solidFill>
                  <a:schemeClr val="lt2"/>
                </a:solidFill>
              </a:defRPr>
            </a:lvl3pPr>
            <a:lvl4pPr lvl="3" rtl="0" algn="ctr">
              <a:spcBef>
                <a:spcPts val="0"/>
              </a:spcBef>
              <a:spcAft>
                <a:spcPts val="0"/>
              </a:spcAft>
              <a:buClr>
                <a:schemeClr val="lt2"/>
              </a:buClr>
              <a:buSzPts val="1400"/>
              <a:buNone/>
              <a:defRPr sz="1400">
                <a:solidFill>
                  <a:schemeClr val="lt2"/>
                </a:solidFill>
              </a:defRPr>
            </a:lvl4pPr>
            <a:lvl5pPr lvl="4" rtl="0" algn="ctr">
              <a:spcBef>
                <a:spcPts val="0"/>
              </a:spcBef>
              <a:spcAft>
                <a:spcPts val="0"/>
              </a:spcAft>
              <a:buClr>
                <a:schemeClr val="lt2"/>
              </a:buClr>
              <a:buSzPts val="1400"/>
              <a:buNone/>
              <a:defRPr sz="1400">
                <a:solidFill>
                  <a:schemeClr val="lt2"/>
                </a:solidFill>
              </a:defRPr>
            </a:lvl5pPr>
            <a:lvl6pPr lvl="5" rtl="0" algn="ctr">
              <a:spcBef>
                <a:spcPts val="0"/>
              </a:spcBef>
              <a:spcAft>
                <a:spcPts val="0"/>
              </a:spcAft>
              <a:buClr>
                <a:schemeClr val="lt2"/>
              </a:buClr>
              <a:buSzPts val="1400"/>
              <a:buNone/>
              <a:defRPr sz="1400">
                <a:solidFill>
                  <a:schemeClr val="lt2"/>
                </a:solidFill>
              </a:defRPr>
            </a:lvl6pPr>
            <a:lvl7pPr lvl="6" rtl="0" algn="ctr">
              <a:spcBef>
                <a:spcPts val="0"/>
              </a:spcBef>
              <a:spcAft>
                <a:spcPts val="0"/>
              </a:spcAft>
              <a:buClr>
                <a:schemeClr val="lt2"/>
              </a:buClr>
              <a:buSzPts val="1400"/>
              <a:buNone/>
              <a:defRPr sz="1400">
                <a:solidFill>
                  <a:schemeClr val="lt2"/>
                </a:solidFill>
              </a:defRPr>
            </a:lvl7pPr>
            <a:lvl8pPr lvl="7" rtl="0" algn="ctr">
              <a:spcBef>
                <a:spcPts val="0"/>
              </a:spcBef>
              <a:spcAft>
                <a:spcPts val="0"/>
              </a:spcAft>
              <a:buClr>
                <a:schemeClr val="lt2"/>
              </a:buClr>
              <a:buSzPts val="1400"/>
              <a:buNone/>
              <a:defRPr sz="1400">
                <a:solidFill>
                  <a:schemeClr val="lt2"/>
                </a:solidFill>
              </a:defRPr>
            </a:lvl8pPr>
            <a:lvl9pPr lvl="8" rtl="0" algn="ctr">
              <a:spcBef>
                <a:spcPts val="0"/>
              </a:spcBef>
              <a:spcAft>
                <a:spcPts val="0"/>
              </a:spcAft>
              <a:buClr>
                <a:schemeClr val="lt2"/>
              </a:buClr>
              <a:buSzPts val="1400"/>
              <a:buNone/>
              <a:defRPr sz="1400">
                <a:solidFill>
                  <a:schemeClr val="lt2"/>
                </a:solidFill>
              </a:defRPr>
            </a:lvl9pPr>
          </a:lstStyle>
          <a:p/>
        </p:txBody>
      </p:sp>
      <p:sp>
        <p:nvSpPr>
          <p:cNvPr id="1381" name="Google Shape;1381;p55"/>
          <p:cNvSpPr txBox="1"/>
          <p:nvPr>
            <p:ph idx="6" type="subTitle"/>
          </p:nvPr>
        </p:nvSpPr>
        <p:spPr>
          <a:xfrm>
            <a:off x="1896046" y="3630400"/>
            <a:ext cx="2183400" cy="6069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lt2"/>
              </a:buClr>
              <a:buSzPts val="1200"/>
              <a:buNone/>
              <a:defRPr sz="1200">
                <a:solidFill>
                  <a:schemeClr val="lt2"/>
                </a:solidFill>
              </a:defRPr>
            </a:lvl1pPr>
            <a:lvl2pPr lvl="1" rtl="0" algn="ctr">
              <a:lnSpc>
                <a:spcPct val="100000"/>
              </a:lnSpc>
              <a:spcBef>
                <a:spcPts val="0"/>
              </a:spcBef>
              <a:spcAft>
                <a:spcPts val="0"/>
              </a:spcAft>
              <a:buClr>
                <a:schemeClr val="lt2"/>
              </a:buClr>
              <a:buSzPts val="1200"/>
              <a:buNone/>
              <a:defRPr sz="1200">
                <a:solidFill>
                  <a:schemeClr val="lt2"/>
                </a:solidFill>
              </a:defRPr>
            </a:lvl2pPr>
            <a:lvl3pPr lvl="2" rtl="0" algn="ctr">
              <a:lnSpc>
                <a:spcPct val="100000"/>
              </a:lnSpc>
              <a:spcBef>
                <a:spcPts val="0"/>
              </a:spcBef>
              <a:spcAft>
                <a:spcPts val="0"/>
              </a:spcAft>
              <a:buClr>
                <a:schemeClr val="lt2"/>
              </a:buClr>
              <a:buSzPts val="1200"/>
              <a:buNone/>
              <a:defRPr sz="1200">
                <a:solidFill>
                  <a:schemeClr val="lt2"/>
                </a:solidFill>
              </a:defRPr>
            </a:lvl3pPr>
            <a:lvl4pPr lvl="3" rtl="0" algn="ctr">
              <a:lnSpc>
                <a:spcPct val="100000"/>
              </a:lnSpc>
              <a:spcBef>
                <a:spcPts val="0"/>
              </a:spcBef>
              <a:spcAft>
                <a:spcPts val="0"/>
              </a:spcAft>
              <a:buClr>
                <a:schemeClr val="lt2"/>
              </a:buClr>
              <a:buSzPts val="1200"/>
              <a:buNone/>
              <a:defRPr sz="1200">
                <a:solidFill>
                  <a:schemeClr val="lt2"/>
                </a:solidFill>
              </a:defRPr>
            </a:lvl4pPr>
            <a:lvl5pPr lvl="4" rtl="0" algn="ctr">
              <a:lnSpc>
                <a:spcPct val="100000"/>
              </a:lnSpc>
              <a:spcBef>
                <a:spcPts val="0"/>
              </a:spcBef>
              <a:spcAft>
                <a:spcPts val="0"/>
              </a:spcAft>
              <a:buClr>
                <a:schemeClr val="lt2"/>
              </a:buClr>
              <a:buSzPts val="1200"/>
              <a:buNone/>
              <a:defRPr sz="1200">
                <a:solidFill>
                  <a:schemeClr val="lt2"/>
                </a:solidFill>
              </a:defRPr>
            </a:lvl5pPr>
            <a:lvl6pPr lvl="5" rtl="0" algn="ctr">
              <a:lnSpc>
                <a:spcPct val="100000"/>
              </a:lnSpc>
              <a:spcBef>
                <a:spcPts val="0"/>
              </a:spcBef>
              <a:spcAft>
                <a:spcPts val="0"/>
              </a:spcAft>
              <a:buClr>
                <a:schemeClr val="lt2"/>
              </a:buClr>
              <a:buSzPts val="1200"/>
              <a:buNone/>
              <a:defRPr sz="1200">
                <a:solidFill>
                  <a:schemeClr val="lt2"/>
                </a:solidFill>
              </a:defRPr>
            </a:lvl6pPr>
            <a:lvl7pPr lvl="6" rtl="0" algn="ctr">
              <a:lnSpc>
                <a:spcPct val="100000"/>
              </a:lnSpc>
              <a:spcBef>
                <a:spcPts val="0"/>
              </a:spcBef>
              <a:spcAft>
                <a:spcPts val="0"/>
              </a:spcAft>
              <a:buClr>
                <a:schemeClr val="lt2"/>
              </a:buClr>
              <a:buSzPts val="1200"/>
              <a:buNone/>
              <a:defRPr sz="1200">
                <a:solidFill>
                  <a:schemeClr val="lt2"/>
                </a:solidFill>
              </a:defRPr>
            </a:lvl7pPr>
            <a:lvl8pPr lvl="7" rtl="0" algn="ctr">
              <a:lnSpc>
                <a:spcPct val="100000"/>
              </a:lnSpc>
              <a:spcBef>
                <a:spcPts val="0"/>
              </a:spcBef>
              <a:spcAft>
                <a:spcPts val="0"/>
              </a:spcAft>
              <a:buClr>
                <a:schemeClr val="lt2"/>
              </a:buClr>
              <a:buSzPts val="1200"/>
              <a:buNone/>
              <a:defRPr sz="1200">
                <a:solidFill>
                  <a:schemeClr val="lt2"/>
                </a:solidFill>
              </a:defRPr>
            </a:lvl8pPr>
            <a:lvl9pPr lvl="8" rtl="0" algn="ctr">
              <a:lnSpc>
                <a:spcPct val="100000"/>
              </a:lnSpc>
              <a:spcBef>
                <a:spcPts val="0"/>
              </a:spcBef>
              <a:spcAft>
                <a:spcPts val="0"/>
              </a:spcAft>
              <a:buClr>
                <a:schemeClr val="lt2"/>
              </a:buClr>
              <a:buSzPts val="1200"/>
              <a:buNone/>
              <a:defRPr sz="1200">
                <a:solidFill>
                  <a:schemeClr val="lt2"/>
                </a:solidFill>
              </a:defRPr>
            </a:lvl9pPr>
          </a:lstStyle>
          <a:p/>
        </p:txBody>
      </p:sp>
      <p:sp>
        <p:nvSpPr>
          <p:cNvPr id="1382" name="Google Shape;1382;p55"/>
          <p:cNvSpPr txBox="1"/>
          <p:nvPr>
            <p:ph idx="7" type="title"/>
          </p:nvPr>
        </p:nvSpPr>
        <p:spPr>
          <a:xfrm>
            <a:off x="5064554" y="3269475"/>
            <a:ext cx="2183400" cy="4371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lt2"/>
              </a:buClr>
              <a:buSzPts val="1600"/>
              <a:buNone/>
              <a:defRPr sz="1600">
                <a:solidFill>
                  <a:schemeClr val="lt2"/>
                </a:solidFill>
              </a:defRPr>
            </a:lvl1pPr>
            <a:lvl2pPr lvl="1" rtl="0" algn="ctr">
              <a:spcBef>
                <a:spcPts val="0"/>
              </a:spcBef>
              <a:spcAft>
                <a:spcPts val="0"/>
              </a:spcAft>
              <a:buClr>
                <a:schemeClr val="lt2"/>
              </a:buClr>
              <a:buSzPts val="1400"/>
              <a:buNone/>
              <a:defRPr sz="1400">
                <a:solidFill>
                  <a:schemeClr val="lt2"/>
                </a:solidFill>
              </a:defRPr>
            </a:lvl2pPr>
            <a:lvl3pPr lvl="2" rtl="0" algn="ctr">
              <a:spcBef>
                <a:spcPts val="0"/>
              </a:spcBef>
              <a:spcAft>
                <a:spcPts val="0"/>
              </a:spcAft>
              <a:buClr>
                <a:schemeClr val="lt2"/>
              </a:buClr>
              <a:buSzPts val="1400"/>
              <a:buNone/>
              <a:defRPr sz="1400">
                <a:solidFill>
                  <a:schemeClr val="lt2"/>
                </a:solidFill>
              </a:defRPr>
            </a:lvl3pPr>
            <a:lvl4pPr lvl="3" rtl="0" algn="ctr">
              <a:spcBef>
                <a:spcPts val="0"/>
              </a:spcBef>
              <a:spcAft>
                <a:spcPts val="0"/>
              </a:spcAft>
              <a:buClr>
                <a:schemeClr val="lt2"/>
              </a:buClr>
              <a:buSzPts val="1400"/>
              <a:buNone/>
              <a:defRPr sz="1400">
                <a:solidFill>
                  <a:schemeClr val="lt2"/>
                </a:solidFill>
              </a:defRPr>
            </a:lvl4pPr>
            <a:lvl5pPr lvl="4" rtl="0" algn="ctr">
              <a:spcBef>
                <a:spcPts val="0"/>
              </a:spcBef>
              <a:spcAft>
                <a:spcPts val="0"/>
              </a:spcAft>
              <a:buClr>
                <a:schemeClr val="lt2"/>
              </a:buClr>
              <a:buSzPts val="1400"/>
              <a:buNone/>
              <a:defRPr sz="1400">
                <a:solidFill>
                  <a:schemeClr val="lt2"/>
                </a:solidFill>
              </a:defRPr>
            </a:lvl5pPr>
            <a:lvl6pPr lvl="5" rtl="0" algn="ctr">
              <a:spcBef>
                <a:spcPts val="0"/>
              </a:spcBef>
              <a:spcAft>
                <a:spcPts val="0"/>
              </a:spcAft>
              <a:buClr>
                <a:schemeClr val="lt2"/>
              </a:buClr>
              <a:buSzPts val="1400"/>
              <a:buNone/>
              <a:defRPr sz="1400">
                <a:solidFill>
                  <a:schemeClr val="lt2"/>
                </a:solidFill>
              </a:defRPr>
            </a:lvl6pPr>
            <a:lvl7pPr lvl="6" rtl="0" algn="ctr">
              <a:spcBef>
                <a:spcPts val="0"/>
              </a:spcBef>
              <a:spcAft>
                <a:spcPts val="0"/>
              </a:spcAft>
              <a:buClr>
                <a:schemeClr val="lt2"/>
              </a:buClr>
              <a:buSzPts val="1400"/>
              <a:buNone/>
              <a:defRPr sz="1400">
                <a:solidFill>
                  <a:schemeClr val="lt2"/>
                </a:solidFill>
              </a:defRPr>
            </a:lvl7pPr>
            <a:lvl8pPr lvl="7" rtl="0" algn="ctr">
              <a:spcBef>
                <a:spcPts val="0"/>
              </a:spcBef>
              <a:spcAft>
                <a:spcPts val="0"/>
              </a:spcAft>
              <a:buClr>
                <a:schemeClr val="lt2"/>
              </a:buClr>
              <a:buSzPts val="1400"/>
              <a:buNone/>
              <a:defRPr sz="1400">
                <a:solidFill>
                  <a:schemeClr val="lt2"/>
                </a:solidFill>
              </a:defRPr>
            </a:lvl8pPr>
            <a:lvl9pPr lvl="8" rtl="0" algn="ctr">
              <a:spcBef>
                <a:spcPts val="0"/>
              </a:spcBef>
              <a:spcAft>
                <a:spcPts val="0"/>
              </a:spcAft>
              <a:buClr>
                <a:schemeClr val="lt2"/>
              </a:buClr>
              <a:buSzPts val="1400"/>
              <a:buNone/>
              <a:defRPr sz="1400">
                <a:solidFill>
                  <a:schemeClr val="lt2"/>
                </a:solidFill>
              </a:defRPr>
            </a:lvl9pPr>
          </a:lstStyle>
          <a:p/>
        </p:txBody>
      </p:sp>
      <p:sp>
        <p:nvSpPr>
          <p:cNvPr id="1383" name="Google Shape;1383;p55"/>
          <p:cNvSpPr txBox="1"/>
          <p:nvPr>
            <p:ph idx="8" type="subTitle"/>
          </p:nvPr>
        </p:nvSpPr>
        <p:spPr>
          <a:xfrm>
            <a:off x="5064582" y="3630400"/>
            <a:ext cx="2183400" cy="6069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lt2"/>
              </a:buClr>
              <a:buSzPts val="1200"/>
              <a:buNone/>
              <a:defRPr sz="1200">
                <a:solidFill>
                  <a:schemeClr val="lt2"/>
                </a:solidFill>
              </a:defRPr>
            </a:lvl1pPr>
            <a:lvl2pPr lvl="1" rtl="0" algn="ctr">
              <a:lnSpc>
                <a:spcPct val="100000"/>
              </a:lnSpc>
              <a:spcBef>
                <a:spcPts val="0"/>
              </a:spcBef>
              <a:spcAft>
                <a:spcPts val="0"/>
              </a:spcAft>
              <a:buClr>
                <a:schemeClr val="lt2"/>
              </a:buClr>
              <a:buSzPts val="1200"/>
              <a:buNone/>
              <a:defRPr sz="1200">
                <a:solidFill>
                  <a:schemeClr val="lt2"/>
                </a:solidFill>
              </a:defRPr>
            </a:lvl2pPr>
            <a:lvl3pPr lvl="2" rtl="0" algn="ctr">
              <a:lnSpc>
                <a:spcPct val="100000"/>
              </a:lnSpc>
              <a:spcBef>
                <a:spcPts val="0"/>
              </a:spcBef>
              <a:spcAft>
                <a:spcPts val="0"/>
              </a:spcAft>
              <a:buClr>
                <a:schemeClr val="lt2"/>
              </a:buClr>
              <a:buSzPts val="1200"/>
              <a:buNone/>
              <a:defRPr sz="1200">
                <a:solidFill>
                  <a:schemeClr val="lt2"/>
                </a:solidFill>
              </a:defRPr>
            </a:lvl3pPr>
            <a:lvl4pPr lvl="3" rtl="0" algn="ctr">
              <a:lnSpc>
                <a:spcPct val="100000"/>
              </a:lnSpc>
              <a:spcBef>
                <a:spcPts val="0"/>
              </a:spcBef>
              <a:spcAft>
                <a:spcPts val="0"/>
              </a:spcAft>
              <a:buClr>
                <a:schemeClr val="lt2"/>
              </a:buClr>
              <a:buSzPts val="1200"/>
              <a:buNone/>
              <a:defRPr sz="1200">
                <a:solidFill>
                  <a:schemeClr val="lt2"/>
                </a:solidFill>
              </a:defRPr>
            </a:lvl4pPr>
            <a:lvl5pPr lvl="4" rtl="0" algn="ctr">
              <a:lnSpc>
                <a:spcPct val="100000"/>
              </a:lnSpc>
              <a:spcBef>
                <a:spcPts val="0"/>
              </a:spcBef>
              <a:spcAft>
                <a:spcPts val="0"/>
              </a:spcAft>
              <a:buClr>
                <a:schemeClr val="lt2"/>
              </a:buClr>
              <a:buSzPts val="1200"/>
              <a:buNone/>
              <a:defRPr sz="1200">
                <a:solidFill>
                  <a:schemeClr val="lt2"/>
                </a:solidFill>
              </a:defRPr>
            </a:lvl5pPr>
            <a:lvl6pPr lvl="5" rtl="0" algn="ctr">
              <a:lnSpc>
                <a:spcPct val="100000"/>
              </a:lnSpc>
              <a:spcBef>
                <a:spcPts val="0"/>
              </a:spcBef>
              <a:spcAft>
                <a:spcPts val="0"/>
              </a:spcAft>
              <a:buClr>
                <a:schemeClr val="lt2"/>
              </a:buClr>
              <a:buSzPts val="1200"/>
              <a:buNone/>
              <a:defRPr sz="1200">
                <a:solidFill>
                  <a:schemeClr val="lt2"/>
                </a:solidFill>
              </a:defRPr>
            </a:lvl6pPr>
            <a:lvl7pPr lvl="6" rtl="0" algn="ctr">
              <a:lnSpc>
                <a:spcPct val="100000"/>
              </a:lnSpc>
              <a:spcBef>
                <a:spcPts val="0"/>
              </a:spcBef>
              <a:spcAft>
                <a:spcPts val="0"/>
              </a:spcAft>
              <a:buClr>
                <a:schemeClr val="lt2"/>
              </a:buClr>
              <a:buSzPts val="1200"/>
              <a:buNone/>
              <a:defRPr sz="1200">
                <a:solidFill>
                  <a:schemeClr val="lt2"/>
                </a:solidFill>
              </a:defRPr>
            </a:lvl7pPr>
            <a:lvl8pPr lvl="7" rtl="0" algn="ctr">
              <a:lnSpc>
                <a:spcPct val="100000"/>
              </a:lnSpc>
              <a:spcBef>
                <a:spcPts val="0"/>
              </a:spcBef>
              <a:spcAft>
                <a:spcPts val="0"/>
              </a:spcAft>
              <a:buClr>
                <a:schemeClr val="lt2"/>
              </a:buClr>
              <a:buSzPts val="1200"/>
              <a:buNone/>
              <a:defRPr sz="1200">
                <a:solidFill>
                  <a:schemeClr val="lt2"/>
                </a:solidFill>
              </a:defRPr>
            </a:lvl8pPr>
            <a:lvl9pPr lvl="8" rtl="0" algn="ctr">
              <a:lnSpc>
                <a:spcPct val="100000"/>
              </a:lnSpc>
              <a:spcBef>
                <a:spcPts val="0"/>
              </a:spcBef>
              <a:spcAft>
                <a:spcPts val="0"/>
              </a:spcAft>
              <a:buClr>
                <a:schemeClr val="lt2"/>
              </a:buClr>
              <a:buSzPts val="1200"/>
              <a:buNone/>
              <a:defRPr sz="1200">
                <a:solidFill>
                  <a:schemeClr val="lt2"/>
                </a:solidFill>
              </a:defRPr>
            </a:lvl9pPr>
          </a:lstStyle>
          <a:p/>
        </p:txBody>
      </p:sp>
      <p:grpSp>
        <p:nvGrpSpPr>
          <p:cNvPr id="1384" name="Google Shape;1384;p55"/>
          <p:cNvGrpSpPr/>
          <p:nvPr/>
        </p:nvGrpSpPr>
        <p:grpSpPr>
          <a:xfrm>
            <a:off x="54976" y="4790318"/>
            <a:ext cx="5173381" cy="298315"/>
            <a:chOff x="60675" y="4631750"/>
            <a:chExt cx="5865511" cy="338226"/>
          </a:xfrm>
        </p:grpSpPr>
        <p:sp>
          <p:nvSpPr>
            <p:cNvPr id="1385" name="Google Shape;1385;p55"/>
            <p:cNvSpPr/>
            <p:nvPr/>
          </p:nvSpPr>
          <p:spPr>
            <a:xfrm>
              <a:off x="60675" y="4845000"/>
              <a:ext cx="129975" cy="124976"/>
            </a:xfrm>
            <a:custGeom>
              <a:rect b="b" l="l" r="r" t="t"/>
              <a:pathLst>
                <a:path extrusionOk="0" h="3075" w="3198">
                  <a:moveTo>
                    <a:pt x="1660" y="1"/>
                  </a:moveTo>
                  <a:cubicBezTo>
                    <a:pt x="1037" y="1"/>
                    <a:pt x="476" y="375"/>
                    <a:pt x="239" y="950"/>
                  </a:cubicBezTo>
                  <a:cubicBezTo>
                    <a:pt x="1" y="1524"/>
                    <a:pt x="132" y="2185"/>
                    <a:pt x="572" y="2624"/>
                  </a:cubicBezTo>
                  <a:cubicBezTo>
                    <a:pt x="867" y="2919"/>
                    <a:pt x="1260" y="3075"/>
                    <a:pt x="1660" y="3075"/>
                  </a:cubicBezTo>
                  <a:cubicBezTo>
                    <a:pt x="1858" y="3075"/>
                    <a:pt x="2057" y="3037"/>
                    <a:pt x="2247" y="2958"/>
                  </a:cubicBezTo>
                  <a:cubicBezTo>
                    <a:pt x="2822" y="2720"/>
                    <a:pt x="3197" y="2159"/>
                    <a:pt x="3197" y="1538"/>
                  </a:cubicBezTo>
                  <a:cubicBezTo>
                    <a:pt x="3197" y="688"/>
                    <a:pt x="2508" y="1"/>
                    <a:pt x="1660" y="1"/>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6" name="Google Shape;1386;p55"/>
            <p:cNvSpPr/>
            <p:nvPr/>
          </p:nvSpPr>
          <p:spPr>
            <a:xfrm>
              <a:off x="351270" y="4845000"/>
              <a:ext cx="129934" cy="124976"/>
            </a:xfrm>
            <a:custGeom>
              <a:rect b="b" l="l" r="r" t="t"/>
              <a:pathLst>
                <a:path extrusionOk="0" h="3075" w="3197">
                  <a:moveTo>
                    <a:pt x="1658" y="1"/>
                  </a:moveTo>
                  <a:cubicBezTo>
                    <a:pt x="1037" y="1"/>
                    <a:pt x="476" y="375"/>
                    <a:pt x="237" y="950"/>
                  </a:cubicBezTo>
                  <a:cubicBezTo>
                    <a:pt x="0" y="1524"/>
                    <a:pt x="131" y="2185"/>
                    <a:pt x="571" y="2624"/>
                  </a:cubicBezTo>
                  <a:cubicBezTo>
                    <a:pt x="866" y="2919"/>
                    <a:pt x="1260" y="3075"/>
                    <a:pt x="1660" y="3075"/>
                  </a:cubicBezTo>
                  <a:cubicBezTo>
                    <a:pt x="1858" y="3075"/>
                    <a:pt x="2057" y="3037"/>
                    <a:pt x="2247" y="2958"/>
                  </a:cubicBezTo>
                  <a:cubicBezTo>
                    <a:pt x="2821" y="2720"/>
                    <a:pt x="3197" y="2159"/>
                    <a:pt x="3197" y="1538"/>
                  </a:cubicBezTo>
                  <a:cubicBezTo>
                    <a:pt x="3195" y="688"/>
                    <a:pt x="2508" y="1"/>
                    <a:pt x="1658" y="1"/>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7" name="Google Shape;1387;p55"/>
            <p:cNvSpPr/>
            <p:nvPr/>
          </p:nvSpPr>
          <p:spPr>
            <a:xfrm>
              <a:off x="641824" y="4845000"/>
              <a:ext cx="129893" cy="124976"/>
            </a:xfrm>
            <a:custGeom>
              <a:rect b="b" l="l" r="r" t="t"/>
              <a:pathLst>
                <a:path extrusionOk="0" h="3075" w="3196">
                  <a:moveTo>
                    <a:pt x="1659" y="1"/>
                  </a:moveTo>
                  <a:cubicBezTo>
                    <a:pt x="1037" y="1"/>
                    <a:pt x="476" y="375"/>
                    <a:pt x="238" y="950"/>
                  </a:cubicBezTo>
                  <a:cubicBezTo>
                    <a:pt x="1" y="1524"/>
                    <a:pt x="132" y="2185"/>
                    <a:pt x="572" y="2624"/>
                  </a:cubicBezTo>
                  <a:cubicBezTo>
                    <a:pt x="866" y="2919"/>
                    <a:pt x="1259" y="3075"/>
                    <a:pt x="1659" y="3075"/>
                  </a:cubicBezTo>
                  <a:cubicBezTo>
                    <a:pt x="1857" y="3075"/>
                    <a:pt x="2057" y="3037"/>
                    <a:pt x="2247" y="2958"/>
                  </a:cubicBezTo>
                  <a:cubicBezTo>
                    <a:pt x="2822" y="2720"/>
                    <a:pt x="3196" y="2159"/>
                    <a:pt x="3196" y="1538"/>
                  </a:cubicBezTo>
                  <a:cubicBezTo>
                    <a:pt x="3196" y="688"/>
                    <a:pt x="2508" y="1"/>
                    <a:pt x="1659" y="1"/>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8" name="Google Shape;1388;p55"/>
            <p:cNvSpPr/>
            <p:nvPr/>
          </p:nvSpPr>
          <p:spPr>
            <a:xfrm>
              <a:off x="932337" y="4845000"/>
              <a:ext cx="129975" cy="124976"/>
            </a:xfrm>
            <a:custGeom>
              <a:rect b="b" l="l" r="r" t="t"/>
              <a:pathLst>
                <a:path extrusionOk="0" h="3075" w="3198">
                  <a:moveTo>
                    <a:pt x="1660" y="1"/>
                  </a:moveTo>
                  <a:cubicBezTo>
                    <a:pt x="1037" y="1"/>
                    <a:pt x="478" y="375"/>
                    <a:pt x="239" y="950"/>
                  </a:cubicBezTo>
                  <a:cubicBezTo>
                    <a:pt x="1" y="1524"/>
                    <a:pt x="133" y="2185"/>
                    <a:pt x="572" y="2624"/>
                  </a:cubicBezTo>
                  <a:cubicBezTo>
                    <a:pt x="867" y="2919"/>
                    <a:pt x="1260" y="3075"/>
                    <a:pt x="1660" y="3075"/>
                  </a:cubicBezTo>
                  <a:cubicBezTo>
                    <a:pt x="1858" y="3075"/>
                    <a:pt x="2058" y="3037"/>
                    <a:pt x="2247" y="2958"/>
                  </a:cubicBezTo>
                  <a:cubicBezTo>
                    <a:pt x="2823" y="2720"/>
                    <a:pt x="3197" y="2159"/>
                    <a:pt x="3197" y="1538"/>
                  </a:cubicBezTo>
                  <a:cubicBezTo>
                    <a:pt x="3197" y="688"/>
                    <a:pt x="2508" y="1"/>
                    <a:pt x="1660" y="1"/>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9" name="Google Shape;1389;p55"/>
            <p:cNvSpPr/>
            <p:nvPr/>
          </p:nvSpPr>
          <p:spPr>
            <a:xfrm>
              <a:off x="1222932" y="4845000"/>
              <a:ext cx="129934" cy="124976"/>
            </a:xfrm>
            <a:custGeom>
              <a:rect b="b" l="l" r="r" t="t"/>
              <a:pathLst>
                <a:path extrusionOk="0" h="3075" w="3197">
                  <a:moveTo>
                    <a:pt x="1660" y="1"/>
                  </a:moveTo>
                  <a:cubicBezTo>
                    <a:pt x="1037" y="1"/>
                    <a:pt x="476" y="375"/>
                    <a:pt x="239" y="950"/>
                  </a:cubicBezTo>
                  <a:cubicBezTo>
                    <a:pt x="0" y="1524"/>
                    <a:pt x="131" y="2185"/>
                    <a:pt x="572" y="2624"/>
                  </a:cubicBezTo>
                  <a:cubicBezTo>
                    <a:pt x="866" y="2919"/>
                    <a:pt x="1260" y="3075"/>
                    <a:pt x="1660" y="3075"/>
                  </a:cubicBezTo>
                  <a:cubicBezTo>
                    <a:pt x="1858" y="3075"/>
                    <a:pt x="2057" y="3037"/>
                    <a:pt x="2247" y="2958"/>
                  </a:cubicBezTo>
                  <a:cubicBezTo>
                    <a:pt x="2821" y="2720"/>
                    <a:pt x="3197" y="2159"/>
                    <a:pt x="3197" y="1538"/>
                  </a:cubicBezTo>
                  <a:cubicBezTo>
                    <a:pt x="3197" y="688"/>
                    <a:pt x="2508" y="1"/>
                    <a:pt x="1660" y="1"/>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0" name="Google Shape;1390;p55"/>
            <p:cNvSpPr/>
            <p:nvPr/>
          </p:nvSpPr>
          <p:spPr>
            <a:xfrm>
              <a:off x="196584" y="4631750"/>
              <a:ext cx="129934" cy="125016"/>
            </a:xfrm>
            <a:custGeom>
              <a:rect b="b" l="l" r="r" t="t"/>
              <a:pathLst>
                <a:path extrusionOk="0" h="3076" w="3197">
                  <a:moveTo>
                    <a:pt x="1660" y="0"/>
                  </a:moveTo>
                  <a:cubicBezTo>
                    <a:pt x="1037" y="0"/>
                    <a:pt x="477" y="376"/>
                    <a:pt x="239" y="950"/>
                  </a:cubicBezTo>
                  <a:cubicBezTo>
                    <a:pt x="0" y="1524"/>
                    <a:pt x="133" y="2185"/>
                    <a:pt x="572" y="2625"/>
                  </a:cubicBezTo>
                  <a:cubicBezTo>
                    <a:pt x="866" y="2920"/>
                    <a:pt x="1259" y="3076"/>
                    <a:pt x="1658" y="3076"/>
                  </a:cubicBezTo>
                  <a:cubicBezTo>
                    <a:pt x="1857" y="3076"/>
                    <a:pt x="2057" y="3037"/>
                    <a:pt x="2247" y="2958"/>
                  </a:cubicBezTo>
                  <a:cubicBezTo>
                    <a:pt x="2823" y="2721"/>
                    <a:pt x="3197" y="2160"/>
                    <a:pt x="3197" y="1539"/>
                  </a:cubicBezTo>
                  <a:cubicBezTo>
                    <a:pt x="3197" y="689"/>
                    <a:pt x="2508" y="0"/>
                    <a:pt x="1660"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1" name="Google Shape;1391;p55"/>
            <p:cNvSpPr/>
            <p:nvPr/>
          </p:nvSpPr>
          <p:spPr>
            <a:xfrm>
              <a:off x="487138" y="4631750"/>
              <a:ext cx="129975" cy="125016"/>
            </a:xfrm>
            <a:custGeom>
              <a:rect b="b" l="l" r="r" t="t"/>
              <a:pathLst>
                <a:path extrusionOk="0" h="3076" w="3198">
                  <a:moveTo>
                    <a:pt x="1660" y="0"/>
                  </a:moveTo>
                  <a:cubicBezTo>
                    <a:pt x="1037" y="0"/>
                    <a:pt x="476" y="376"/>
                    <a:pt x="239" y="950"/>
                  </a:cubicBezTo>
                  <a:cubicBezTo>
                    <a:pt x="1" y="1524"/>
                    <a:pt x="132" y="2185"/>
                    <a:pt x="572" y="2625"/>
                  </a:cubicBezTo>
                  <a:cubicBezTo>
                    <a:pt x="866" y="2920"/>
                    <a:pt x="1259" y="3076"/>
                    <a:pt x="1659" y="3076"/>
                  </a:cubicBezTo>
                  <a:cubicBezTo>
                    <a:pt x="1857" y="3076"/>
                    <a:pt x="2057" y="3037"/>
                    <a:pt x="2248" y="2958"/>
                  </a:cubicBezTo>
                  <a:cubicBezTo>
                    <a:pt x="2822" y="2721"/>
                    <a:pt x="3197" y="2160"/>
                    <a:pt x="3197" y="1539"/>
                  </a:cubicBezTo>
                  <a:cubicBezTo>
                    <a:pt x="3197" y="689"/>
                    <a:pt x="2508" y="0"/>
                    <a:pt x="1660"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2" name="Google Shape;1392;p55"/>
            <p:cNvSpPr/>
            <p:nvPr/>
          </p:nvSpPr>
          <p:spPr>
            <a:xfrm>
              <a:off x="777733" y="4631750"/>
              <a:ext cx="129934" cy="125016"/>
            </a:xfrm>
            <a:custGeom>
              <a:rect b="b" l="l" r="r" t="t"/>
              <a:pathLst>
                <a:path extrusionOk="0" h="3076" w="3197">
                  <a:moveTo>
                    <a:pt x="1658" y="0"/>
                  </a:moveTo>
                  <a:cubicBezTo>
                    <a:pt x="1037" y="0"/>
                    <a:pt x="476" y="376"/>
                    <a:pt x="237" y="950"/>
                  </a:cubicBezTo>
                  <a:cubicBezTo>
                    <a:pt x="0" y="1524"/>
                    <a:pt x="131" y="2185"/>
                    <a:pt x="572" y="2625"/>
                  </a:cubicBezTo>
                  <a:cubicBezTo>
                    <a:pt x="866" y="2920"/>
                    <a:pt x="1259" y="3076"/>
                    <a:pt x="1658" y="3076"/>
                  </a:cubicBezTo>
                  <a:cubicBezTo>
                    <a:pt x="1857" y="3076"/>
                    <a:pt x="2057" y="3037"/>
                    <a:pt x="2247" y="2958"/>
                  </a:cubicBezTo>
                  <a:cubicBezTo>
                    <a:pt x="2821" y="2721"/>
                    <a:pt x="3197" y="2160"/>
                    <a:pt x="3197" y="1539"/>
                  </a:cubicBezTo>
                  <a:cubicBezTo>
                    <a:pt x="3195" y="689"/>
                    <a:pt x="2508" y="0"/>
                    <a:pt x="1658"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3" name="Google Shape;1393;p55"/>
            <p:cNvSpPr/>
            <p:nvPr/>
          </p:nvSpPr>
          <p:spPr>
            <a:xfrm>
              <a:off x="1068287" y="4631750"/>
              <a:ext cx="129893" cy="125016"/>
            </a:xfrm>
            <a:custGeom>
              <a:rect b="b" l="l" r="r" t="t"/>
              <a:pathLst>
                <a:path extrusionOk="0" h="3076" w="3196">
                  <a:moveTo>
                    <a:pt x="1659" y="0"/>
                  </a:moveTo>
                  <a:cubicBezTo>
                    <a:pt x="1037" y="0"/>
                    <a:pt x="476" y="376"/>
                    <a:pt x="238" y="950"/>
                  </a:cubicBezTo>
                  <a:cubicBezTo>
                    <a:pt x="1" y="1524"/>
                    <a:pt x="132" y="2185"/>
                    <a:pt x="572" y="2625"/>
                  </a:cubicBezTo>
                  <a:cubicBezTo>
                    <a:pt x="865" y="2920"/>
                    <a:pt x="1258" y="3076"/>
                    <a:pt x="1658" y="3076"/>
                  </a:cubicBezTo>
                  <a:cubicBezTo>
                    <a:pt x="1856" y="3076"/>
                    <a:pt x="2057" y="3037"/>
                    <a:pt x="2248" y="2958"/>
                  </a:cubicBezTo>
                  <a:cubicBezTo>
                    <a:pt x="2822" y="2721"/>
                    <a:pt x="3196" y="2160"/>
                    <a:pt x="3196" y="1539"/>
                  </a:cubicBezTo>
                  <a:cubicBezTo>
                    <a:pt x="3196" y="689"/>
                    <a:pt x="2508" y="0"/>
                    <a:pt x="1659"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4" name="Google Shape;1394;p55"/>
            <p:cNvSpPr/>
            <p:nvPr/>
          </p:nvSpPr>
          <p:spPr>
            <a:xfrm>
              <a:off x="1358800" y="4631750"/>
              <a:ext cx="129975" cy="125016"/>
            </a:xfrm>
            <a:custGeom>
              <a:rect b="b" l="l" r="r" t="t"/>
              <a:pathLst>
                <a:path extrusionOk="0" h="3076" w="3198">
                  <a:moveTo>
                    <a:pt x="1660" y="0"/>
                  </a:moveTo>
                  <a:cubicBezTo>
                    <a:pt x="1037" y="0"/>
                    <a:pt x="478" y="376"/>
                    <a:pt x="239" y="950"/>
                  </a:cubicBezTo>
                  <a:cubicBezTo>
                    <a:pt x="1" y="1524"/>
                    <a:pt x="133" y="2185"/>
                    <a:pt x="572" y="2625"/>
                  </a:cubicBezTo>
                  <a:cubicBezTo>
                    <a:pt x="866" y="2920"/>
                    <a:pt x="1259" y="3076"/>
                    <a:pt x="1659" y="3076"/>
                  </a:cubicBezTo>
                  <a:cubicBezTo>
                    <a:pt x="1857" y="3076"/>
                    <a:pt x="2057" y="3037"/>
                    <a:pt x="2248" y="2958"/>
                  </a:cubicBezTo>
                  <a:cubicBezTo>
                    <a:pt x="2823" y="2721"/>
                    <a:pt x="3197" y="2160"/>
                    <a:pt x="3197" y="1539"/>
                  </a:cubicBezTo>
                  <a:cubicBezTo>
                    <a:pt x="3197" y="689"/>
                    <a:pt x="2508" y="0"/>
                    <a:pt x="1660"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5" name="Google Shape;1395;p55"/>
            <p:cNvSpPr/>
            <p:nvPr/>
          </p:nvSpPr>
          <p:spPr>
            <a:xfrm>
              <a:off x="1531050" y="4845000"/>
              <a:ext cx="129975" cy="124976"/>
            </a:xfrm>
            <a:custGeom>
              <a:rect b="b" l="l" r="r" t="t"/>
              <a:pathLst>
                <a:path extrusionOk="0" h="3075" w="3198">
                  <a:moveTo>
                    <a:pt x="1660" y="1"/>
                  </a:moveTo>
                  <a:cubicBezTo>
                    <a:pt x="1037" y="1"/>
                    <a:pt x="476" y="375"/>
                    <a:pt x="239" y="950"/>
                  </a:cubicBezTo>
                  <a:cubicBezTo>
                    <a:pt x="1" y="1524"/>
                    <a:pt x="132" y="2185"/>
                    <a:pt x="572" y="2624"/>
                  </a:cubicBezTo>
                  <a:cubicBezTo>
                    <a:pt x="867" y="2919"/>
                    <a:pt x="1260" y="3075"/>
                    <a:pt x="1660" y="3075"/>
                  </a:cubicBezTo>
                  <a:cubicBezTo>
                    <a:pt x="1858" y="3075"/>
                    <a:pt x="2057" y="3037"/>
                    <a:pt x="2247" y="2958"/>
                  </a:cubicBezTo>
                  <a:cubicBezTo>
                    <a:pt x="2822" y="2720"/>
                    <a:pt x="3197" y="2159"/>
                    <a:pt x="3197" y="1538"/>
                  </a:cubicBezTo>
                  <a:cubicBezTo>
                    <a:pt x="3197" y="688"/>
                    <a:pt x="2508" y="1"/>
                    <a:pt x="1660" y="1"/>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6" name="Google Shape;1396;p55"/>
            <p:cNvSpPr/>
            <p:nvPr/>
          </p:nvSpPr>
          <p:spPr>
            <a:xfrm>
              <a:off x="1821645" y="4845000"/>
              <a:ext cx="129934" cy="124976"/>
            </a:xfrm>
            <a:custGeom>
              <a:rect b="b" l="l" r="r" t="t"/>
              <a:pathLst>
                <a:path extrusionOk="0" h="3075" w="3197">
                  <a:moveTo>
                    <a:pt x="1658" y="1"/>
                  </a:moveTo>
                  <a:cubicBezTo>
                    <a:pt x="1037" y="1"/>
                    <a:pt x="476" y="375"/>
                    <a:pt x="237" y="950"/>
                  </a:cubicBezTo>
                  <a:cubicBezTo>
                    <a:pt x="0" y="1524"/>
                    <a:pt x="131" y="2185"/>
                    <a:pt x="571" y="2624"/>
                  </a:cubicBezTo>
                  <a:cubicBezTo>
                    <a:pt x="866" y="2919"/>
                    <a:pt x="1260" y="3075"/>
                    <a:pt x="1660" y="3075"/>
                  </a:cubicBezTo>
                  <a:cubicBezTo>
                    <a:pt x="1858" y="3075"/>
                    <a:pt x="2057" y="3037"/>
                    <a:pt x="2247" y="2958"/>
                  </a:cubicBezTo>
                  <a:cubicBezTo>
                    <a:pt x="2821" y="2720"/>
                    <a:pt x="3197" y="2159"/>
                    <a:pt x="3197" y="1538"/>
                  </a:cubicBezTo>
                  <a:cubicBezTo>
                    <a:pt x="3195" y="688"/>
                    <a:pt x="2508" y="1"/>
                    <a:pt x="1658" y="1"/>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7" name="Google Shape;1397;p55"/>
            <p:cNvSpPr/>
            <p:nvPr/>
          </p:nvSpPr>
          <p:spPr>
            <a:xfrm>
              <a:off x="2112199" y="4845000"/>
              <a:ext cx="129893" cy="124976"/>
            </a:xfrm>
            <a:custGeom>
              <a:rect b="b" l="l" r="r" t="t"/>
              <a:pathLst>
                <a:path extrusionOk="0" h="3075" w="3196">
                  <a:moveTo>
                    <a:pt x="1659" y="1"/>
                  </a:moveTo>
                  <a:cubicBezTo>
                    <a:pt x="1037" y="1"/>
                    <a:pt x="476" y="375"/>
                    <a:pt x="238" y="950"/>
                  </a:cubicBezTo>
                  <a:cubicBezTo>
                    <a:pt x="1" y="1524"/>
                    <a:pt x="132" y="2185"/>
                    <a:pt x="572" y="2624"/>
                  </a:cubicBezTo>
                  <a:cubicBezTo>
                    <a:pt x="866" y="2919"/>
                    <a:pt x="1259" y="3075"/>
                    <a:pt x="1659" y="3075"/>
                  </a:cubicBezTo>
                  <a:cubicBezTo>
                    <a:pt x="1857" y="3075"/>
                    <a:pt x="2057" y="3037"/>
                    <a:pt x="2247" y="2958"/>
                  </a:cubicBezTo>
                  <a:cubicBezTo>
                    <a:pt x="2822" y="2720"/>
                    <a:pt x="3196" y="2159"/>
                    <a:pt x="3196" y="1538"/>
                  </a:cubicBezTo>
                  <a:cubicBezTo>
                    <a:pt x="3196" y="688"/>
                    <a:pt x="2508" y="1"/>
                    <a:pt x="1659" y="1"/>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8" name="Google Shape;1398;p55"/>
            <p:cNvSpPr/>
            <p:nvPr/>
          </p:nvSpPr>
          <p:spPr>
            <a:xfrm>
              <a:off x="2402713" y="4845000"/>
              <a:ext cx="129975" cy="124976"/>
            </a:xfrm>
            <a:custGeom>
              <a:rect b="b" l="l" r="r" t="t"/>
              <a:pathLst>
                <a:path extrusionOk="0" h="3075" w="3198">
                  <a:moveTo>
                    <a:pt x="1660" y="1"/>
                  </a:moveTo>
                  <a:cubicBezTo>
                    <a:pt x="1037" y="1"/>
                    <a:pt x="478" y="375"/>
                    <a:pt x="239" y="950"/>
                  </a:cubicBezTo>
                  <a:cubicBezTo>
                    <a:pt x="1" y="1524"/>
                    <a:pt x="133" y="2185"/>
                    <a:pt x="572" y="2624"/>
                  </a:cubicBezTo>
                  <a:cubicBezTo>
                    <a:pt x="867" y="2919"/>
                    <a:pt x="1260" y="3075"/>
                    <a:pt x="1660" y="3075"/>
                  </a:cubicBezTo>
                  <a:cubicBezTo>
                    <a:pt x="1858" y="3075"/>
                    <a:pt x="2058" y="3037"/>
                    <a:pt x="2247" y="2958"/>
                  </a:cubicBezTo>
                  <a:cubicBezTo>
                    <a:pt x="2823" y="2720"/>
                    <a:pt x="3197" y="2159"/>
                    <a:pt x="3197" y="1538"/>
                  </a:cubicBezTo>
                  <a:cubicBezTo>
                    <a:pt x="3197" y="688"/>
                    <a:pt x="2508" y="1"/>
                    <a:pt x="1660" y="1"/>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9" name="Google Shape;1399;p55"/>
            <p:cNvSpPr/>
            <p:nvPr/>
          </p:nvSpPr>
          <p:spPr>
            <a:xfrm>
              <a:off x="2693307" y="4845000"/>
              <a:ext cx="129934" cy="124976"/>
            </a:xfrm>
            <a:custGeom>
              <a:rect b="b" l="l" r="r" t="t"/>
              <a:pathLst>
                <a:path extrusionOk="0" h="3075" w="3197">
                  <a:moveTo>
                    <a:pt x="1660" y="1"/>
                  </a:moveTo>
                  <a:cubicBezTo>
                    <a:pt x="1037" y="1"/>
                    <a:pt x="476" y="375"/>
                    <a:pt x="239" y="950"/>
                  </a:cubicBezTo>
                  <a:cubicBezTo>
                    <a:pt x="0" y="1524"/>
                    <a:pt x="131" y="2185"/>
                    <a:pt x="572" y="2624"/>
                  </a:cubicBezTo>
                  <a:cubicBezTo>
                    <a:pt x="866" y="2919"/>
                    <a:pt x="1260" y="3075"/>
                    <a:pt x="1660" y="3075"/>
                  </a:cubicBezTo>
                  <a:cubicBezTo>
                    <a:pt x="1858" y="3075"/>
                    <a:pt x="2057" y="3037"/>
                    <a:pt x="2247" y="2958"/>
                  </a:cubicBezTo>
                  <a:cubicBezTo>
                    <a:pt x="2821" y="2720"/>
                    <a:pt x="3197" y="2159"/>
                    <a:pt x="3197" y="1538"/>
                  </a:cubicBezTo>
                  <a:cubicBezTo>
                    <a:pt x="3197" y="688"/>
                    <a:pt x="2508" y="1"/>
                    <a:pt x="1660" y="1"/>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0" name="Google Shape;1400;p55"/>
            <p:cNvSpPr/>
            <p:nvPr/>
          </p:nvSpPr>
          <p:spPr>
            <a:xfrm>
              <a:off x="1666959" y="4631750"/>
              <a:ext cx="129934" cy="125016"/>
            </a:xfrm>
            <a:custGeom>
              <a:rect b="b" l="l" r="r" t="t"/>
              <a:pathLst>
                <a:path extrusionOk="0" h="3076" w="3197">
                  <a:moveTo>
                    <a:pt x="1660" y="0"/>
                  </a:moveTo>
                  <a:cubicBezTo>
                    <a:pt x="1037" y="0"/>
                    <a:pt x="477" y="376"/>
                    <a:pt x="239" y="950"/>
                  </a:cubicBezTo>
                  <a:cubicBezTo>
                    <a:pt x="0" y="1524"/>
                    <a:pt x="133" y="2185"/>
                    <a:pt x="572" y="2625"/>
                  </a:cubicBezTo>
                  <a:cubicBezTo>
                    <a:pt x="866" y="2920"/>
                    <a:pt x="1259" y="3076"/>
                    <a:pt x="1658" y="3076"/>
                  </a:cubicBezTo>
                  <a:cubicBezTo>
                    <a:pt x="1857" y="3076"/>
                    <a:pt x="2057" y="3037"/>
                    <a:pt x="2247" y="2958"/>
                  </a:cubicBezTo>
                  <a:cubicBezTo>
                    <a:pt x="2823" y="2721"/>
                    <a:pt x="3197" y="2160"/>
                    <a:pt x="3197" y="1539"/>
                  </a:cubicBezTo>
                  <a:cubicBezTo>
                    <a:pt x="3197" y="689"/>
                    <a:pt x="2508" y="0"/>
                    <a:pt x="1660"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1" name="Google Shape;1401;p55"/>
            <p:cNvSpPr/>
            <p:nvPr/>
          </p:nvSpPr>
          <p:spPr>
            <a:xfrm>
              <a:off x="1957513" y="4631750"/>
              <a:ext cx="129975" cy="125016"/>
            </a:xfrm>
            <a:custGeom>
              <a:rect b="b" l="l" r="r" t="t"/>
              <a:pathLst>
                <a:path extrusionOk="0" h="3076" w="3198">
                  <a:moveTo>
                    <a:pt x="1660" y="0"/>
                  </a:moveTo>
                  <a:cubicBezTo>
                    <a:pt x="1037" y="0"/>
                    <a:pt x="476" y="376"/>
                    <a:pt x="239" y="950"/>
                  </a:cubicBezTo>
                  <a:cubicBezTo>
                    <a:pt x="1" y="1524"/>
                    <a:pt x="132" y="2185"/>
                    <a:pt x="572" y="2625"/>
                  </a:cubicBezTo>
                  <a:cubicBezTo>
                    <a:pt x="866" y="2920"/>
                    <a:pt x="1259" y="3076"/>
                    <a:pt x="1659" y="3076"/>
                  </a:cubicBezTo>
                  <a:cubicBezTo>
                    <a:pt x="1857" y="3076"/>
                    <a:pt x="2057" y="3037"/>
                    <a:pt x="2248" y="2958"/>
                  </a:cubicBezTo>
                  <a:cubicBezTo>
                    <a:pt x="2822" y="2721"/>
                    <a:pt x="3197" y="2160"/>
                    <a:pt x="3197" y="1539"/>
                  </a:cubicBezTo>
                  <a:cubicBezTo>
                    <a:pt x="3197" y="689"/>
                    <a:pt x="2508" y="0"/>
                    <a:pt x="1660"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2" name="Google Shape;1402;p55"/>
            <p:cNvSpPr/>
            <p:nvPr/>
          </p:nvSpPr>
          <p:spPr>
            <a:xfrm>
              <a:off x="2248108" y="4631750"/>
              <a:ext cx="129934" cy="125016"/>
            </a:xfrm>
            <a:custGeom>
              <a:rect b="b" l="l" r="r" t="t"/>
              <a:pathLst>
                <a:path extrusionOk="0" h="3076" w="3197">
                  <a:moveTo>
                    <a:pt x="1658" y="0"/>
                  </a:moveTo>
                  <a:cubicBezTo>
                    <a:pt x="1037" y="0"/>
                    <a:pt x="476" y="376"/>
                    <a:pt x="237" y="950"/>
                  </a:cubicBezTo>
                  <a:cubicBezTo>
                    <a:pt x="0" y="1524"/>
                    <a:pt x="131" y="2185"/>
                    <a:pt x="572" y="2625"/>
                  </a:cubicBezTo>
                  <a:cubicBezTo>
                    <a:pt x="866" y="2920"/>
                    <a:pt x="1259" y="3076"/>
                    <a:pt x="1658" y="3076"/>
                  </a:cubicBezTo>
                  <a:cubicBezTo>
                    <a:pt x="1857" y="3076"/>
                    <a:pt x="2057" y="3037"/>
                    <a:pt x="2247" y="2958"/>
                  </a:cubicBezTo>
                  <a:cubicBezTo>
                    <a:pt x="2821" y="2721"/>
                    <a:pt x="3197" y="2160"/>
                    <a:pt x="3197" y="1539"/>
                  </a:cubicBezTo>
                  <a:cubicBezTo>
                    <a:pt x="3195" y="689"/>
                    <a:pt x="2508" y="0"/>
                    <a:pt x="1658"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3" name="Google Shape;1403;p55"/>
            <p:cNvSpPr/>
            <p:nvPr/>
          </p:nvSpPr>
          <p:spPr>
            <a:xfrm>
              <a:off x="2538662" y="4631750"/>
              <a:ext cx="129893" cy="125016"/>
            </a:xfrm>
            <a:custGeom>
              <a:rect b="b" l="l" r="r" t="t"/>
              <a:pathLst>
                <a:path extrusionOk="0" h="3076" w="3196">
                  <a:moveTo>
                    <a:pt x="1659" y="0"/>
                  </a:moveTo>
                  <a:cubicBezTo>
                    <a:pt x="1037" y="0"/>
                    <a:pt x="476" y="376"/>
                    <a:pt x="238" y="950"/>
                  </a:cubicBezTo>
                  <a:cubicBezTo>
                    <a:pt x="1" y="1524"/>
                    <a:pt x="132" y="2185"/>
                    <a:pt x="572" y="2625"/>
                  </a:cubicBezTo>
                  <a:cubicBezTo>
                    <a:pt x="865" y="2920"/>
                    <a:pt x="1258" y="3076"/>
                    <a:pt x="1658" y="3076"/>
                  </a:cubicBezTo>
                  <a:cubicBezTo>
                    <a:pt x="1856" y="3076"/>
                    <a:pt x="2057" y="3037"/>
                    <a:pt x="2248" y="2958"/>
                  </a:cubicBezTo>
                  <a:cubicBezTo>
                    <a:pt x="2822" y="2721"/>
                    <a:pt x="3196" y="2160"/>
                    <a:pt x="3196" y="1539"/>
                  </a:cubicBezTo>
                  <a:cubicBezTo>
                    <a:pt x="3196" y="689"/>
                    <a:pt x="2508" y="0"/>
                    <a:pt x="1659"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4" name="Google Shape;1404;p55"/>
            <p:cNvSpPr/>
            <p:nvPr/>
          </p:nvSpPr>
          <p:spPr>
            <a:xfrm>
              <a:off x="2829175" y="4631750"/>
              <a:ext cx="129975" cy="125016"/>
            </a:xfrm>
            <a:custGeom>
              <a:rect b="b" l="l" r="r" t="t"/>
              <a:pathLst>
                <a:path extrusionOk="0" h="3076" w="3198">
                  <a:moveTo>
                    <a:pt x="1660" y="0"/>
                  </a:moveTo>
                  <a:cubicBezTo>
                    <a:pt x="1037" y="0"/>
                    <a:pt x="478" y="376"/>
                    <a:pt x="239" y="950"/>
                  </a:cubicBezTo>
                  <a:cubicBezTo>
                    <a:pt x="1" y="1524"/>
                    <a:pt x="133" y="2185"/>
                    <a:pt x="572" y="2625"/>
                  </a:cubicBezTo>
                  <a:cubicBezTo>
                    <a:pt x="866" y="2920"/>
                    <a:pt x="1259" y="3076"/>
                    <a:pt x="1659" y="3076"/>
                  </a:cubicBezTo>
                  <a:cubicBezTo>
                    <a:pt x="1857" y="3076"/>
                    <a:pt x="2057" y="3037"/>
                    <a:pt x="2248" y="2958"/>
                  </a:cubicBezTo>
                  <a:cubicBezTo>
                    <a:pt x="2823" y="2721"/>
                    <a:pt x="3197" y="2160"/>
                    <a:pt x="3197" y="1539"/>
                  </a:cubicBezTo>
                  <a:cubicBezTo>
                    <a:pt x="3197" y="689"/>
                    <a:pt x="2508" y="0"/>
                    <a:pt x="1660"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5" name="Google Shape;1405;p55"/>
            <p:cNvSpPr/>
            <p:nvPr/>
          </p:nvSpPr>
          <p:spPr>
            <a:xfrm>
              <a:off x="3027711" y="4845000"/>
              <a:ext cx="129975" cy="124976"/>
            </a:xfrm>
            <a:custGeom>
              <a:rect b="b" l="l" r="r" t="t"/>
              <a:pathLst>
                <a:path extrusionOk="0" h="3075" w="3198">
                  <a:moveTo>
                    <a:pt x="1660" y="1"/>
                  </a:moveTo>
                  <a:cubicBezTo>
                    <a:pt x="1037" y="1"/>
                    <a:pt x="476" y="375"/>
                    <a:pt x="239" y="950"/>
                  </a:cubicBezTo>
                  <a:cubicBezTo>
                    <a:pt x="1" y="1524"/>
                    <a:pt x="132" y="2185"/>
                    <a:pt x="572" y="2624"/>
                  </a:cubicBezTo>
                  <a:cubicBezTo>
                    <a:pt x="867" y="2919"/>
                    <a:pt x="1260" y="3075"/>
                    <a:pt x="1660" y="3075"/>
                  </a:cubicBezTo>
                  <a:cubicBezTo>
                    <a:pt x="1858" y="3075"/>
                    <a:pt x="2057" y="3037"/>
                    <a:pt x="2247" y="2958"/>
                  </a:cubicBezTo>
                  <a:cubicBezTo>
                    <a:pt x="2822" y="2720"/>
                    <a:pt x="3197" y="2159"/>
                    <a:pt x="3197" y="1538"/>
                  </a:cubicBezTo>
                  <a:cubicBezTo>
                    <a:pt x="3197" y="688"/>
                    <a:pt x="2508" y="1"/>
                    <a:pt x="1660" y="1"/>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6" name="Google Shape;1406;p55"/>
            <p:cNvSpPr/>
            <p:nvPr/>
          </p:nvSpPr>
          <p:spPr>
            <a:xfrm>
              <a:off x="3318306" y="4845000"/>
              <a:ext cx="129934" cy="124976"/>
            </a:xfrm>
            <a:custGeom>
              <a:rect b="b" l="l" r="r" t="t"/>
              <a:pathLst>
                <a:path extrusionOk="0" h="3075" w="3197">
                  <a:moveTo>
                    <a:pt x="1658" y="1"/>
                  </a:moveTo>
                  <a:cubicBezTo>
                    <a:pt x="1037" y="1"/>
                    <a:pt x="476" y="375"/>
                    <a:pt x="237" y="950"/>
                  </a:cubicBezTo>
                  <a:cubicBezTo>
                    <a:pt x="0" y="1524"/>
                    <a:pt x="131" y="2185"/>
                    <a:pt x="571" y="2624"/>
                  </a:cubicBezTo>
                  <a:cubicBezTo>
                    <a:pt x="866" y="2919"/>
                    <a:pt x="1260" y="3075"/>
                    <a:pt x="1660" y="3075"/>
                  </a:cubicBezTo>
                  <a:cubicBezTo>
                    <a:pt x="1858" y="3075"/>
                    <a:pt x="2057" y="3037"/>
                    <a:pt x="2247" y="2958"/>
                  </a:cubicBezTo>
                  <a:cubicBezTo>
                    <a:pt x="2821" y="2720"/>
                    <a:pt x="3197" y="2159"/>
                    <a:pt x="3197" y="1538"/>
                  </a:cubicBezTo>
                  <a:cubicBezTo>
                    <a:pt x="3195" y="688"/>
                    <a:pt x="2508" y="1"/>
                    <a:pt x="1658" y="1"/>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7" name="Google Shape;1407;p55"/>
            <p:cNvSpPr/>
            <p:nvPr/>
          </p:nvSpPr>
          <p:spPr>
            <a:xfrm>
              <a:off x="3608860" y="4845000"/>
              <a:ext cx="129893" cy="124976"/>
            </a:xfrm>
            <a:custGeom>
              <a:rect b="b" l="l" r="r" t="t"/>
              <a:pathLst>
                <a:path extrusionOk="0" h="3075" w="3196">
                  <a:moveTo>
                    <a:pt x="1659" y="1"/>
                  </a:moveTo>
                  <a:cubicBezTo>
                    <a:pt x="1037" y="1"/>
                    <a:pt x="476" y="375"/>
                    <a:pt x="238" y="950"/>
                  </a:cubicBezTo>
                  <a:cubicBezTo>
                    <a:pt x="1" y="1524"/>
                    <a:pt x="132" y="2185"/>
                    <a:pt x="572" y="2624"/>
                  </a:cubicBezTo>
                  <a:cubicBezTo>
                    <a:pt x="866" y="2919"/>
                    <a:pt x="1259" y="3075"/>
                    <a:pt x="1659" y="3075"/>
                  </a:cubicBezTo>
                  <a:cubicBezTo>
                    <a:pt x="1857" y="3075"/>
                    <a:pt x="2057" y="3037"/>
                    <a:pt x="2247" y="2958"/>
                  </a:cubicBezTo>
                  <a:cubicBezTo>
                    <a:pt x="2822" y="2720"/>
                    <a:pt x="3196" y="2159"/>
                    <a:pt x="3196" y="1538"/>
                  </a:cubicBezTo>
                  <a:cubicBezTo>
                    <a:pt x="3196" y="688"/>
                    <a:pt x="2508" y="1"/>
                    <a:pt x="1659" y="1"/>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8" name="Google Shape;1408;p55"/>
            <p:cNvSpPr/>
            <p:nvPr/>
          </p:nvSpPr>
          <p:spPr>
            <a:xfrm>
              <a:off x="3899373" y="4845000"/>
              <a:ext cx="129975" cy="124976"/>
            </a:xfrm>
            <a:custGeom>
              <a:rect b="b" l="l" r="r" t="t"/>
              <a:pathLst>
                <a:path extrusionOk="0" h="3075" w="3198">
                  <a:moveTo>
                    <a:pt x="1660" y="1"/>
                  </a:moveTo>
                  <a:cubicBezTo>
                    <a:pt x="1037" y="1"/>
                    <a:pt x="478" y="375"/>
                    <a:pt x="239" y="950"/>
                  </a:cubicBezTo>
                  <a:cubicBezTo>
                    <a:pt x="1" y="1524"/>
                    <a:pt x="133" y="2185"/>
                    <a:pt x="572" y="2624"/>
                  </a:cubicBezTo>
                  <a:cubicBezTo>
                    <a:pt x="867" y="2919"/>
                    <a:pt x="1260" y="3075"/>
                    <a:pt x="1660" y="3075"/>
                  </a:cubicBezTo>
                  <a:cubicBezTo>
                    <a:pt x="1858" y="3075"/>
                    <a:pt x="2058" y="3037"/>
                    <a:pt x="2247" y="2958"/>
                  </a:cubicBezTo>
                  <a:cubicBezTo>
                    <a:pt x="2823" y="2720"/>
                    <a:pt x="3197" y="2159"/>
                    <a:pt x="3197" y="1538"/>
                  </a:cubicBezTo>
                  <a:cubicBezTo>
                    <a:pt x="3197" y="688"/>
                    <a:pt x="2508" y="1"/>
                    <a:pt x="1660" y="1"/>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9" name="Google Shape;1409;p55"/>
            <p:cNvSpPr/>
            <p:nvPr/>
          </p:nvSpPr>
          <p:spPr>
            <a:xfrm>
              <a:off x="4189968" y="4845000"/>
              <a:ext cx="129934" cy="124976"/>
            </a:xfrm>
            <a:custGeom>
              <a:rect b="b" l="l" r="r" t="t"/>
              <a:pathLst>
                <a:path extrusionOk="0" h="3075" w="3197">
                  <a:moveTo>
                    <a:pt x="1660" y="1"/>
                  </a:moveTo>
                  <a:cubicBezTo>
                    <a:pt x="1037" y="1"/>
                    <a:pt x="476" y="375"/>
                    <a:pt x="239" y="950"/>
                  </a:cubicBezTo>
                  <a:cubicBezTo>
                    <a:pt x="0" y="1524"/>
                    <a:pt x="131" y="2185"/>
                    <a:pt x="572" y="2624"/>
                  </a:cubicBezTo>
                  <a:cubicBezTo>
                    <a:pt x="866" y="2919"/>
                    <a:pt x="1260" y="3075"/>
                    <a:pt x="1660" y="3075"/>
                  </a:cubicBezTo>
                  <a:cubicBezTo>
                    <a:pt x="1858" y="3075"/>
                    <a:pt x="2057" y="3037"/>
                    <a:pt x="2247" y="2958"/>
                  </a:cubicBezTo>
                  <a:cubicBezTo>
                    <a:pt x="2821" y="2720"/>
                    <a:pt x="3197" y="2159"/>
                    <a:pt x="3197" y="1538"/>
                  </a:cubicBezTo>
                  <a:cubicBezTo>
                    <a:pt x="3197" y="688"/>
                    <a:pt x="2508" y="1"/>
                    <a:pt x="1660" y="1"/>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0" name="Google Shape;1410;p55"/>
            <p:cNvSpPr/>
            <p:nvPr/>
          </p:nvSpPr>
          <p:spPr>
            <a:xfrm>
              <a:off x="3163620" y="4631750"/>
              <a:ext cx="129934" cy="125016"/>
            </a:xfrm>
            <a:custGeom>
              <a:rect b="b" l="l" r="r" t="t"/>
              <a:pathLst>
                <a:path extrusionOk="0" h="3076" w="3197">
                  <a:moveTo>
                    <a:pt x="1660" y="0"/>
                  </a:moveTo>
                  <a:cubicBezTo>
                    <a:pt x="1037" y="0"/>
                    <a:pt x="477" y="376"/>
                    <a:pt x="239" y="950"/>
                  </a:cubicBezTo>
                  <a:cubicBezTo>
                    <a:pt x="0" y="1524"/>
                    <a:pt x="133" y="2185"/>
                    <a:pt x="572" y="2625"/>
                  </a:cubicBezTo>
                  <a:cubicBezTo>
                    <a:pt x="866" y="2920"/>
                    <a:pt x="1259" y="3076"/>
                    <a:pt x="1658" y="3076"/>
                  </a:cubicBezTo>
                  <a:cubicBezTo>
                    <a:pt x="1857" y="3076"/>
                    <a:pt x="2057" y="3037"/>
                    <a:pt x="2247" y="2958"/>
                  </a:cubicBezTo>
                  <a:cubicBezTo>
                    <a:pt x="2823" y="2721"/>
                    <a:pt x="3197" y="2160"/>
                    <a:pt x="3197" y="1539"/>
                  </a:cubicBezTo>
                  <a:cubicBezTo>
                    <a:pt x="3197" y="689"/>
                    <a:pt x="2508" y="0"/>
                    <a:pt x="1660"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1" name="Google Shape;1411;p55"/>
            <p:cNvSpPr/>
            <p:nvPr/>
          </p:nvSpPr>
          <p:spPr>
            <a:xfrm>
              <a:off x="3454174" y="4631750"/>
              <a:ext cx="129975" cy="125016"/>
            </a:xfrm>
            <a:custGeom>
              <a:rect b="b" l="l" r="r" t="t"/>
              <a:pathLst>
                <a:path extrusionOk="0" h="3076" w="3198">
                  <a:moveTo>
                    <a:pt x="1660" y="0"/>
                  </a:moveTo>
                  <a:cubicBezTo>
                    <a:pt x="1037" y="0"/>
                    <a:pt x="476" y="376"/>
                    <a:pt x="239" y="950"/>
                  </a:cubicBezTo>
                  <a:cubicBezTo>
                    <a:pt x="1" y="1524"/>
                    <a:pt x="132" y="2185"/>
                    <a:pt x="572" y="2625"/>
                  </a:cubicBezTo>
                  <a:cubicBezTo>
                    <a:pt x="866" y="2920"/>
                    <a:pt x="1259" y="3076"/>
                    <a:pt x="1659" y="3076"/>
                  </a:cubicBezTo>
                  <a:cubicBezTo>
                    <a:pt x="1857" y="3076"/>
                    <a:pt x="2057" y="3037"/>
                    <a:pt x="2248" y="2958"/>
                  </a:cubicBezTo>
                  <a:cubicBezTo>
                    <a:pt x="2822" y="2721"/>
                    <a:pt x="3197" y="2160"/>
                    <a:pt x="3197" y="1539"/>
                  </a:cubicBezTo>
                  <a:cubicBezTo>
                    <a:pt x="3197" y="689"/>
                    <a:pt x="2508" y="0"/>
                    <a:pt x="1660"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2" name="Google Shape;1412;p55"/>
            <p:cNvSpPr/>
            <p:nvPr/>
          </p:nvSpPr>
          <p:spPr>
            <a:xfrm>
              <a:off x="3744769" y="4631750"/>
              <a:ext cx="129934" cy="125016"/>
            </a:xfrm>
            <a:custGeom>
              <a:rect b="b" l="l" r="r" t="t"/>
              <a:pathLst>
                <a:path extrusionOk="0" h="3076" w="3197">
                  <a:moveTo>
                    <a:pt x="1658" y="0"/>
                  </a:moveTo>
                  <a:cubicBezTo>
                    <a:pt x="1037" y="0"/>
                    <a:pt x="476" y="376"/>
                    <a:pt x="237" y="950"/>
                  </a:cubicBezTo>
                  <a:cubicBezTo>
                    <a:pt x="0" y="1524"/>
                    <a:pt x="131" y="2185"/>
                    <a:pt x="572" y="2625"/>
                  </a:cubicBezTo>
                  <a:cubicBezTo>
                    <a:pt x="866" y="2920"/>
                    <a:pt x="1259" y="3076"/>
                    <a:pt x="1658" y="3076"/>
                  </a:cubicBezTo>
                  <a:cubicBezTo>
                    <a:pt x="1857" y="3076"/>
                    <a:pt x="2057" y="3037"/>
                    <a:pt x="2247" y="2958"/>
                  </a:cubicBezTo>
                  <a:cubicBezTo>
                    <a:pt x="2821" y="2721"/>
                    <a:pt x="3197" y="2160"/>
                    <a:pt x="3197" y="1539"/>
                  </a:cubicBezTo>
                  <a:cubicBezTo>
                    <a:pt x="3195" y="689"/>
                    <a:pt x="2508" y="0"/>
                    <a:pt x="1658"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3" name="Google Shape;1413;p55"/>
            <p:cNvSpPr/>
            <p:nvPr/>
          </p:nvSpPr>
          <p:spPr>
            <a:xfrm>
              <a:off x="4035323" y="4631750"/>
              <a:ext cx="129893" cy="125016"/>
            </a:xfrm>
            <a:custGeom>
              <a:rect b="b" l="l" r="r" t="t"/>
              <a:pathLst>
                <a:path extrusionOk="0" h="3076" w="3196">
                  <a:moveTo>
                    <a:pt x="1659" y="0"/>
                  </a:moveTo>
                  <a:cubicBezTo>
                    <a:pt x="1037" y="0"/>
                    <a:pt x="476" y="376"/>
                    <a:pt x="238" y="950"/>
                  </a:cubicBezTo>
                  <a:cubicBezTo>
                    <a:pt x="1" y="1524"/>
                    <a:pt x="132" y="2185"/>
                    <a:pt x="572" y="2625"/>
                  </a:cubicBezTo>
                  <a:cubicBezTo>
                    <a:pt x="865" y="2920"/>
                    <a:pt x="1258" y="3076"/>
                    <a:pt x="1658" y="3076"/>
                  </a:cubicBezTo>
                  <a:cubicBezTo>
                    <a:pt x="1856" y="3076"/>
                    <a:pt x="2057" y="3037"/>
                    <a:pt x="2248" y="2958"/>
                  </a:cubicBezTo>
                  <a:cubicBezTo>
                    <a:pt x="2822" y="2721"/>
                    <a:pt x="3196" y="2160"/>
                    <a:pt x="3196" y="1539"/>
                  </a:cubicBezTo>
                  <a:cubicBezTo>
                    <a:pt x="3196" y="689"/>
                    <a:pt x="2508" y="0"/>
                    <a:pt x="1659"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4" name="Google Shape;1414;p55"/>
            <p:cNvSpPr/>
            <p:nvPr/>
          </p:nvSpPr>
          <p:spPr>
            <a:xfrm>
              <a:off x="4325836" y="4631750"/>
              <a:ext cx="129975" cy="125016"/>
            </a:xfrm>
            <a:custGeom>
              <a:rect b="b" l="l" r="r" t="t"/>
              <a:pathLst>
                <a:path extrusionOk="0" h="3076" w="3198">
                  <a:moveTo>
                    <a:pt x="1660" y="0"/>
                  </a:moveTo>
                  <a:cubicBezTo>
                    <a:pt x="1037" y="0"/>
                    <a:pt x="478" y="376"/>
                    <a:pt x="239" y="950"/>
                  </a:cubicBezTo>
                  <a:cubicBezTo>
                    <a:pt x="1" y="1524"/>
                    <a:pt x="133" y="2185"/>
                    <a:pt x="572" y="2625"/>
                  </a:cubicBezTo>
                  <a:cubicBezTo>
                    <a:pt x="866" y="2920"/>
                    <a:pt x="1259" y="3076"/>
                    <a:pt x="1659" y="3076"/>
                  </a:cubicBezTo>
                  <a:cubicBezTo>
                    <a:pt x="1857" y="3076"/>
                    <a:pt x="2057" y="3037"/>
                    <a:pt x="2248" y="2958"/>
                  </a:cubicBezTo>
                  <a:cubicBezTo>
                    <a:pt x="2823" y="2721"/>
                    <a:pt x="3197" y="2160"/>
                    <a:pt x="3197" y="1539"/>
                  </a:cubicBezTo>
                  <a:cubicBezTo>
                    <a:pt x="3197" y="689"/>
                    <a:pt x="2508" y="0"/>
                    <a:pt x="1660"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5" name="Google Shape;1415;p55"/>
            <p:cNvSpPr/>
            <p:nvPr/>
          </p:nvSpPr>
          <p:spPr>
            <a:xfrm>
              <a:off x="4498086" y="4845000"/>
              <a:ext cx="129975" cy="124976"/>
            </a:xfrm>
            <a:custGeom>
              <a:rect b="b" l="l" r="r" t="t"/>
              <a:pathLst>
                <a:path extrusionOk="0" h="3075" w="3198">
                  <a:moveTo>
                    <a:pt x="1660" y="1"/>
                  </a:moveTo>
                  <a:cubicBezTo>
                    <a:pt x="1037" y="1"/>
                    <a:pt x="476" y="375"/>
                    <a:pt x="239" y="950"/>
                  </a:cubicBezTo>
                  <a:cubicBezTo>
                    <a:pt x="1" y="1524"/>
                    <a:pt x="132" y="2185"/>
                    <a:pt x="572" y="2624"/>
                  </a:cubicBezTo>
                  <a:cubicBezTo>
                    <a:pt x="867" y="2919"/>
                    <a:pt x="1260" y="3075"/>
                    <a:pt x="1660" y="3075"/>
                  </a:cubicBezTo>
                  <a:cubicBezTo>
                    <a:pt x="1858" y="3075"/>
                    <a:pt x="2057" y="3037"/>
                    <a:pt x="2247" y="2958"/>
                  </a:cubicBezTo>
                  <a:cubicBezTo>
                    <a:pt x="2822" y="2720"/>
                    <a:pt x="3197" y="2159"/>
                    <a:pt x="3197" y="1538"/>
                  </a:cubicBezTo>
                  <a:cubicBezTo>
                    <a:pt x="3197" y="688"/>
                    <a:pt x="2508" y="1"/>
                    <a:pt x="1660" y="1"/>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6" name="Google Shape;1416;p55"/>
            <p:cNvSpPr/>
            <p:nvPr/>
          </p:nvSpPr>
          <p:spPr>
            <a:xfrm>
              <a:off x="4788681" y="4845000"/>
              <a:ext cx="129934" cy="124976"/>
            </a:xfrm>
            <a:custGeom>
              <a:rect b="b" l="l" r="r" t="t"/>
              <a:pathLst>
                <a:path extrusionOk="0" h="3075" w="3197">
                  <a:moveTo>
                    <a:pt x="1658" y="1"/>
                  </a:moveTo>
                  <a:cubicBezTo>
                    <a:pt x="1037" y="1"/>
                    <a:pt x="476" y="375"/>
                    <a:pt x="237" y="950"/>
                  </a:cubicBezTo>
                  <a:cubicBezTo>
                    <a:pt x="0" y="1524"/>
                    <a:pt x="131" y="2185"/>
                    <a:pt x="571" y="2624"/>
                  </a:cubicBezTo>
                  <a:cubicBezTo>
                    <a:pt x="866" y="2919"/>
                    <a:pt x="1260" y="3075"/>
                    <a:pt x="1660" y="3075"/>
                  </a:cubicBezTo>
                  <a:cubicBezTo>
                    <a:pt x="1858" y="3075"/>
                    <a:pt x="2057" y="3037"/>
                    <a:pt x="2247" y="2958"/>
                  </a:cubicBezTo>
                  <a:cubicBezTo>
                    <a:pt x="2821" y="2720"/>
                    <a:pt x="3197" y="2159"/>
                    <a:pt x="3197" y="1538"/>
                  </a:cubicBezTo>
                  <a:cubicBezTo>
                    <a:pt x="3195" y="688"/>
                    <a:pt x="2508" y="1"/>
                    <a:pt x="1658" y="1"/>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7" name="Google Shape;1417;p55"/>
            <p:cNvSpPr/>
            <p:nvPr/>
          </p:nvSpPr>
          <p:spPr>
            <a:xfrm>
              <a:off x="5079235" y="4845000"/>
              <a:ext cx="129893" cy="124976"/>
            </a:xfrm>
            <a:custGeom>
              <a:rect b="b" l="l" r="r" t="t"/>
              <a:pathLst>
                <a:path extrusionOk="0" h="3075" w="3196">
                  <a:moveTo>
                    <a:pt x="1659" y="1"/>
                  </a:moveTo>
                  <a:cubicBezTo>
                    <a:pt x="1037" y="1"/>
                    <a:pt x="476" y="375"/>
                    <a:pt x="238" y="950"/>
                  </a:cubicBezTo>
                  <a:cubicBezTo>
                    <a:pt x="1" y="1524"/>
                    <a:pt x="132" y="2185"/>
                    <a:pt x="572" y="2624"/>
                  </a:cubicBezTo>
                  <a:cubicBezTo>
                    <a:pt x="866" y="2919"/>
                    <a:pt x="1259" y="3075"/>
                    <a:pt x="1659" y="3075"/>
                  </a:cubicBezTo>
                  <a:cubicBezTo>
                    <a:pt x="1857" y="3075"/>
                    <a:pt x="2057" y="3037"/>
                    <a:pt x="2247" y="2958"/>
                  </a:cubicBezTo>
                  <a:cubicBezTo>
                    <a:pt x="2822" y="2720"/>
                    <a:pt x="3196" y="2159"/>
                    <a:pt x="3196" y="1538"/>
                  </a:cubicBezTo>
                  <a:cubicBezTo>
                    <a:pt x="3196" y="688"/>
                    <a:pt x="2508" y="1"/>
                    <a:pt x="1659" y="1"/>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8" name="Google Shape;1418;p55"/>
            <p:cNvSpPr/>
            <p:nvPr/>
          </p:nvSpPr>
          <p:spPr>
            <a:xfrm>
              <a:off x="5369749" y="4845000"/>
              <a:ext cx="129975" cy="124976"/>
            </a:xfrm>
            <a:custGeom>
              <a:rect b="b" l="l" r="r" t="t"/>
              <a:pathLst>
                <a:path extrusionOk="0" h="3075" w="3198">
                  <a:moveTo>
                    <a:pt x="1660" y="1"/>
                  </a:moveTo>
                  <a:cubicBezTo>
                    <a:pt x="1037" y="1"/>
                    <a:pt x="478" y="375"/>
                    <a:pt x="239" y="950"/>
                  </a:cubicBezTo>
                  <a:cubicBezTo>
                    <a:pt x="1" y="1524"/>
                    <a:pt x="133" y="2185"/>
                    <a:pt x="572" y="2624"/>
                  </a:cubicBezTo>
                  <a:cubicBezTo>
                    <a:pt x="867" y="2919"/>
                    <a:pt x="1260" y="3075"/>
                    <a:pt x="1660" y="3075"/>
                  </a:cubicBezTo>
                  <a:cubicBezTo>
                    <a:pt x="1858" y="3075"/>
                    <a:pt x="2058" y="3037"/>
                    <a:pt x="2247" y="2958"/>
                  </a:cubicBezTo>
                  <a:cubicBezTo>
                    <a:pt x="2823" y="2720"/>
                    <a:pt x="3197" y="2159"/>
                    <a:pt x="3197" y="1538"/>
                  </a:cubicBezTo>
                  <a:cubicBezTo>
                    <a:pt x="3197" y="688"/>
                    <a:pt x="2508" y="1"/>
                    <a:pt x="1660" y="1"/>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9" name="Google Shape;1419;p55"/>
            <p:cNvSpPr/>
            <p:nvPr/>
          </p:nvSpPr>
          <p:spPr>
            <a:xfrm>
              <a:off x="5660343" y="4845000"/>
              <a:ext cx="129934" cy="124976"/>
            </a:xfrm>
            <a:custGeom>
              <a:rect b="b" l="l" r="r" t="t"/>
              <a:pathLst>
                <a:path extrusionOk="0" h="3075" w="3197">
                  <a:moveTo>
                    <a:pt x="1660" y="1"/>
                  </a:moveTo>
                  <a:cubicBezTo>
                    <a:pt x="1037" y="1"/>
                    <a:pt x="476" y="375"/>
                    <a:pt x="239" y="950"/>
                  </a:cubicBezTo>
                  <a:cubicBezTo>
                    <a:pt x="0" y="1524"/>
                    <a:pt x="131" y="2185"/>
                    <a:pt x="572" y="2624"/>
                  </a:cubicBezTo>
                  <a:cubicBezTo>
                    <a:pt x="866" y="2919"/>
                    <a:pt x="1260" y="3075"/>
                    <a:pt x="1660" y="3075"/>
                  </a:cubicBezTo>
                  <a:cubicBezTo>
                    <a:pt x="1858" y="3075"/>
                    <a:pt x="2057" y="3037"/>
                    <a:pt x="2247" y="2958"/>
                  </a:cubicBezTo>
                  <a:cubicBezTo>
                    <a:pt x="2821" y="2720"/>
                    <a:pt x="3197" y="2159"/>
                    <a:pt x="3197" y="1538"/>
                  </a:cubicBezTo>
                  <a:cubicBezTo>
                    <a:pt x="3197" y="688"/>
                    <a:pt x="2508" y="1"/>
                    <a:pt x="1660" y="1"/>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0" name="Google Shape;1420;p55"/>
            <p:cNvSpPr/>
            <p:nvPr/>
          </p:nvSpPr>
          <p:spPr>
            <a:xfrm>
              <a:off x="4633995" y="4631750"/>
              <a:ext cx="129934" cy="125016"/>
            </a:xfrm>
            <a:custGeom>
              <a:rect b="b" l="l" r="r" t="t"/>
              <a:pathLst>
                <a:path extrusionOk="0" h="3076" w="3197">
                  <a:moveTo>
                    <a:pt x="1660" y="0"/>
                  </a:moveTo>
                  <a:cubicBezTo>
                    <a:pt x="1037" y="0"/>
                    <a:pt x="477" y="376"/>
                    <a:pt x="239" y="950"/>
                  </a:cubicBezTo>
                  <a:cubicBezTo>
                    <a:pt x="0" y="1524"/>
                    <a:pt x="133" y="2185"/>
                    <a:pt x="572" y="2625"/>
                  </a:cubicBezTo>
                  <a:cubicBezTo>
                    <a:pt x="866" y="2920"/>
                    <a:pt x="1259" y="3076"/>
                    <a:pt x="1658" y="3076"/>
                  </a:cubicBezTo>
                  <a:cubicBezTo>
                    <a:pt x="1857" y="3076"/>
                    <a:pt x="2057" y="3037"/>
                    <a:pt x="2247" y="2958"/>
                  </a:cubicBezTo>
                  <a:cubicBezTo>
                    <a:pt x="2823" y="2721"/>
                    <a:pt x="3197" y="2160"/>
                    <a:pt x="3197" y="1539"/>
                  </a:cubicBezTo>
                  <a:cubicBezTo>
                    <a:pt x="3197" y="689"/>
                    <a:pt x="2508" y="0"/>
                    <a:pt x="1660"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1" name="Google Shape;1421;p55"/>
            <p:cNvSpPr/>
            <p:nvPr/>
          </p:nvSpPr>
          <p:spPr>
            <a:xfrm>
              <a:off x="4924549" y="4631750"/>
              <a:ext cx="129975" cy="125016"/>
            </a:xfrm>
            <a:custGeom>
              <a:rect b="b" l="l" r="r" t="t"/>
              <a:pathLst>
                <a:path extrusionOk="0" h="3076" w="3198">
                  <a:moveTo>
                    <a:pt x="1660" y="0"/>
                  </a:moveTo>
                  <a:cubicBezTo>
                    <a:pt x="1037" y="0"/>
                    <a:pt x="476" y="376"/>
                    <a:pt x="239" y="950"/>
                  </a:cubicBezTo>
                  <a:cubicBezTo>
                    <a:pt x="1" y="1524"/>
                    <a:pt x="132" y="2185"/>
                    <a:pt x="572" y="2625"/>
                  </a:cubicBezTo>
                  <a:cubicBezTo>
                    <a:pt x="866" y="2920"/>
                    <a:pt x="1259" y="3076"/>
                    <a:pt x="1659" y="3076"/>
                  </a:cubicBezTo>
                  <a:cubicBezTo>
                    <a:pt x="1857" y="3076"/>
                    <a:pt x="2057" y="3037"/>
                    <a:pt x="2248" y="2958"/>
                  </a:cubicBezTo>
                  <a:cubicBezTo>
                    <a:pt x="2822" y="2721"/>
                    <a:pt x="3197" y="2160"/>
                    <a:pt x="3197" y="1539"/>
                  </a:cubicBezTo>
                  <a:cubicBezTo>
                    <a:pt x="3197" y="689"/>
                    <a:pt x="2508" y="0"/>
                    <a:pt x="1660"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2" name="Google Shape;1422;p55"/>
            <p:cNvSpPr/>
            <p:nvPr/>
          </p:nvSpPr>
          <p:spPr>
            <a:xfrm>
              <a:off x="5215144" y="4631750"/>
              <a:ext cx="129934" cy="125016"/>
            </a:xfrm>
            <a:custGeom>
              <a:rect b="b" l="l" r="r" t="t"/>
              <a:pathLst>
                <a:path extrusionOk="0" h="3076" w="3197">
                  <a:moveTo>
                    <a:pt x="1658" y="0"/>
                  </a:moveTo>
                  <a:cubicBezTo>
                    <a:pt x="1037" y="0"/>
                    <a:pt x="476" y="376"/>
                    <a:pt x="237" y="950"/>
                  </a:cubicBezTo>
                  <a:cubicBezTo>
                    <a:pt x="0" y="1524"/>
                    <a:pt x="131" y="2185"/>
                    <a:pt x="572" y="2625"/>
                  </a:cubicBezTo>
                  <a:cubicBezTo>
                    <a:pt x="866" y="2920"/>
                    <a:pt x="1259" y="3076"/>
                    <a:pt x="1658" y="3076"/>
                  </a:cubicBezTo>
                  <a:cubicBezTo>
                    <a:pt x="1857" y="3076"/>
                    <a:pt x="2057" y="3037"/>
                    <a:pt x="2247" y="2958"/>
                  </a:cubicBezTo>
                  <a:cubicBezTo>
                    <a:pt x="2821" y="2721"/>
                    <a:pt x="3197" y="2160"/>
                    <a:pt x="3197" y="1539"/>
                  </a:cubicBezTo>
                  <a:cubicBezTo>
                    <a:pt x="3195" y="689"/>
                    <a:pt x="2508" y="0"/>
                    <a:pt x="1658"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3" name="Google Shape;1423;p55"/>
            <p:cNvSpPr/>
            <p:nvPr/>
          </p:nvSpPr>
          <p:spPr>
            <a:xfrm>
              <a:off x="5505698" y="4631750"/>
              <a:ext cx="129893" cy="125016"/>
            </a:xfrm>
            <a:custGeom>
              <a:rect b="b" l="l" r="r" t="t"/>
              <a:pathLst>
                <a:path extrusionOk="0" h="3076" w="3196">
                  <a:moveTo>
                    <a:pt x="1659" y="0"/>
                  </a:moveTo>
                  <a:cubicBezTo>
                    <a:pt x="1037" y="0"/>
                    <a:pt x="476" y="376"/>
                    <a:pt x="238" y="950"/>
                  </a:cubicBezTo>
                  <a:cubicBezTo>
                    <a:pt x="1" y="1524"/>
                    <a:pt x="132" y="2185"/>
                    <a:pt x="572" y="2625"/>
                  </a:cubicBezTo>
                  <a:cubicBezTo>
                    <a:pt x="865" y="2920"/>
                    <a:pt x="1258" y="3076"/>
                    <a:pt x="1658" y="3076"/>
                  </a:cubicBezTo>
                  <a:cubicBezTo>
                    <a:pt x="1856" y="3076"/>
                    <a:pt x="2057" y="3037"/>
                    <a:pt x="2248" y="2958"/>
                  </a:cubicBezTo>
                  <a:cubicBezTo>
                    <a:pt x="2822" y="2721"/>
                    <a:pt x="3196" y="2160"/>
                    <a:pt x="3196" y="1539"/>
                  </a:cubicBezTo>
                  <a:cubicBezTo>
                    <a:pt x="3196" y="689"/>
                    <a:pt x="2508" y="0"/>
                    <a:pt x="1659"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4" name="Google Shape;1424;p55"/>
            <p:cNvSpPr/>
            <p:nvPr/>
          </p:nvSpPr>
          <p:spPr>
            <a:xfrm>
              <a:off x="5796211" y="4631750"/>
              <a:ext cx="129975" cy="125016"/>
            </a:xfrm>
            <a:custGeom>
              <a:rect b="b" l="l" r="r" t="t"/>
              <a:pathLst>
                <a:path extrusionOk="0" h="3076" w="3198">
                  <a:moveTo>
                    <a:pt x="1660" y="0"/>
                  </a:moveTo>
                  <a:cubicBezTo>
                    <a:pt x="1037" y="0"/>
                    <a:pt x="478" y="376"/>
                    <a:pt x="239" y="950"/>
                  </a:cubicBezTo>
                  <a:cubicBezTo>
                    <a:pt x="1" y="1524"/>
                    <a:pt x="133" y="2185"/>
                    <a:pt x="572" y="2625"/>
                  </a:cubicBezTo>
                  <a:cubicBezTo>
                    <a:pt x="866" y="2920"/>
                    <a:pt x="1259" y="3076"/>
                    <a:pt x="1659" y="3076"/>
                  </a:cubicBezTo>
                  <a:cubicBezTo>
                    <a:pt x="1857" y="3076"/>
                    <a:pt x="2057" y="3037"/>
                    <a:pt x="2248" y="2958"/>
                  </a:cubicBezTo>
                  <a:cubicBezTo>
                    <a:pt x="2823" y="2721"/>
                    <a:pt x="3197" y="2160"/>
                    <a:pt x="3197" y="1539"/>
                  </a:cubicBezTo>
                  <a:cubicBezTo>
                    <a:pt x="3197" y="689"/>
                    <a:pt x="2508" y="0"/>
                    <a:pt x="1660"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cxnSp>
        <p:nvCxnSpPr>
          <p:cNvPr id="1425" name="Google Shape;1425;p55"/>
          <p:cNvCxnSpPr/>
          <p:nvPr/>
        </p:nvCxnSpPr>
        <p:spPr>
          <a:xfrm>
            <a:off x="7162993" y="4870650"/>
            <a:ext cx="2055000" cy="0"/>
          </a:xfrm>
          <a:prstGeom prst="straightConnector1">
            <a:avLst/>
          </a:prstGeom>
          <a:noFill/>
          <a:ln cap="flat" cmpd="sng" w="76200">
            <a:solidFill>
              <a:schemeClr val="accent1"/>
            </a:solidFill>
            <a:prstDash val="solid"/>
            <a:round/>
            <a:headEnd len="med" w="med" type="none"/>
            <a:tailEnd len="med" w="med" type="none"/>
          </a:ln>
        </p:spPr>
      </p:cxnSp>
      <p:cxnSp>
        <p:nvCxnSpPr>
          <p:cNvPr id="1426" name="Google Shape;1426;p55"/>
          <p:cNvCxnSpPr/>
          <p:nvPr/>
        </p:nvCxnSpPr>
        <p:spPr>
          <a:xfrm>
            <a:off x="6531050" y="5034700"/>
            <a:ext cx="2687100" cy="0"/>
          </a:xfrm>
          <a:prstGeom prst="straightConnector1">
            <a:avLst/>
          </a:prstGeom>
          <a:noFill/>
          <a:ln cap="flat" cmpd="sng" w="76200">
            <a:solidFill>
              <a:schemeClr val="accent1"/>
            </a:solidFill>
            <a:prstDash val="solid"/>
            <a:round/>
            <a:headEnd len="med" w="med" type="none"/>
            <a:tailEnd len="med" w="med" type="none"/>
          </a:ln>
        </p:spPr>
      </p:cxnSp>
      <p:sp>
        <p:nvSpPr>
          <p:cNvPr id="1427" name="Google Shape;1427;p55"/>
          <p:cNvSpPr/>
          <p:nvPr/>
        </p:nvSpPr>
        <p:spPr>
          <a:xfrm>
            <a:off x="8317851" y="-340200"/>
            <a:ext cx="2020312" cy="4007832"/>
          </a:xfrm>
          <a:custGeom>
            <a:rect b="b" l="l" r="r" t="t"/>
            <a:pathLst>
              <a:path extrusionOk="0" h="46981" w="23492">
                <a:moveTo>
                  <a:pt x="23491" y="0"/>
                </a:moveTo>
                <a:cubicBezTo>
                  <a:pt x="10539" y="0"/>
                  <a:pt x="0" y="10536"/>
                  <a:pt x="0" y="23490"/>
                </a:cubicBezTo>
                <a:cubicBezTo>
                  <a:pt x="0" y="36443"/>
                  <a:pt x="10539" y="46980"/>
                  <a:pt x="23491" y="46980"/>
                </a:cubicBezTo>
                <a:lnTo>
                  <a:pt x="23491" y="42791"/>
                </a:lnTo>
                <a:cubicBezTo>
                  <a:pt x="12849" y="42791"/>
                  <a:pt x="4191" y="34133"/>
                  <a:pt x="4191" y="23490"/>
                </a:cubicBezTo>
                <a:cubicBezTo>
                  <a:pt x="4191" y="12848"/>
                  <a:pt x="12849" y="4189"/>
                  <a:pt x="23491" y="4189"/>
                </a:cubicBezTo>
                <a:lnTo>
                  <a:pt x="23491" y="0"/>
                </a:lnTo>
                <a:close/>
              </a:path>
            </a:pathLst>
          </a:custGeom>
          <a:solidFill>
            <a:srgbClr val="E9B72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8" name="Google Shape;1428;p55"/>
          <p:cNvSpPr/>
          <p:nvPr/>
        </p:nvSpPr>
        <p:spPr>
          <a:xfrm>
            <a:off x="294200" y="-908000"/>
            <a:ext cx="83450" cy="5143429"/>
          </a:xfrm>
          <a:custGeom>
            <a:rect b="b" l="l" r="r" t="t"/>
            <a:pathLst>
              <a:path extrusionOk="0" h="73559" w="3338">
                <a:moveTo>
                  <a:pt x="1" y="1"/>
                </a:moveTo>
                <a:lnTo>
                  <a:pt x="1" y="73559"/>
                </a:lnTo>
                <a:lnTo>
                  <a:pt x="3337" y="73559"/>
                </a:lnTo>
                <a:lnTo>
                  <a:pt x="3337" y="1"/>
                </a:lnTo>
                <a:close/>
              </a:path>
            </a:pathLst>
          </a:custGeom>
          <a:solidFill>
            <a:srgbClr val="E9B72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9" name="Google Shape;1429;p55"/>
          <p:cNvSpPr/>
          <p:nvPr/>
        </p:nvSpPr>
        <p:spPr>
          <a:xfrm>
            <a:off x="497250" y="-908000"/>
            <a:ext cx="83450" cy="5143429"/>
          </a:xfrm>
          <a:custGeom>
            <a:rect b="b" l="l" r="r" t="t"/>
            <a:pathLst>
              <a:path extrusionOk="0" h="73559" w="3338">
                <a:moveTo>
                  <a:pt x="1" y="1"/>
                </a:moveTo>
                <a:lnTo>
                  <a:pt x="1" y="73559"/>
                </a:lnTo>
                <a:lnTo>
                  <a:pt x="3337" y="73559"/>
                </a:lnTo>
                <a:lnTo>
                  <a:pt x="3337"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Three Columns">
  <p:cSld name="TITLE_ONLY_1_1">
    <p:spTree>
      <p:nvGrpSpPr>
        <p:cNvPr id="1430" name="Shape 1430"/>
        <p:cNvGrpSpPr/>
        <p:nvPr/>
      </p:nvGrpSpPr>
      <p:grpSpPr>
        <a:xfrm>
          <a:off x="0" y="0"/>
          <a:ext cx="0" cy="0"/>
          <a:chOff x="0" y="0"/>
          <a:chExt cx="0" cy="0"/>
        </a:xfrm>
      </p:grpSpPr>
      <p:sp>
        <p:nvSpPr>
          <p:cNvPr id="1431" name="Google Shape;1431;p56"/>
          <p:cNvSpPr txBox="1"/>
          <p:nvPr>
            <p:ph type="title"/>
          </p:nvPr>
        </p:nvSpPr>
        <p:spPr>
          <a:xfrm>
            <a:off x="1191600" y="445000"/>
            <a:ext cx="67608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5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432" name="Google Shape;1432;p56"/>
          <p:cNvSpPr txBox="1"/>
          <p:nvPr>
            <p:ph idx="2" type="title"/>
          </p:nvPr>
        </p:nvSpPr>
        <p:spPr>
          <a:xfrm>
            <a:off x="765879" y="2964375"/>
            <a:ext cx="2337000" cy="6609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1600"/>
              <a:buNone/>
              <a:defRPr sz="1600"/>
            </a:lvl1pPr>
            <a:lvl2pPr lvl="1" rtl="0" algn="ctr">
              <a:spcBef>
                <a:spcPts val="0"/>
              </a:spcBef>
              <a:spcAft>
                <a:spcPts val="0"/>
              </a:spcAft>
              <a:buSzPts val="1400"/>
              <a:buNone/>
              <a:defRPr sz="1400"/>
            </a:lvl2pPr>
            <a:lvl3pPr lvl="2" rtl="0" algn="ctr">
              <a:spcBef>
                <a:spcPts val="0"/>
              </a:spcBef>
              <a:spcAft>
                <a:spcPts val="0"/>
              </a:spcAft>
              <a:buSzPts val="1400"/>
              <a:buNone/>
              <a:defRPr sz="1400"/>
            </a:lvl3pPr>
            <a:lvl4pPr lvl="3" rtl="0" algn="ctr">
              <a:spcBef>
                <a:spcPts val="0"/>
              </a:spcBef>
              <a:spcAft>
                <a:spcPts val="0"/>
              </a:spcAft>
              <a:buSzPts val="1400"/>
              <a:buNone/>
              <a:defRPr sz="1400"/>
            </a:lvl4pPr>
            <a:lvl5pPr lvl="4" rtl="0" algn="ctr">
              <a:spcBef>
                <a:spcPts val="0"/>
              </a:spcBef>
              <a:spcAft>
                <a:spcPts val="0"/>
              </a:spcAft>
              <a:buSzPts val="1400"/>
              <a:buNone/>
              <a:defRPr sz="1400"/>
            </a:lvl5pPr>
            <a:lvl6pPr lvl="5" rtl="0" algn="ctr">
              <a:spcBef>
                <a:spcPts val="0"/>
              </a:spcBef>
              <a:spcAft>
                <a:spcPts val="0"/>
              </a:spcAft>
              <a:buSzPts val="1400"/>
              <a:buNone/>
              <a:defRPr sz="1400"/>
            </a:lvl6pPr>
            <a:lvl7pPr lvl="6" rtl="0" algn="ctr">
              <a:spcBef>
                <a:spcPts val="0"/>
              </a:spcBef>
              <a:spcAft>
                <a:spcPts val="0"/>
              </a:spcAft>
              <a:buSzPts val="1400"/>
              <a:buNone/>
              <a:defRPr sz="1400"/>
            </a:lvl7pPr>
            <a:lvl8pPr lvl="7" rtl="0" algn="ctr">
              <a:spcBef>
                <a:spcPts val="0"/>
              </a:spcBef>
              <a:spcAft>
                <a:spcPts val="0"/>
              </a:spcAft>
              <a:buSzPts val="1400"/>
              <a:buNone/>
              <a:defRPr sz="1400"/>
            </a:lvl8pPr>
            <a:lvl9pPr lvl="8" rtl="0" algn="ctr">
              <a:spcBef>
                <a:spcPts val="0"/>
              </a:spcBef>
              <a:spcAft>
                <a:spcPts val="0"/>
              </a:spcAft>
              <a:buSzPts val="1400"/>
              <a:buNone/>
              <a:defRPr sz="1400"/>
            </a:lvl9pPr>
          </a:lstStyle>
          <a:p/>
        </p:txBody>
      </p:sp>
      <p:sp>
        <p:nvSpPr>
          <p:cNvPr id="1433" name="Google Shape;1433;p56"/>
          <p:cNvSpPr/>
          <p:nvPr/>
        </p:nvSpPr>
        <p:spPr>
          <a:xfrm rot="5400000">
            <a:off x="2498100" y="2259000"/>
            <a:ext cx="386400" cy="5382600"/>
          </a:xfrm>
          <a:prstGeom prst="round2SameRect">
            <a:avLst>
              <a:gd fmla="val 50000" name="adj1"/>
              <a:gd fmla="val 0" name="adj2"/>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4" name="Google Shape;1434;p56"/>
          <p:cNvSpPr/>
          <p:nvPr/>
        </p:nvSpPr>
        <p:spPr>
          <a:xfrm rot="-5400000">
            <a:off x="6259500" y="-1225425"/>
            <a:ext cx="386400" cy="5382600"/>
          </a:xfrm>
          <a:prstGeom prst="round2SameRect">
            <a:avLst>
              <a:gd fmla="val 50000" name="adj1"/>
              <a:gd fmla="val 0" name="adj2"/>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5" name="Google Shape;1435;p56"/>
          <p:cNvSpPr/>
          <p:nvPr/>
        </p:nvSpPr>
        <p:spPr>
          <a:xfrm rot="5400000">
            <a:off x="-369475" y="369462"/>
            <a:ext cx="1477811" cy="738888"/>
          </a:xfrm>
          <a:custGeom>
            <a:rect b="b" l="l" r="r" t="t"/>
            <a:pathLst>
              <a:path extrusionOk="0" h="21205" w="42411">
                <a:moveTo>
                  <a:pt x="21205" y="1"/>
                </a:moveTo>
                <a:cubicBezTo>
                  <a:pt x="9494" y="1"/>
                  <a:pt x="0" y="9494"/>
                  <a:pt x="0" y="21205"/>
                </a:cubicBezTo>
                <a:lnTo>
                  <a:pt x="42410" y="21205"/>
                </a:lnTo>
                <a:cubicBezTo>
                  <a:pt x="42410" y="9492"/>
                  <a:pt x="32917" y="1"/>
                  <a:pt x="21205" y="1"/>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436" name="Google Shape;1436;p56"/>
          <p:cNvGrpSpPr/>
          <p:nvPr/>
        </p:nvGrpSpPr>
        <p:grpSpPr>
          <a:xfrm>
            <a:off x="8737475" y="1755463"/>
            <a:ext cx="313025" cy="1285324"/>
            <a:chOff x="217100" y="1212550"/>
            <a:chExt cx="313025" cy="1285324"/>
          </a:xfrm>
        </p:grpSpPr>
        <p:sp>
          <p:nvSpPr>
            <p:cNvPr id="1437" name="Google Shape;1437;p56"/>
            <p:cNvSpPr/>
            <p:nvPr/>
          </p:nvSpPr>
          <p:spPr>
            <a:xfrm rot="5400000">
              <a:off x="444006" y="1214205"/>
              <a:ext cx="87774" cy="84464"/>
            </a:xfrm>
            <a:custGeom>
              <a:rect b="b" l="l" r="r" t="t"/>
              <a:pathLst>
                <a:path extrusionOk="0" h="2194" w="2280">
                  <a:moveTo>
                    <a:pt x="1184" y="0"/>
                  </a:moveTo>
                  <a:cubicBezTo>
                    <a:pt x="740" y="0"/>
                    <a:pt x="341" y="268"/>
                    <a:pt x="170" y="678"/>
                  </a:cubicBezTo>
                  <a:cubicBezTo>
                    <a:pt x="1" y="1087"/>
                    <a:pt x="95" y="1559"/>
                    <a:pt x="408" y="1873"/>
                  </a:cubicBezTo>
                  <a:cubicBezTo>
                    <a:pt x="618" y="2083"/>
                    <a:pt x="898" y="2194"/>
                    <a:pt x="1183" y="2194"/>
                  </a:cubicBezTo>
                  <a:cubicBezTo>
                    <a:pt x="1325" y="2194"/>
                    <a:pt x="1468" y="2166"/>
                    <a:pt x="1604" y="2110"/>
                  </a:cubicBezTo>
                  <a:cubicBezTo>
                    <a:pt x="2013" y="1941"/>
                    <a:pt x="2280" y="1540"/>
                    <a:pt x="2280" y="1097"/>
                  </a:cubicBezTo>
                  <a:cubicBezTo>
                    <a:pt x="2280" y="491"/>
                    <a:pt x="1789" y="0"/>
                    <a:pt x="1184"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8" name="Google Shape;1438;p56"/>
            <p:cNvSpPr/>
            <p:nvPr/>
          </p:nvSpPr>
          <p:spPr>
            <a:xfrm rot="5400000">
              <a:off x="443987" y="1512775"/>
              <a:ext cx="87813" cy="84464"/>
            </a:xfrm>
            <a:custGeom>
              <a:rect b="b" l="l" r="r" t="t"/>
              <a:pathLst>
                <a:path extrusionOk="0" h="2194" w="2281">
                  <a:moveTo>
                    <a:pt x="1184" y="0"/>
                  </a:moveTo>
                  <a:cubicBezTo>
                    <a:pt x="741" y="0"/>
                    <a:pt x="340" y="268"/>
                    <a:pt x="171" y="678"/>
                  </a:cubicBezTo>
                  <a:cubicBezTo>
                    <a:pt x="0" y="1087"/>
                    <a:pt x="94" y="1559"/>
                    <a:pt x="408" y="1873"/>
                  </a:cubicBezTo>
                  <a:cubicBezTo>
                    <a:pt x="618" y="2083"/>
                    <a:pt x="898" y="2194"/>
                    <a:pt x="1183" y="2194"/>
                  </a:cubicBezTo>
                  <a:cubicBezTo>
                    <a:pt x="1325" y="2194"/>
                    <a:pt x="1468" y="2166"/>
                    <a:pt x="1603" y="2110"/>
                  </a:cubicBezTo>
                  <a:cubicBezTo>
                    <a:pt x="2013" y="1941"/>
                    <a:pt x="2281" y="1540"/>
                    <a:pt x="2279" y="1097"/>
                  </a:cubicBezTo>
                  <a:cubicBezTo>
                    <a:pt x="2279" y="492"/>
                    <a:pt x="1789" y="0"/>
                    <a:pt x="1184"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9" name="Google Shape;1439;p56"/>
            <p:cNvSpPr/>
            <p:nvPr/>
          </p:nvSpPr>
          <p:spPr>
            <a:xfrm rot="5400000">
              <a:off x="444006" y="1811344"/>
              <a:ext cx="87774" cy="84464"/>
            </a:xfrm>
            <a:custGeom>
              <a:rect b="b" l="l" r="r" t="t"/>
              <a:pathLst>
                <a:path extrusionOk="0" h="2194" w="2280">
                  <a:moveTo>
                    <a:pt x="1183" y="0"/>
                  </a:moveTo>
                  <a:cubicBezTo>
                    <a:pt x="739" y="0"/>
                    <a:pt x="339" y="268"/>
                    <a:pt x="170" y="678"/>
                  </a:cubicBezTo>
                  <a:cubicBezTo>
                    <a:pt x="0" y="1087"/>
                    <a:pt x="93" y="1559"/>
                    <a:pt x="407" y="1873"/>
                  </a:cubicBezTo>
                  <a:cubicBezTo>
                    <a:pt x="616" y="2083"/>
                    <a:pt x="897" y="2194"/>
                    <a:pt x="1182" y="2194"/>
                  </a:cubicBezTo>
                  <a:cubicBezTo>
                    <a:pt x="1324" y="2194"/>
                    <a:pt x="1466" y="2166"/>
                    <a:pt x="1602" y="2110"/>
                  </a:cubicBezTo>
                  <a:cubicBezTo>
                    <a:pt x="2011" y="1941"/>
                    <a:pt x="2279" y="1540"/>
                    <a:pt x="2279" y="1097"/>
                  </a:cubicBezTo>
                  <a:cubicBezTo>
                    <a:pt x="2279" y="492"/>
                    <a:pt x="1788" y="0"/>
                    <a:pt x="1183"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0" name="Google Shape;1440;p56"/>
            <p:cNvSpPr/>
            <p:nvPr/>
          </p:nvSpPr>
          <p:spPr>
            <a:xfrm rot="5400000">
              <a:off x="443987" y="2109875"/>
              <a:ext cx="87813" cy="84464"/>
            </a:xfrm>
            <a:custGeom>
              <a:rect b="b" l="l" r="r" t="t"/>
              <a:pathLst>
                <a:path extrusionOk="0" h="2194" w="2281">
                  <a:moveTo>
                    <a:pt x="1183" y="0"/>
                  </a:moveTo>
                  <a:cubicBezTo>
                    <a:pt x="740" y="0"/>
                    <a:pt x="341" y="268"/>
                    <a:pt x="170" y="678"/>
                  </a:cubicBezTo>
                  <a:cubicBezTo>
                    <a:pt x="1" y="1087"/>
                    <a:pt x="95" y="1559"/>
                    <a:pt x="409" y="1873"/>
                  </a:cubicBezTo>
                  <a:cubicBezTo>
                    <a:pt x="618" y="2083"/>
                    <a:pt x="898" y="2194"/>
                    <a:pt x="1183" y="2194"/>
                  </a:cubicBezTo>
                  <a:cubicBezTo>
                    <a:pt x="1324" y="2194"/>
                    <a:pt x="1467" y="2166"/>
                    <a:pt x="1603" y="2110"/>
                  </a:cubicBezTo>
                  <a:cubicBezTo>
                    <a:pt x="2014" y="1941"/>
                    <a:pt x="2280" y="1540"/>
                    <a:pt x="2280" y="1097"/>
                  </a:cubicBezTo>
                  <a:cubicBezTo>
                    <a:pt x="2280" y="492"/>
                    <a:pt x="1790" y="0"/>
                    <a:pt x="1183"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1" name="Google Shape;1441;p56"/>
            <p:cNvSpPr/>
            <p:nvPr/>
          </p:nvSpPr>
          <p:spPr>
            <a:xfrm rot="5400000">
              <a:off x="443987" y="2411736"/>
              <a:ext cx="87774" cy="84502"/>
            </a:xfrm>
            <a:custGeom>
              <a:rect b="b" l="l" r="r" t="t"/>
              <a:pathLst>
                <a:path extrusionOk="0" h="2195" w="2280">
                  <a:moveTo>
                    <a:pt x="1097" y="1"/>
                  </a:moveTo>
                  <a:cubicBezTo>
                    <a:pt x="956" y="1"/>
                    <a:pt x="813" y="28"/>
                    <a:pt x="678" y="84"/>
                  </a:cubicBezTo>
                  <a:cubicBezTo>
                    <a:pt x="267" y="254"/>
                    <a:pt x="0" y="654"/>
                    <a:pt x="0" y="1097"/>
                  </a:cubicBezTo>
                  <a:cubicBezTo>
                    <a:pt x="0" y="1702"/>
                    <a:pt x="491" y="2194"/>
                    <a:pt x="1097" y="2194"/>
                  </a:cubicBezTo>
                  <a:cubicBezTo>
                    <a:pt x="1540" y="2194"/>
                    <a:pt x="1941" y="1926"/>
                    <a:pt x="2110" y="1517"/>
                  </a:cubicBezTo>
                  <a:cubicBezTo>
                    <a:pt x="2280" y="1107"/>
                    <a:pt x="2185" y="635"/>
                    <a:pt x="1872" y="321"/>
                  </a:cubicBezTo>
                  <a:cubicBezTo>
                    <a:pt x="1662" y="112"/>
                    <a:pt x="1382" y="1"/>
                    <a:pt x="1097" y="1"/>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2" name="Google Shape;1442;p56"/>
            <p:cNvSpPr/>
            <p:nvPr/>
          </p:nvSpPr>
          <p:spPr>
            <a:xfrm rot="5400000">
              <a:off x="217139" y="1215861"/>
              <a:ext cx="84425" cy="84502"/>
            </a:xfrm>
            <a:custGeom>
              <a:rect b="b" l="l" r="r" t="t"/>
              <a:pathLst>
                <a:path extrusionOk="0" h="2195" w="2193">
                  <a:moveTo>
                    <a:pt x="1096" y="1"/>
                  </a:moveTo>
                  <a:cubicBezTo>
                    <a:pt x="491" y="1"/>
                    <a:pt x="0" y="492"/>
                    <a:pt x="0" y="1098"/>
                  </a:cubicBezTo>
                  <a:cubicBezTo>
                    <a:pt x="0" y="1703"/>
                    <a:pt x="491" y="2194"/>
                    <a:pt x="1096" y="2194"/>
                  </a:cubicBezTo>
                  <a:cubicBezTo>
                    <a:pt x="1702" y="2194"/>
                    <a:pt x="2193" y="1703"/>
                    <a:pt x="2193" y="1098"/>
                  </a:cubicBezTo>
                  <a:cubicBezTo>
                    <a:pt x="2193" y="492"/>
                    <a:pt x="1702" y="1"/>
                    <a:pt x="1096" y="1"/>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3" name="Google Shape;1443;p56"/>
            <p:cNvSpPr/>
            <p:nvPr/>
          </p:nvSpPr>
          <p:spPr>
            <a:xfrm rot="5400000">
              <a:off x="217139" y="1514411"/>
              <a:ext cx="84425" cy="84502"/>
            </a:xfrm>
            <a:custGeom>
              <a:rect b="b" l="l" r="r" t="t"/>
              <a:pathLst>
                <a:path extrusionOk="0" h="2195" w="2193">
                  <a:moveTo>
                    <a:pt x="1097" y="1"/>
                  </a:moveTo>
                  <a:cubicBezTo>
                    <a:pt x="492" y="1"/>
                    <a:pt x="0" y="492"/>
                    <a:pt x="0" y="1098"/>
                  </a:cubicBezTo>
                  <a:cubicBezTo>
                    <a:pt x="0" y="1703"/>
                    <a:pt x="492" y="2194"/>
                    <a:pt x="1097" y="2194"/>
                  </a:cubicBezTo>
                  <a:cubicBezTo>
                    <a:pt x="1702" y="2194"/>
                    <a:pt x="2192" y="1703"/>
                    <a:pt x="2192" y="1098"/>
                  </a:cubicBezTo>
                  <a:cubicBezTo>
                    <a:pt x="2192" y="492"/>
                    <a:pt x="1702" y="1"/>
                    <a:pt x="1097" y="1"/>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4" name="Google Shape;1444;p56"/>
            <p:cNvSpPr/>
            <p:nvPr/>
          </p:nvSpPr>
          <p:spPr>
            <a:xfrm rot="5400000">
              <a:off x="213982" y="1813038"/>
              <a:ext cx="90854" cy="84464"/>
            </a:xfrm>
            <a:custGeom>
              <a:rect b="b" l="l" r="r" t="t"/>
              <a:pathLst>
                <a:path extrusionOk="0" h="2194" w="2360">
                  <a:moveTo>
                    <a:pt x="1180" y="1"/>
                  </a:moveTo>
                  <a:cubicBezTo>
                    <a:pt x="1122" y="1"/>
                    <a:pt x="1064" y="5"/>
                    <a:pt x="1005" y="15"/>
                  </a:cubicBezTo>
                  <a:cubicBezTo>
                    <a:pt x="407" y="112"/>
                    <a:pt x="1" y="676"/>
                    <a:pt x="98" y="1274"/>
                  </a:cubicBezTo>
                  <a:cubicBezTo>
                    <a:pt x="185" y="1812"/>
                    <a:pt x="650" y="2194"/>
                    <a:pt x="1178" y="2194"/>
                  </a:cubicBezTo>
                  <a:cubicBezTo>
                    <a:pt x="1236" y="2194"/>
                    <a:pt x="1296" y="2189"/>
                    <a:pt x="1355" y="2179"/>
                  </a:cubicBezTo>
                  <a:cubicBezTo>
                    <a:pt x="1953" y="2083"/>
                    <a:pt x="2359" y="1520"/>
                    <a:pt x="2262" y="922"/>
                  </a:cubicBezTo>
                  <a:cubicBezTo>
                    <a:pt x="2175" y="383"/>
                    <a:pt x="1708" y="1"/>
                    <a:pt x="1180" y="1"/>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5" name="Google Shape;1445;p56"/>
            <p:cNvSpPr/>
            <p:nvPr/>
          </p:nvSpPr>
          <p:spPr>
            <a:xfrm rot="5400000">
              <a:off x="215464" y="2109875"/>
              <a:ext cx="87813" cy="84464"/>
            </a:xfrm>
            <a:custGeom>
              <a:rect b="b" l="l" r="r" t="t"/>
              <a:pathLst>
                <a:path extrusionOk="0" h="2194" w="2281">
                  <a:moveTo>
                    <a:pt x="1183" y="1"/>
                  </a:moveTo>
                  <a:cubicBezTo>
                    <a:pt x="740" y="1"/>
                    <a:pt x="341" y="267"/>
                    <a:pt x="170" y="678"/>
                  </a:cubicBezTo>
                  <a:cubicBezTo>
                    <a:pt x="1" y="1087"/>
                    <a:pt x="95" y="1558"/>
                    <a:pt x="409" y="1872"/>
                  </a:cubicBezTo>
                  <a:cubicBezTo>
                    <a:pt x="619" y="2082"/>
                    <a:pt x="899" y="2194"/>
                    <a:pt x="1185" y="2194"/>
                  </a:cubicBezTo>
                  <a:cubicBezTo>
                    <a:pt x="1326" y="2194"/>
                    <a:pt x="1468" y="2166"/>
                    <a:pt x="1603" y="2110"/>
                  </a:cubicBezTo>
                  <a:cubicBezTo>
                    <a:pt x="2014" y="1940"/>
                    <a:pt x="2280" y="1541"/>
                    <a:pt x="2280" y="1098"/>
                  </a:cubicBezTo>
                  <a:cubicBezTo>
                    <a:pt x="2280" y="491"/>
                    <a:pt x="1790" y="1"/>
                    <a:pt x="1183" y="1"/>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6" name="Google Shape;1446;p56"/>
            <p:cNvSpPr/>
            <p:nvPr/>
          </p:nvSpPr>
          <p:spPr>
            <a:xfrm rot="5400000">
              <a:off x="217139" y="2410062"/>
              <a:ext cx="84425" cy="84502"/>
            </a:xfrm>
            <a:custGeom>
              <a:rect b="b" l="l" r="r" t="t"/>
              <a:pathLst>
                <a:path extrusionOk="0" h="2195" w="2193">
                  <a:moveTo>
                    <a:pt x="1097" y="1"/>
                  </a:moveTo>
                  <a:cubicBezTo>
                    <a:pt x="492" y="1"/>
                    <a:pt x="0" y="492"/>
                    <a:pt x="0" y="1098"/>
                  </a:cubicBezTo>
                  <a:cubicBezTo>
                    <a:pt x="0" y="1703"/>
                    <a:pt x="492" y="2194"/>
                    <a:pt x="1097" y="2194"/>
                  </a:cubicBezTo>
                  <a:cubicBezTo>
                    <a:pt x="1702" y="2194"/>
                    <a:pt x="2193" y="1703"/>
                    <a:pt x="2193" y="1098"/>
                  </a:cubicBezTo>
                  <a:cubicBezTo>
                    <a:pt x="2193" y="492"/>
                    <a:pt x="1702" y="1"/>
                    <a:pt x="1097" y="1"/>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47" name="Google Shape;1447;p56"/>
          <p:cNvSpPr txBox="1"/>
          <p:nvPr>
            <p:ph idx="1" type="subTitle"/>
          </p:nvPr>
        </p:nvSpPr>
        <p:spPr>
          <a:xfrm>
            <a:off x="765896" y="3549200"/>
            <a:ext cx="2337000" cy="8184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448" name="Google Shape;1448;p56"/>
          <p:cNvSpPr txBox="1"/>
          <p:nvPr>
            <p:ph idx="3" type="title"/>
          </p:nvPr>
        </p:nvSpPr>
        <p:spPr>
          <a:xfrm>
            <a:off x="3403492" y="2964375"/>
            <a:ext cx="2337000" cy="6609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1600"/>
              <a:buNone/>
              <a:defRPr sz="1600"/>
            </a:lvl1pPr>
            <a:lvl2pPr lvl="1" rtl="0" algn="ctr">
              <a:spcBef>
                <a:spcPts val="0"/>
              </a:spcBef>
              <a:spcAft>
                <a:spcPts val="0"/>
              </a:spcAft>
              <a:buSzPts val="1400"/>
              <a:buNone/>
              <a:defRPr sz="1400"/>
            </a:lvl2pPr>
            <a:lvl3pPr lvl="2" rtl="0" algn="ctr">
              <a:spcBef>
                <a:spcPts val="0"/>
              </a:spcBef>
              <a:spcAft>
                <a:spcPts val="0"/>
              </a:spcAft>
              <a:buSzPts val="1400"/>
              <a:buNone/>
              <a:defRPr sz="1400"/>
            </a:lvl3pPr>
            <a:lvl4pPr lvl="3" rtl="0" algn="ctr">
              <a:spcBef>
                <a:spcPts val="0"/>
              </a:spcBef>
              <a:spcAft>
                <a:spcPts val="0"/>
              </a:spcAft>
              <a:buSzPts val="1400"/>
              <a:buNone/>
              <a:defRPr sz="1400"/>
            </a:lvl4pPr>
            <a:lvl5pPr lvl="4" rtl="0" algn="ctr">
              <a:spcBef>
                <a:spcPts val="0"/>
              </a:spcBef>
              <a:spcAft>
                <a:spcPts val="0"/>
              </a:spcAft>
              <a:buSzPts val="1400"/>
              <a:buNone/>
              <a:defRPr sz="1400"/>
            </a:lvl5pPr>
            <a:lvl6pPr lvl="5" rtl="0" algn="ctr">
              <a:spcBef>
                <a:spcPts val="0"/>
              </a:spcBef>
              <a:spcAft>
                <a:spcPts val="0"/>
              </a:spcAft>
              <a:buSzPts val="1400"/>
              <a:buNone/>
              <a:defRPr sz="1400"/>
            </a:lvl6pPr>
            <a:lvl7pPr lvl="6" rtl="0" algn="ctr">
              <a:spcBef>
                <a:spcPts val="0"/>
              </a:spcBef>
              <a:spcAft>
                <a:spcPts val="0"/>
              </a:spcAft>
              <a:buSzPts val="1400"/>
              <a:buNone/>
              <a:defRPr sz="1400"/>
            </a:lvl7pPr>
            <a:lvl8pPr lvl="7" rtl="0" algn="ctr">
              <a:spcBef>
                <a:spcPts val="0"/>
              </a:spcBef>
              <a:spcAft>
                <a:spcPts val="0"/>
              </a:spcAft>
              <a:buSzPts val="1400"/>
              <a:buNone/>
              <a:defRPr sz="1400"/>
            </a:lvl8pPr>
            <a:lvl9pPr lvl="8" rtl="0" algn="ctr">
              <a:spcBef>
                <a:spcPts val="0"/>
              </a:spcBef>
              <a:spcAft>
                <a:spcPts val="0"/>
              </a:spcAft>
              <a:buSzPts val="1400"/>
              <a:buNone/>
              <a:defRPr sz="1400"/>
            </a:lvl9pPr>
          </a:lstStyle>
          <a:p/>
        </p:txBody>
      </p:sp>
      <p:sp>
        <p:nvSpPr>
          <p:cNvPr id="1449" name="Google Shape;1449;p56"/>
          <p:cNvSpPr txBox="1"/>
          <p:nvPr>
            <p:ph idx="4" type="subTitle"/>
          </p:nvPr>
        </p:nvSpPr>
        <p:spPr>
          <a:xfrm>
            <a:off x="3403509" y="3549200"/>
            <a:ext cx="2337000" cy="8184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450" name="Google Shape;1450;p56"/>
          <p:cNvSpPr txBox="1"/>
          <p:nvPr>
            <p:ph idx="5" type="title"/>
          </p:nvPr>
        </p:nvSpPr>
        <p:spPr>
          <a:xfrm>
            <a:off x="6041092" y="2964375"/>
            <a:ext cx="2337000" cy="6609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1600"/>
              <a:buNone/>
              <a:defRPr sz="1600"/>
            </a:lvl1pPr>
            <a:lvl2pPr lvl="1" rtl="0" algn="ctr">
              <a:spcBef>
                <a:spcPts val="0"/>
              </a:spcBef>
              <a:spcAft>
                <a:spcPts val="0"/>
              </a:spcAft>
              <a:buSzPts val="1400"/>
              <a:buNone/>
              <a:defRPr sz="1400"/>
            </a:lvl2pPr>
            <a:lvl3pPr lvl="2" rtl="0" algn="ctr">
              <a:spcBef>
                <a:spcPts val="0"/>
              </a:spcBef>
              <a:spcAft>
                <a:spcPts val="0"/>
              </a:spcAft>
              <a:buSzPts val="1400"/>
              <a:buNone/>
              <a:defRPr sz="1400"/>
            </a:lvl3pPr>
            <a:lvl4pPr lvl="3" rtl="0" algn="ctr">
              <a:spcBef>
                <a:spcPts val="0"/>
              </a:spcBef>
              <a:spcAft>
                <a:spcPts val="0"/>
              </a:spcAft>
              <a:buSzPts val="1400"/>
              <a:buNone/>
              <a:defRPr sz="1400"/>
            </a:lvl4pPr>
            <a:lvl5pPr lvl="4" rtl="0" algn="ctr">
              <a:spcBef>
                <a:spcPts val="0"/>
              </a:spcBef>
              <a:spcAft>
                <a:spcPts val="0"/>
              </a:spcAft>
              <a:buSzPts val="1400"/>
              <a:buNone/>
              <a:defRPr sz="1400"/>
            </a:lvl5pPr>
            <a:lvl6pPr lvl="5" rtl="0" algn="ctr">
              <a:spcBef>
                <a:spcPts val="0"/>
              </a:spcBef>
              <a:spcAft>
                <a:spcPts val="0"/>
              </a:spcAft>
              <a:buSzPts val="1400"/>
              <a:buNone/>
              <a:defRPr sz="1400"/>
            </a:lvl6pPr>
            <a:lvl7pPr lvl="6" rtl="0" algn="ctr">
              <a:spcBef>
                <a:spcPts val="0"/>
              </a:spcBef>
              <a:spcAft>
                <a:spcPts val="0"/>
              </a:spcAft>
              <a:buSzPts val="1400"/>
              <a:buNone/>
              <a:defRPr sz="1400"/>
            </a:lvl7pPr>
            <a:lvl8pPr lvl="7" rtl="0" algn="ctr">
              <a:spcBef>
                <a:spcPts val="0"/>
              </a:spcBef>
              <a:spcAft>
                <a:spcPts val="0"/>
              </a:spcAft>
              <a:buSzPts val="1400"/>
              <a:buNone/>
              <a:defRPr sz="1400"/>
            </a:lvl8pPr>
            <a:lvl9pPr lvl="8" rtl="0" algn="ctr">
              <a:spcBef>
                <a:spcPts val="0"/>
              </a:spcBef>
              <a:spcAft>
                <a:spcPts val="0"/>
              </a:spcAft>
              <a:buSzPts val="1400"/>
              <a:buNone/>
              <a:defRPr sz="1400"/>
            </a:lvl9pPr>
          </a:lstStyle>
          <a:p/>
        </p:txBody>
      </p:sp>
      <p:sp>
        <p:nvSpPr>
          <p:cNvPr id="1451" name="Google Shape;1451;p56"/>
          <p:cNvSpPr txBox="1"/>
          <p:nvPr>
            <p:ph idx="6" type="subTitle"/>
          </p:nvPr>
        </p:nvSpPr>
        <p:spPr>
          <a:xfrm>
            <a:off x="6041109" y="3549200"/>
            <a:ext cx="2337000" cy="8184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
  <p:cSld name="TITLE_1_2">
    <p:spTree>
      <p:nvGrpSpPr>
        <p:cNvPr id="1452" name="Shape 1452"/>
        <p:cNvGrpSpPr/>
        <p:nvPr/>
      </p:nvGrpSpPr>
      <p:grpSpPr>
        <a:xfrm>
          <a:off x="0" y="0"/>
          <a:ext cx="0" cy="0"/>
          <a:chOff x="0" y="0"/>
          <a:chExt cx="0" cy="0"/>
        </a:xfrm>
      </p:grpSpPr>
      <p:sp>
        <p:nvSpPr>
          <p:cNvPr id="1453" name="Google Shape;1453;p57"/>
          <p:cNvSpPr/>
          <p:nvPr/>
        </p:nvSpPr>
        <p:spPr>
          <a:xfrm>
            <a:off x="7432875" y="414900"/>
            <a:ext cx="2820097" cy="5639834"/>
          </a:xfrm>
          <a:custGeom>
            <a:rect b="b" l="l" r="r" t="t"/>
            <a:pathLst>
              <a:path extrusionOk="0" h="46981" w="23492">
                <a:moveTo>
                  <a:pt x="23491" y="0"/>
                </a:moveTo>
                <a:cubicBezTo>
                  <a:pt x="10539" y="0"/>
                  <a:pt x="0" y="10536"/>
                  <a:pt x="0" y="23490"/>
                </a:cubicBezTo>
                <a:cubicBezTo>
                  <a:pt x="0" y="36443"/>
                  <a:pt x="10539" y="46980"/>
                  <a:pt x="23491" y="46980"/>
                </a:cubicBezTo>
                <a:lnTo>
                  <a:pt x="23491" y="42791"/>
                </a:lnTo>
                <a:cubicBezTo>
                  <a:pt x="12849" y="42791"/>
                  <a:pt x="4191" y="34133"/>
                  <a:pt x="4191" y="23490"/>
                </a:cubicBezTo>
                <a:cubicBezTo>
                  <a:pt x="4191" y="12848"/>
                  <a:pt x="12849" y="4189"/>
                  <a:pt x="23491" y="4189"/>
                </a:cubicBezTo>
                <a:lnTo>
                  <a:pt x="23491" y="0"/>
                </a:lnTo>
                <a:close/>
              </a:path>
            </a:pathLst>
          </a:custGeom>
          <a:solidFill>
            <a:srgbClr val="E9B72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4" name="Google Shape;1454;p57"/>
          <p:cNvSpPr/>
          <p:nvPr/>
        </p:nvSpPr>
        <p:spPr>
          <a:xfrm rot="-5400000">
            <a:off x="6059285" y="2058837"/>
            <a:ext cx="2056529" cy="4112850"/>
          </a:xfrm>
          <a:custGeom>
            <a:rect b="b" l="l" r="r" t="t"/>
            <a:pathLst>
              <a:path extrusionOk="0" h="51609" w="25805">
                <a:moveTo>
                  <a:pt x="1" y="1"/>
                </a:moveTo>
                <a:lnTo>
                  <a:pt x="1" y="51608"/>
                </a:lnTo>
                <a:cubicBezTo>
                  <a:pt x="14251" y="51608"/>
                  <a:pt x="25804" y="40055"/>
                  <a:pt x="25804" y="25805"/>
                </a:cubicBezTo>
                <a:cubicBezTo>
                  <a:pt x="25804" y="11554"/>
                  <a:pt x="14251" y="1"/>
                  <a:pt x="1"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455" name="Google Shape;1455;p57"/>
          <p:cNvGrpSpPr/>
          <p:nvPr/>
        </p:nvGrpSpPr>
        <p:grpSpPr>
          <a:xfrm>
            <a:off x="660244" y="4460095"/>
            <a:ext cx="1929101" cy="469809"/>
            <a:chOff x="423350" y="-1313925"/>
            <a:chExt cx="834675" cy="203275"/>
          </a:xfrm>
        </p:grpSpPr>
        <p:sp>
          <p:nvSpPr>
            <p:cNvPr id="1456" name="Google Shape;1456;p57"/>
            <p:cNvSpPr/>
            <p:nvPr/>
          </p:nvSpPr>
          <p:spPr>
            <a:xfrm>
              <a:off x="423350" y="-1313925"/>
              <a:ext cx="57000" cy="54850"/>
            </a:xfrm>
            <a:custGeom>
              <a:rect b="b" l="l" r="r" t="t"/>
              <a:pathLst>
                <a:path extrusionOk="0" h="2194" w="2280">
                  <a:moveTo>
                    <a:pt x="1184" y="0"/>
                  </a:moveTo>
                  <a:cubicBezTo>
                    <a:pt x="740" y="0"/>
                    <a:pt x="341" y="268"/>
                    <a:pt x="170" y="678"/>
                  </a:cubicBezTo>
                  <a:cubicBezTo>
                    <a:pt x="1" y="1087"/>
                    <a:pt x="95" y="1559"/>
                    <a:pt x="408" y="1873"/>
                  </a:cubicBezTo>
                  <a:cubicBezTo>
                    <a:pt x="618" y="2083"/>
                    <a:pt x="898" y="2194"/>
                    <a:pt x="1183" y="2194"/>
                  </a:cubicBezTo>
                  <a:cubicBezTo>
                    <a:pt x="1325" y="2194"/>
                    <a:pt x="1468" y="2166"/>
                    <a:pt x="1604" y="2110"/>
                  </a:cubicBezTo>
                  <a:cubicBezTo>
                    <a:pt x="2013" y="1941"/>
                    <a:pt x="2280" y="1540"/>
                    <a:pt x="2280" y="1097"/>
                  </a:cubicBezTo>
                  <a:cubicBezTo>
                    <a:pt x="2280" y="491"/>
                    <a:pt x="1789" y="0"/>
                    <a:pt x="1184"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7" name="Google Shape;1457;p57"/>
            <p:cNvSpPr/>
            <p:nvPr/>
          </p:nvSpPr>
          <p:spPr>
            <a:xfrm>
              <a:off x="617225" y="-1313925"/>
              <a:ext cx="57025" cy="54850"/>
            </a:xfrm>
            <a:custGeom>
              <a:rect b="b" l="l" r="r" t="t"/>
              <a:pathLst>
                <a:path extrusionOk="0" h="2194" w="2281">
                  <a:moveTo>
                    <a:pt x="1184" y="0"/>
                  </a:moveTo>
                  <a:cubicBezTo>
                    <a:pt x="741" y="0"/>
                    <a:pt x="340" y="268"/>
                    <a:pt x="171" y="678"/>
                  </a:cubicBezTo>
                  <a:cubicBezTo>
                    <a:pt x="0" y="1087"/>
                    <a:pt x="94" y="1559"/>
                    <a:pt x="408" y="1873"/>
                  </a:cubicBezTo>
                  <a:cubicBezTo>
                    <a:pt x="618" y="2083"/>
                    <a:pt x="898" y="2194"/>
                    <a:pt x="1183" y="2194"/>
                  </a:cubicBezTo>
                  <a:cubicBezTo>
                    <a:pt x="1325" y="2194"/>
                    <a:pt x="1468" y="2166"/>
                    <a:pt x="1603" y="2110"/>
                  </a:cubicBezTo>
                  <a:cubicBezTo>
                    <a:pt x="2013" y="1941"/>
                    <a:pt x="2281" y="1540"/>
                    <a:pt x="2279" y="1097"/>
                  </a:cubicBezTo>
                  <a:cubicBezTo>
                    <a:pt x="2279" y="492"/>
                    <a:pt x="1789" y="0"/>
                    <a:pt x="1184"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8" name="Google Shape;1458;p57"/>
            <p:cNvSpPr/>
            <p:nvPr/>
          </p:nvSpPr>
          <p:spPr>
            <a:xfrm>
              <a:off x="811125" y="-1313925"/>
              <a:ext cx="57000" cy="54850"/>
            </a:xfrm>
            <a:custGeom>
              <a:rect b="b" l="l" r="r" t="t"/>
              <a:pathLst>
                <a:path extrusionOk="0" h="2194" w="2280">
                  <a:moveTo>
                    <a:pt x="1183" y="0"/>
                  </a:moveTo>
                  <a:cubicBezTo>
                    <a:pt x="739" y="0"/>
                    <a:pt x="339" y="268"/>
                    <a:pt x="170" y="678"/>
                  </a:cubicBezTo>
                  <a:cubicBezTo>
                    <a:pt x="0" y="1087"/>
                    <a:pt x="93" y="1559"/>
                    <a:pt x="407" y="1873"/>
                  </a:cubicBezTo>
                  <a:cubicBezTo>
                    <a:pt x="616" y="2083"/>
                    <a:pt x="897" y="2194"/>
                    <a:pt x="1182" y="2194"/>
                  </a:cubicBezTo>
                  <a:cubicBezTo>
                    <a:pt x="1324" y="2194"/>
                    <a:pt x="1466" y="2166"/>
                    <a:pt x="1602" y="2110"/>
                  </a:cubicBezTo>
                  <a:cubicBezTo>
                    <a:pt x="2011" y="1941"/>
                    <a:pt x="2279" y="1540"/>
                    <a:pt x="2279" y="1097"/>
                  </a:cubicBezTo>
                  <a:cubicBezTo>
                    <a:pt x="2279" y="492"/>
                    <a:pt x="1788" y="0"/>
                    <a:pt x="1183"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9" name="Google Shape;1459;p57"/>
            <p:cNvSpPr/>
            <p:nvPr/>
          </p:nvSpPr>
          <p:spPr>
            <a:xfrm>
              <a:off x="1004975" y="-1313925"/>
              <a:ext cx="57025" cy="54850"/>
            </a:xfrm>
            <a:custGeom>
              <a:rect b="b" l="l" r="r" t="t"/>
              <a:pathLst>
                <a:path extrusionOk="0" h="2194" w="2281">
                  <a:moveTo>
                    <a:pt x="1183" y="0"/>
                  </a:moveTo>
                  <a:cubicBezTo>
                    <a:pt x="740" y="0"/>
                    <a:pt x="341" y="268"/>
                    <a:pt x="170" y="678"/>
                  </a:cubicBezTo>
                  <a:cubicBezTo>
                    <a:pt x="1" y="1087"/>
                    <a:pt x="95" y="1559"/>
                    <a:pt x="409" y="1873"/>
                  </a:cubicBezTo>
                  <a:cubicBezTo>
                    <a:pt x="618" y="2083"/>
                    <a:pt x="898" y="2194"/>
                    <a:pt x="1183" y="2194"/>
                  </a:cubicBezTo>
                  <a:cubicBezTo>
                    <a:pt x="1324" y="2194"/>
                    <a:pt x="1467" y="2166"/>
                    <a:pt x="1603" y="2110"/>
                  </a:cubicBezTo>
                  <a:cubicBezTo>
                    <a:pt x="2014" y="1941"/>
                    <a:pt x="2280" y="1540"/>
                    <a:pt x="2280" y="1097"/>
                  </a:cubicBezTo>
                  <a:cubicBezTo>
                    <a:pt x="2280" y="492"/>
                    <a:pt x="1790" y="0"/>
                    <a:pt x="1183"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0" name="Google Shape;1460;p57"/>
            <p:cNvSpPr/>
            <p:nvPr/>
          </p:nvSpPr>
          <p:spPr>
            <a:xfrm>
              <a:off x="1201025" y="-1313925"/>
              <a:ext cx="57000" cy="54875"/>
            </a:xfrm>
            <a:custGeom>
              <a:rect b="b" l="l" r="r" t="t"/>
              <a:pathLst>
                <a:path extrusionOk="0" h="2195" w="2280">
                  <a:moveTo>
                    <a:pt x="1097" y="1"/>
                  </a:moveTo>
                  <a:cubicBezTo>
                    <a:pt x="956" y="1"/>
                    <a:pt x="813" y="28"/>
                    <a:pt x="678" y="84"/>
                  </a:cubicBezTo>
                  <a:cubicBezTo>
                    <a:pt x="267" y="254"/>
                    <a:pt x="0" y="654"/>
                    <a:pt x="0" y="1097"/>
                  </a:cubicBezTo>
                  <a:cubicBezTo>
                    <a:pt x="0" y="1702"/>
                    <a:pt x="491" y="2194"/>
                    <a:pt x="1097" y="2194"/>
                  </a:cubicBezTo>
                  <a:cubicBezTo>
                    <a:pt x="1540" y="2194"/>
                    <a:pt x="1941" y="1926"/>
                    <a:pt x="2110" y="1517"/>
                  </a:cubicBezTo>
                  <a:cubicBezTo>
                    <a:pt x="2280" y="1107"/>
                    <a:pt x="2185" y="635"/>
                    <a:pt x="1872" y="321"/>
                  </a:cubicBezTo>
                  <a:cubicBezTo>
                    <a:pt x="1662" y="112"/>
                    <a:pt x="1382" y="1"/>
                    <a:pt x="1097" y="1"/>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1" name="Google Shape;1461;p57"/>
            <p:cNvSpPr/>
            <p:nvPr/>
          </p:nvSpPr>
          <p:spPr>
            <a:xfrm>
              <a:off x="425525" y="-1165525"/>
              <a:ext cx="54825" cy="54875"/>
            </a:xfrm>
            <a:custGeom>
              <a:rect b="b" l="l" r="r" t="t"/>
              <a:pathLst>
                <a:path extrusionOk="0" h="2195" w="2193">
                  <a:moveTo>
                    <a:pt x="1096" y="1"/>
                  </a:moveTo>
                  <a:cubicBezTo>
                    <a:pt x="491" y="1"/>
                    <a:pt x="0" y="492"/>
                    <a:pt x="0" y="1098"/>
                  </a:cubicBezTo>
                  <a:cubicBezTo>
                    <a:pt x="0" y="1703"/>
                    <a:pt x="491" y="2194"/>
                    <a:pt x="1096" y="2194"/>
                  </a:cubicBezTo>
                  <a:cubicBezTo>
                    <a:pt x="1702" y="2194"/>
                    <a:pt x="2193" y="1703"/>
                    <a:pt x="2193" y="1098"/>
                  </a:cubicBezTo>
                  <a:cubicBezTo>
                    <a:pt x="2193" y="492"/>
                    <a:pt x="1702" y="1"/>
                    <a:pt x="1096" y="1"/>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2" name="Google Shape;1462;p57"/>
            <p:cNvSpPr/>
            <p:nvPr/>
          </p:nvSpPr>
          <p:spPr>
            <a:xfrm>
              <a:off x="619400" y="-1165525"/>
              <a:ext cx="54825" cy="54875"/>
            </a:xfrm>
            <a:custGeom>
              <a:rect b="b" l="l" r="r" t="t"/>
              <a:pathLst>
                <a:path extrusionOk="0" h="2195" w="2193">
                  <a:moveTo>
                    <a:pt x="1097" y="1"/>
                  </a:moveTo>
                  <a:cubicBezTo>
                    <a:pt x="492" y="1"/>
                    <a:pt x="0" y="492"/>
                    <a:pt x="0" y="1098"/>
                  </a:cubicBezTo>
                  <a:cubicBezTo>
                    <a:pt x="0" y="1703"/>
                    <a:pt x="492" y="2194"/>
                    <a:pt x="1097" y="2194"/>
                  </a:cubicBezTo>
                  <a:cubicBezTo>
                    <a:pt x="1702" y="2194"/>
                    <a:pt x="2192" y="1703"/>
                    <a:pt x="2192" y="1098"/>
                  </a:cubicBezTo>
                  <a:cubicBezTo>
                    <a:pt x="2192" y="492"/>
                    <a:pt x="1702" y="1"/>
                    <a:pt x="1097" y="1"/>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3" name="Google Shape;1463;p57"/>
            <p:cNvSpPr/>
            <p:nvPr/>
          </p:nvSpPr>
          <p:spPr>
            <a:xfrm>
              <a:off x="811225" y="-1165550"/>
              <a:ext cx="59000" cy="54850"/>
            </a:xfrm>
            <a:custGeom>
              <a:rect b="b" l="l" r="r" t="t"/>
              <a:pathLst>
                <a:path extrusionOk="0" h="2194" w="2360">
                  <a:moveTo>
                    <a:pt x="1180" y="1"/>
                  </a:moveTo>
                  <a:cubicBezTo>
                    <a:pt x="1122" y="1"/>
                    <a:pt x="1064" y="5"/>
                    <a:pt x="1005" y="15"/>
                  </a:cubicBezTo>
                  <a:cubicBezTo>
                    <a:pt x="407" y="112"/>
                    <a:pt x="1" y="676"/>
                    <a:pt x="98" y="1274"/>
                  </a:cubicBezTo>
                  <a:cubicBezTo>
                    <a:pt x="185" y="1812"/>
                    <a:pt x="650" y="2194"/>
                    <a:pt x="1178" y="2194"/>
                  </a:cubicBezTo>
                  <a:cubicBezTo>
                    <a:pt x="1236" y="2194"/>
                    <a:pt x="1296" y="2189"/>
                    <a:pt x="1355" y="2179"/>
                  </a:cubicBezTo>
                  <a:cubicBezTo>
                    <a:pt x="1953" y="2083"/>
                    <a:pt x="2359" y="1520"/>
                    <a:pt x="2262" y="922"/>
                  </a:cubicBezTo>
                  <a:cubicBezTo>
                    <a:pt x="2175" y="383"/>
                    <a:pt x="1708" y="1"/>
                    <a:pt x="1180" y="1"/>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4" name="Google Shape;1464;p57"/>
            <p:cNvSpPr/>
            <p:nvPr/>
          </p:nvSpPr>
          <p:spPr>
            <a:xfrm>
              <a:off x="1004975" y="-1165525"/>
              <a:ext cx="57025" cy="54850"/>
            </a:xfrm>
            <a:custGeom>
              <a:rect b="b" l="l" r="r" t="t"/>
              <a:pathLst>
                <a:path extrusionOk="0" h="2194" w="2281">
                  <a:moveTo>
                    <a:pt x="1183" y="1"/>
                  </a:moveTo>
                  <a:cubicBezTo>
                    <a:pt x="740" y="1"/>
                    <a:pt x="341" y="267"/>
                    <a:pt x="170" y="678"/>
                  </a:cubicBezTo>
                  <a:cubicBezTo>
                    <a:pt x="1" y="1087"/>
                    <a:pt x="95" y="1558"/>
                    <a:pt x="409" y="1872"/>
                  </a:cubicBezTo>
                  <a:cubicBezTo>
                    <a:pt x="619" y="2082"/>
                    <a:pt x="899" y="2194"/>
                    <a:pt x="1185" y="2194"/>
                  </a:cubicBezTo>
                  <a:cubicBezTo>
                    <a:pt x="1326" y="2194"/>
                    <a:pt x="1468" y="2166"/>
                    <a:pt x="1603" y="2110"/>
                  </a:cubicBezTo>
                  <a:cubicBezTo>
                    <a:pt x="2014" y="1940"/>
                    <a:pt x="2280" y="1541"/>
                    <a:pt x="2280" y="1098"/>
                  </a:cubicBezTo>
                  <a:cubicBezTo>
                    <a:pt x="2280" y="491"/>
                    <a:pt x="1790" y="1"/>
                    <a:pt x="1183" y="1"/>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5" name="Google Shape;1465;p57"/>
            <p:cNvSpPr/>
            <p:nvPr/>
          </p:nvSpPr>
          <p:spPr>
            <a:xfrm>
              <a:off x="1201025" y="-1165525"/>
              <a:ext cx="54825" cy="54875"/>
            </a:xfrm>
            <a:custGeom>
              <a:rect b="b" l="l" r="r" t="t"/>
              <a:pathLst>
                <a:path extrusionOk="0" h="2195" w="2193">
                  <a:moveTo>
                    <a:pt x="1097" y="1"/>
                  </a:moveTo>
                  <a:cubicBezTo>
                    <a:pt x="492" y="1"/>
                    <a:pt x="0" y="492"/>
                    <a:pt x="0" y="1098"/>
                  </a:cubicBezTo>
                  <a:cubicBezTo>
                    <a:pt x="0" y="1703"/>
                    <a:pt x="492" y="2194"/>
                    <a:pt x="1097" y="2194"/>
                  </a:cubicBezTo>
                  <a:cubicBezTo>
                    <a:pt x="1702" y="2194"/>
                    <a:pt x="2193" y="1703"/>
                    <a:pt x="2193" y="1098"/>
                  </a:cubicBezTo>
                  <a:cubicBezTo>
                    <a:pt x="2193" y="492"/>
                    <a:pt x="1702" y="1"/>
                    <a:pt x="1097" y="1"/>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66" name="Google Shape;1466;p57"/>
          <p:cNvSpPr/>
          <p:nvPr/>
        </p:nvSpPr>
        <p:spPr>
          <a:xfrm>
            <a:off x="154825" y="0"/>
            <a:ext cx="83450" cy="5143429"/>
          </a:xfrm>
          <a:custGeom>
            <a:rect b="b" l="l" r="r" t="t"/>
            <a:pathLst>
              <a:path extrusionOk="0" h="73559" w="3338">
                <a:moveTo>
                  <a:pt x="1" y="1"/>
                </a:moveTo>
                <a:lnTo>
                  <a:pt x="1" y="73559"/>
                </a:lnTo>
                <a:lnTo>
                  <a:pt x="3337" y="73559"/>
                </a:lnTo>
                <a:lnTo>
                  <a:pt x="3337" y="1"/>
                </a:lnTo>
                <a:close/>
              </a:path>
            </a:pathLst>
          </a:custGeom>
          <a:solidFill>
            <a:srgbClr val="E9B72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7" name="Google Shape;1467;p57"/>
          <p:cNvSpPr/>
          <p:nvPr/>
        </p:nvSpPr>
        <p:spPr>
          <a:xfrm>
            <a:off x="275050" y="0"/>
            <a:ext cx="205300" cy="5143429"/>
          </a:xfrm>
          <a:custGeom>
            <a:rect b="b" l="l" r="r" t="t"/>
            <a:pathLst>
              <a:path extrusionOk="0" h="73559" w="8212">
                <a:moveTo>
                  <a:pt x="0" y="1"/>
                </a:moveTo>
                <a:lnTo>
                  <a:pt x="0" y="73559"/>
                </a:lnTo>
                <a:lnTo>
                  <a:pt x="8212" y="73559"/>
                </a:lnTo>
                <a:lnTo>
                  <a:pt x="8212" y="1"/>
                </a:lnTo>
                <a:close/>
              </a:path>
            </a:pathLst>
          </a:custGeom>
          <a:solidFill>
            <a:srgbClr val="5EA5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468" name="Google Shape;1468;p57"/>
          <p:cNvGrpSpPr/>
          <p:nvPr/>
        </p:nvGrpSpPr>
        <p:grpSpPr>
          <a:xfrm>
            <a:off x="2871035" y="4460095"/>
            <a:ext cx="1929101" cy="469809"/>
            <a:chOff x="423350" y="-1313925"/>
            <a:chExt cx="834675" cy="203275"/>
          </a:xfrm>
        </p:grpSpPr>
        <p:sp>
          <p:nvSpPr>
            <p:cNvPr id="1469" name="Google Shape;1469;p57"/>
            <p:cNvSpPr/>
            <p:nvPr/>
          </p:nvSpPr>
          <p:spPr>
            <a:xfrm>
              <a:off x="423350" y="-1313925"/>
              <a:ext cx="57000" cy="54850"/>
            </a:xfrm>
            <a:custGeom>
              <a:rect b="b" l="l" r="r" t="t"/>
              <a:pathLst>
                <a:path extrusionOk="0" h="2194" w="2280">
                  <a:moveTo>
                    <a:pt x="1184" y="0"/>
                  </a:moveTo>
                  <a:cubicBezTo>
                    <a:pt x="740" y="0"/>
                    <a:pt x="341" y="268"/>
                    <a:pt x="170" y="678"/>
                  </a:cubicBezTo>
                  <a:cubicBezTo>
                    <a:pt x="1" y="1087"/>
                    <a:pt x="95" y="1559"/>
                    <a:pt x="408" y="1873"/>
                  </a:cubicBezTo>
                  <a:cubicBezTo>
                    <a:pt x="618" y="2083"/>
                    <a:pt x="898" y="2194"/>
                    <a:pt x="1183" y="2194"/>
                  </a:cubicBezTo>
                  <a:cubicBezTo>
                    <a:pt x="1325" y="2194"/>
                    <a:pt x="1468" y="2166"/>
                    <a:pt x="1604" y="2110"/>
                  </a:cubicBezTo>
                  <a:cubicBezTo>
                    <a:pt x="2013" y="1941"/>
                    <a:pt x="2280" y="1540"/>
                    <a:pt x="2280" y="1097"/>
                  </a:cubicBezTo>
                  <a:cubicBezTo>
                    <a:pt x="2280" y="491"/>
                    <a:pt x="1789" y="0"/>
                    <a:pt x="1184"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0" name="Google Shape;1470;p57"/>
            <p:cNvSpPr/>
            <p:nvPr/>
          </p:nvSpPr>
          <p:spPr>
            <a:xfrm>
              <a:off x="617225" y="-1313925"/>
              <a:ext cx="57025" cy="54850"/>
            </a:xfrm>
            <a:custGeom>
              <a:rect b="b" l="l" r="r" t="t"/>
              <a:pathLst>
                <a:path extrusionOk="0" h="2194" w="2281">
                  <a:moveTo>
                    <a:pt x="1184" y="0"/>
                  </a:moveTo>
                  <a:cubicBezTo>
                    <a:pt x="741" y="0"/>
                    <a:pt x="340" y="268"/>
                    <a:pt x="171" y="678"/>
                  </a:cubicBezTo>
                  <a:cubicBezTo>
                    <a:pt x="0" y="1087"/>
                    <a:pt x="94" y="1559"/>
                    <a:pt x="408" y="1873"/>
                  </a:cubicBezTo>
                  <a:cubicBezTo>
                    <a:pt x="618" y="2083"/>
                    <a:pt x="898" y="2194"/>
                    <a:pt x="1183" y="2194"/>
                  </a:cubicBezTo>
                  <a:cubicBezTo>
                    <a:pt x="1325" y="2194"/>
                    <a:pt x="1468" y="2166"/>
                    <a:pt x="1603" y="2110"/>
                  </a:cubicBezTo>
                  <a:cubicBezTo>
                    <a:pt x="2013" y="1941"/>
                    <a:pt x="2281" y="1540"/>
                    <a:pt x="2279" y="1097"/>
                  </a:cubicBezTo>
                  <a:cubicBezTo>
                    <a:pt x="2279" y="492"/>
                    <a:pt x="1789" y="0"/>
                    <a:pt x="1184"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1" name="Google Shape;1471;p57"/>
            <p:cNvSpPr/>
            <p:nvPr/>
          </p:nvSpPr>
          <p:spPr>
            <a:xfrm>
              <a:off x="811125" y="-1313925"/>
              <a:ext cx="57000" cy="54850"/>
            </a:xfrm>
            <a:custGeom>
              <a:rect b="b" l="l" r="r" t="t"/>
              <a:pathLst>
                <a:path extrusionOk="0" h="2194" w="2280">
                  <a:moveTo>
                    <a:pt x="1183" y="0"/>
                  </a:moveTo>
                  <a:cubicBezTo>
                    <a:pt x="739" y="0"/>
                    <a:pt x="339" y="268"/>
                    <a:pt x="170" y="678"/>
                  </a:cubicBezTo>
                  <a:cubicBezTo>
                    <a:pt x="0" y="1087"/>
                    <a:pt x="93" y="1559"/>
                    <a:pt x="407" y="1873"/>
                  </a:cubicBezTo>
                  <a:cubicBezTo>
                    <a:pt x="616" y="2083"/>
                    <a:pt x="897" y="2194"/>
                    <a:pt x="1182" y="2194"/>
                  </a:cubicBezTo>
                  <a:cubicBezTo>
                    <a:pt x="1324" y="2194"/>
                    <a:pt x="1466" y="2166"/>
                    <a:pt x="1602" y="2110"/>
                  </a:cubicBezTo>
                  <a:cubicBezTo>
                    <a:pt x="2011" y="1941"/>
                    <a:pt x="2279" y="1540"/>
                    <a:pt x="2279" y="1097"/>
                  </a:cubicBezTo>
                  <a:cubicBezTo>
                    <a:pt x="2279" y="492"/>
                    <a:pt x="1788" y="0"/>
                    <a:pt x="1183"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2" name="Google Shape;1472;p57"/>
            <p:cNvSpPr/>
            <p:nvPr/>
          </p:nvSpPr>
          <p:spPr>
            <a:xfrm>
              <a:off x="1004975" y="-1313925"/>
              <a:ext cx="57025" cy="54850"/>
            </a:xfrm>
            <a:custGeom>
              <a:rect b="b" l="l" r="r" t="t"/>
              <a:pathLst>
                <a:path extrusionOk="0" h="2194" w="2281">
                  <a:moveTo>
                    <a:pt x="1183" y="0"/>
                  </a:moveTo>
                  <a:cubicBezTo>
                    <a:pt x="740" y="0"/>
                    <a:pt x="341" y="268"/>
                    <a:pt x="170" y="678"/>
                  </a:cubicBezTo>
                  <a:cubicBezTo>
                    <a:pt x="1" y="1087"/>
                    <a:pt x="95" y="1559"/>
                    <a:pt x="409" y="1873"/>
                  </a:cubicBezTo>
                  <a:cubicBezTo>
                    <a:pt x="618" y="2083"/>
                    <a:pt x="898" y="2194"/>
                    <a:pt x="1183" y="2194"/>
                  </a:cubicBezTo>
                  <a:cubicBezTo>
                    <a:pt x="1324" y="2194"/>
                    <a:pt x="1467" y="2166"/>
                    <a:pt x="1603" y="2110"/>
                  </a:cubicBezTo>
                  <a:cubicBezTo>
                    <a:pt x="2014" y="1941"/>
                    <a:pt x="2280" y="1540"/>
                    <a:pt x="2280" y="1097"/>
                  </a:cubicBezTo>
                  <a:cubicBezTo>
                    <a:pt x="2280" y="492"/>
                    <a:pt x="1790" y="0"/>
                    <a:pt x="1183"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3" name="Google Shape;1473;p57"/>
            <p:cNvSpPr/>
            <p:nvPr/>
          </p:nvSpPr>
          <p:spPr>
            <a:xfrm>
              <a:off x="1201025" y="-1313925"/>
              <a:ext cx="57000" cy="54875"/>
            </a:xfrm>
            <a:custGeom>
              <a:rect b="b" l="l" r="r" t="t"/>
              <a:pathLst>
                <a:path extrusionOk="0" h="2195" w="2280">
                  <a:moveTo>
                    <a:pt x="1097" y="1"/>
                  </a:moveTo>
                  <a:cubicBezTo>
                    <a:pt x="956" y="1"/>
                    <a:pt x="813" y="28"/>
                    <a:pt x="678" y="84"/>
                  </a:cubicBezTo>
                  <a:cubicBezTo>
                    <a:pt x="267" y="254"/>
                    <a:pt x="0" y="654"/>
                    <a:pt x="0" y="1097"/>
                  </a:cubicBezTo>
                  <a:cubicBezTo>
                    <a:pt x="0" y="1702"/>
                    <a:pt x="491" y="2194"/>
                    <a:pt x="1097" y="2194"/>
                  </a:cubicBezTo>
                  <a:cubicBezTo>
                    <a:pt x="1540" y="2194"/>
                    <a:pt x="1941" y="1926"/>
                    <a:pt x="2110" y="1517"/>
                  </a:cubicBezTo>
                  <a:cubicBezTo>
                    <a:pt x="2280" y="1107"/>
                    <a:pt x="2185" y="635"/>
                    <a:pt x="1872" y="321"/>
                  </a:cubicBezTo>
                  <a:cubicBezTo>
                    <a:pt x="1662" y="112"/>
                    <a:pt x="1382" y="1"/>
                    <a:pt x="1097" y="1"/>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4" name="Google Shape;1474;p57"/>
            <p:cNvSpPr/>
            <p:nvPr/>
          </p:nvSpPr>
          <p:spPr>
            <a:xfrm>
              <a:off x="425525" y="-1165525"/>
              <a:ext cx="54825" cy="54875"/>
            </a:xfrm>
            <a:custGeom>
              <a:rect b="b" l="l" r="r" t="t"/>
              <a:pathLst>
                <a:path extrusionOk="0" h="2195" w="2193">
                  <a:moveTo>
                    <a:pt x="1096" y="1"/>
                  </a:moveTo>
                  <a:cubicBezTo>
                    <a:pt x="491" y="1"/>
                    <a:pt x="0" y="492"/>
                    <a:pt x="0" y="1098"/>
                  </a:cubicBezTo>
                  <a:cubicBezTo>
                    <a:pt x="0" y="1703"/>
                    <a:pt x="491" y="2194"/>
                    <a:pt x="1096" y="2194"/>
                  </a:cubicBezTo>
                  <a:cubicBezTo>
                    <a:pt x="1702" y="2194"/>
                    <a:pt x="2193" y="1703"/>
                    <a:pt x="2193" y="1098"/>
                  </a:cubicBezTo>
                  <a:cubicBezTo>
                    <a:pt x="2193" y="492"/>
                    <a:pt x="1702" y="1"/>
                    <a:pt x="1096" y="1"/>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5" name="Google Shape;1475;p57"/>
            <p:cNvSpPr/>
            <p:nvPr/>
          </p:nvSpPr>
          <p:spPr>
            <a:xfrm>
              <a:off x="619400" y="-1165525"/>
              <a:ext cx="54825" cy="54875"/>
            </a:xfrm>
            <a:custGeom>
              <a:rect b="b" l="l" r="r" t="t"/>
              <a:pathLst>
                <a:path extrusionOk="0" h="2195" w="2193">
                  <a:moveTo>
                    <a:pt x="1097" y="1"/>
                  </a:moveTo>
                  <a:cubicBezTo>
                    <a:pt x="492" y="1"/>
                    <a:pt x="0" y="492"/>
                    <a:pt x="0" y="1098"/>
                  </a:cubicBezTo>
                  <a:cubicBezTo>
                    <a:pt x="0" y="1703"/>
                    <a:pt x="492" y="2194"/>
                    <a:pt x="1097" y="2194"/>
                  </a:cubicBezTo>
                  <a:cubicBezTo>
                    <a:pt x="1702" y="2194"/>
                    <a:pt x="2192" y="1703"/>
                    <a:pt x="2192" y="1098"/>
                  </a:cubicBezTo>
                  <a:cubicBezTo>
                    <a:pt x="2192" y="492"/>
                    <a:pt x="1702" y="1"/>
                    <a:pt x="1097" y="1"/>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6" name="Google Shape;1476;p57"/>
            <p:cNvSpPr/>
            <p:nvPr/>
          </p:nvSpPr>
          <p:spPr>
            <a:xfrm>
              <a:off x="811225" y="-1165550"/>
              <a:ext cx="59000" cy="54850"/>
            </a:xfrm>
            <a:custGeom>
              <a:rect b="b" l="l" r="r" t="t"/>
              <a:pathLst>
                <a:path extrusionOk="0" h="2194" w="2360">
                  <a:moveTo>
                    <a:pt x="1180" y="1"/>
                  </a:moveTo>
                  <a:cubicBezTo>
                    <a:pt x="1122" y="1"/>
                    <a:pt x="1064" y="5"/>
                    <a:pt x="1005" y="15"/>
                  </a:cubicBezTo>
                  <a:cubicBezTo>
                    <a:pt x="407" y="112"/>
                    <a:pt x="1" y="676"/>
                    <a:pt x="98" y="1274"/>
                  </a:cubicBezTo>
                  <a:cubicBezTo>
                    <a:pt x="185" y="1812"/>
                    <a:pt x="650" y="2194"/>
                    <a:pt x="1178" y="2194"/>
                  </a:cubicBezTo>
                  <a:cubicBezTo>
                    <a:pt x="1236" y="2194"/>
                    <a:pt x="1296" y="2189"/>
                    <a:pt x="1355" y="2179"/>
                  </a:cubicBezTo>
                  <a:cubicBezTo>
                    <a:pt x="1953" y="2083"/>
                    <a:pt x="2359" y="1520"/>
                    <a:pt x="2262" y="922"/>
                  </a:cubicBezTo>
                  <a:cubicBezTo>
                    <a:pt x="2175" y="383"/>
                    <a:pt x="1708" y="1"/>
                    <a:pt x="1180" y="1"/>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7" name="Google Shape;1477;p57"/>
            <p:cNvSpPr/>
            <p:nvPr/>
          </p:nvSpPr>
          <p:spPr>
            <a:xfrm>
              <a:off x="1004975" y="-1165525"/>
              <a:ext cx="57025" cy="54850"/>
            </a:xfrm>
            <a:custGeom>
              <a:rect b="b" l="l" r="r" t="t"/>
              <a:pathLst>
                <a:path extrusionOk="0" h="2194" w="2281">
                  <a:moveTo>
                    <a:pt x="1183" y="1"/>
                  </a:moveTo>
                  <a:cubicBezTo>
                    <a:pt x="740" y="1"/>
                    <a:pt x="341" y="267"/>
                    <a:pt x="170" y="678"/>
                  </a:cubicBezTo>
                  <a:cubicBezTo>
                    <a:pt x="1" y="1087"/>
                    <a:pt x="95" y="1558"/>
                    <a:pt x="409" y="1872"/>
                  </a:cubicBezTo>
                  <a:cubicBezTo>
                    <a:pt x="619" y="2082"/>
                    <a:pt x="899" y="2194"/>
                    <a:pt x="1185" y="2194"/>
                  </a:cubicBezTo>
                  <a:cubicBezTo>
                    <a:pt x="1326" y="2194"/>
                    <a:pt x="1468" y="2166"/>
                    <a:pt x="1603" y="2110"/>
                  </a:cubicBezTo>
                  <a:cubicBezTo>
                    <a:pt x="2014" y="1940"/>
                    <a:pt x="2280" y="1541"/>
                    <a:pt x="2280" y="1098"/>
                  </a:cubicBezTo>
                  <a:cubicBezTo>
                    <a:pt x="2280" y="491"/>
                    <a:pt x="1790" y="1"/>
                    <a:pt x="1183" y="1"/>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8" name="Google Shape;1478;p57"/>
            <p:cNvSpPr/>
            <p:nvPr/>
          </p:nvSpPr>
          <p:spPr>
            <a:xfrm>
              <a:off x="1201025" y="-1165525"/>
              <a:ext cx="54825" cy="54875"/>
            </a:xfrm>
            <a:custGeom>
              <a:rect b="b" l="l" r="r" t="t"/>
              <a:pathLst>
                <a:path extrusionOk="0" h="2195" w="2193">
                  <a:moveTo>
                    <a:pt x="1097" y="1"/>
                  </a:moveTo>
                  <a:cubicBezTo>
                    <a:pt x="492" y="1"/>
                    <a:pt x="0" y="492"/>
                    <a:pt x="0" y="1098"/>
                  </a:cubicBezTo>
                  <a:cubicBezTo>
                    <a:pt x="0" y="1703"/>
                    <a:pt x="492" y="2194"/>
                    <a:pt x="1097" y="2194"/>
                  </a:cubicBezTo>
                  <a:cubicBezTo>
                    <a:pt x="1702" y="2194"/>
                    <a:pt x="2193" y="1703"/>
                    <a:pt x="2193" y="1098"/>
                  </a:cubicBezTo>
                  <a:cubicBezTo>
                    <a:pt x="2193" y="492"/>
                    <a:pt x="1702" y="1"/>
                    <a:pt x="1097" y="1"/>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79" name="Google Shape;1479;p57"/>
          <p:cNvSpPr txBox="1"/>
          <p:nvPr>
            <p:ph idx="1" type="subTitle"/>
          </p:nvPr>
        </p:nvSpPr>
        <p:spPr>
          <a:xfrm>
            <a:off x="918425" y="764350"/>
            <a:ext cx="4142400" cy="21915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accent5"/>
              </a:buClr>
              <a:buSzPts val="2600"/>
              <a:buFont typeface="Montserrat Black"/>
              <a:buNone/>
              <a:defRPr sz="2600">
                <a:solidFill>
                  <a:schemeClr val="accent5"/>
                </a:solidFill>
                <a:latin typeface="Montserrat Black"/>
                <a:ea typeface="Montserrat Black"/>
                <a:cs typeface="Montserrat Black"/>
                <a:sym typeface="Montserrat Black"/>
              </a:defRPr>
            </a:lvl1pPr>
            <a:lvl2pPr lvl="1" rtl="0" algn="ctr">
              <a:lnSpc>
                <a:spcPct val="100000"/>
              </a:lnSpc>
              <a:spcBef>
                <a:spcPts val="0"/>
              </a:spcBef>
              <a:spcAft>
                <a:spcPts val="0"/>
              </a:spcAft>
              <a:buClr>
                <a:schemeClr val="accent5"/>
              </a:buClr>
              <a:buSzPts val="2800"/>
              <a:buNone/>
              <a:defRPr sz="2800">
                <a:solidFill>
                  <a:schemeClr val="accent5"/>
                </a:solidFill>
              </a:defRPr>
            </a:lvl2pPr>
            <a:lvl3pPr lvl="2" rtl="0" algn="ctr">
              <a:lnSpc>
                <a:spcPct val="100000"/>
              </a:lnSpc>
              <a:spcBef>
                <a:spcPts val="0"/>
              </a:spcBef>
              <a:spcAft>
                <a:spcPts val="0"/>
              </a:spcAft>
              <a:buClr>
                <a:schemeClr val="accent5"/>
              </a:buClr>
              <a:buSzPts val="2800"/>
              <a:buNone/>
              <a:defRPr sz="2800">
                <a:solidFill>
                  <a:schemeClr val="accent5"/>
                </a:solidFill>
              </a:defRPr>
            </a:lvl3pPr>
            <a:lvl4pPr lvl="3" rtl="0" algn="ctr">
              <a:lnSpc>
                <a:spcPct val="100000"/>
              </a:lnSpc>
              <a:spcBef>
                <a:spcPts val="0"/>
              </a:spcBef>
              <a:spcAft>
                <a:spcPts val="0"/>
              </a:spcAft>
              <a:buClr>
                <a:schemeClr val="accent5"/>
              </a:buClr>
              <a:buSzPts val="2800"/>
              <a:buNone/>
              <a:defRPr sz="2800">
                <a:solidFill>
                  <a:schemeClr val="accent5"/>
                </a:solidFill>
              </a:defRPr>
            </a:lvl4pPr>
            <a:lvl5pPr lvl="4" rtl="0" algn="ctr">
              <a:lnSpc>
                <a:spcPct val="100000"/>
              </a:lnSpc>
              <a:spcBef>
                <a:spcPts val="0"/>
              </a:spcBef>
              <a:spcAft>
                <a:spcPts val="0"/>
              </a:spcAft>
              <a:buClr>
                <a:schemeClr val="accent5"/>
              </a:buClr>
              <a:buSzPts val="2800"/>
              <a:buNone/>
              <a:defRPr sz="2800">
                <a:solidFill>
                  <a:schemeClr val="accent5"/>
                </a:solidFill>
              </a:defRPr>
            </a:lvl5pPr>
            <a:lvl6pPr lvl="5" rtl="0" algn="ctr">
              <a:lnSpc>
                <a:spcPct val="100000"/>
              </a:lnSpc>
              <a:spcBef>
                <a:spcPts val="0"/>
              </a:spcBef>
              <a:spcAft>
                <a:spcPts val="0"/>
              </a:spcAft>
              <a:buClr>
                <a:schemeClr val="accent5"/>
              </a:buClr>
              <a:buSzPts val="2800"/>
              <a:buNone/>
              <a:defRPr sz="2800">
                <a:solidFill>
                  <a:schemeClr val="accent5"/>
                </a:solidFill>
              </a:defRPr>
            </a:lvl6pPr>
            <a:lvl7pPr lvl="6" rtl="0" algn="ctr">
              <a:lnSpc>
                <a:spcPct val="100000"/>
              </a:lnSpc>
              <a:spcBef>
                <a:spcPts val="0"/>
              </a:spcBef>
              <a:spcAft>
                <a:spcPts val="0"/>
              </a:spcAft>
              <a:buClr>
                <a:schemeClr val="accent5"/>
              </a:buClr>
              <a:buSzPts val="2800"/>
              <a:buNone/>
              <a:defRPr sz="2800">
                <a:solidFill>
                  <a:schemeClr val="accent5"/>
                </a:solidFill>
              </a:defRPr>
            </a:lvl7pPr>
            <a:lvl8pPr lvl="7" rtl="0" algn="ctr">
              <a:lnSpc>
                <a:spcPct val="100000"/>
              </a:lnSpc>
              <a:spcBef>
                <a:spcPts val="0"/>
              </a:spcBef>
              <a:spcAft>
                <a:spcPts val="0"/>
              </a:spcAft>
              <a:buClr>
                <a:schemeClr val="accent5"/>
              </a:buClr>
              <a:buSzPts val="2800"/>
              <a:buNone/>
              <a:defRPr sz="2800">
                <a:solidFill>
                  <a:schemeClr val="accent5"/>
                </a:solidFill>
              </a:defRPr>
            </a:lvl8pPr>
            <a:lvl9pPr lvl="8" rtl="0" algn="ctr">
              <a:lnSpc>
                <a:spcPct val="100000"/>
              </a:lnSpc>
              <a:spcBef>
                <a:spcPts val="0"/>
              </a:spcBef>
              <a:spcAft>
                <a:spcPts val="0"/>
              </a:spcAft>
              <a:buClr>
                <a:schemeClr val="accent5"/>
              </a:buClr>
              <a:buSzPts val="2800"/>
              <a:buNone/>
              <a:defRPr sz="2800">
                <a:solidFill>
                  <a:schemeClr val="accent5"/>
                </a:solidFill>
              </a:defRPr>
            </a:lvl9pPr>
          </a:lstStyle>
          <a:p/>
        </p:txBody>
      </p:sp>
      <p:sp>
        <p:nvSpPr>
          <p:cNvPr id="1480" name="Google Shape;1480;p57"/>
          <p:cNvSpPr txBox="1"/>
          <p:nvPr>
            <p:ph type="title"/>
          </p:nvPr>
        </p:nvSpPr>
        <p:spPr>
          <a:xfrm>
            <a:off x="5460402" y="4011728"/>
            <a:ext cx="2840100" cy="437100"/>
          </a:xfrm>
          <a:prstGeom prst="rect">
            <a:avLst/>
          </a:prstGeom>
        </p:spPr>
        <p:txBody>
          <a:bodyPr anchorCtr="0" anchor="b" bIns="91425" lIns="91425" spcFirstLastPara="1" rIns="91425" wrap="square" tIns="91425">
            <a:noAutofit/>
          </a:bodyPr>
          <a:lstStyle>
            <a:lvl1pPr lvl="0" rtl="0" algn="r">
              <a:spcBef>
                <a:spcPts val="0"/>
              </a:spcBef>
              <a:spcAft>
                <a:spcPts val="0"/>
              </a:spcAft>
              <a:buClr>
                <a:schemeClr val="lt2"/>
              </a:buClr>
              <a:buSzPts val="1800"/>
              <a:buFont typeface="Montserrat Medium"/>
              <a:buNone/>
              <a:defRPr sz="1800">
                <a:solidFill>
                  <a:schemeClr val="lt2"/>
                </a:solidFill>
                <a:latin typeface="Montserrat Medium"/>
                <a:ea typeface="Montserrat Medium"/>
                <a:cs typeface="Montserrat Medium"/>
                <a:sym typeface="Montserrat Medium"/>
              </a:defRPr>
            </a:lvl1pPr>
            <a:lvl2pPr lvl="1" rtl="0" algn="r">
              <a:spcBef>
                <a:spcPts val="0"/>
              </a:spcBef>
              <a:spcAft>
                <a:spcPts val="0"/>
              </a:spcAft>
              <a:buClr>
                <a:schemeClr val="lt2"/>
              </a:buClr>
              <a:buSzPts val="1800"/>
              <a:buFont typeface="Montserrat Medium"/>
              <a:buNone/>
              <a:defRPr sz="1800">
                <a:solidFill>
                  <a:schemeClr val="lt2"/>
                </a:solidFill>
                <a:latin typeface="Montserrat Medium"/>
                <a:ea typeface="Montserrat Medium"/>
                <a:cs typeface="Montserrat Medium"/>
                <a:sym typeface="Montserrat Medium"/>
              </a:defRPr>
            </a:lvl2pPr>
            <a:lvl3pPr lvl="2" rtl="0" algn="r">
              <a:spcBef>
                <a:spcPts val="0"/>
              </a:spcBef>
              <a:spcAft>
                <a:spcPts val="0"/>
              </a:spcAft>
              <a:buClr>
                <a:schemeClr val="lt2"/>
              </a:buClr>
              <a:buSzPts val="1800"/>
              <a:buFont typeface="Montserrat Medium"/>
              <a:buNone/>
              <a:defRPr sz="1800">
                <a:solidFill>
                  <a:schemeClr val="lt2"/>
                </a:solidFill>
                <a:latin typeface="Montserrat Medium"/>
                <a:ea typeface="Montserrat Medium"/>
                <a:cs typeface="Montserrat Medium"/>
                <a:sym typeface="Montserrat Medium"/>
              </a:defRPr>
            </a:lvl3pPr>
            <a:lvl4pPr lvl="3" rtl="0" algn="r">
              <a:spcBef>
                <a:spcPts val="0"/>
              </a:spcBef>
              <a:spcAft>
                <a:spcPts val="0"/>
              </a:spcAft>
              <a:buClr>
                <a:schemeClr val="lt2"/>
              </a:buClr>
              <a:buSzPts val="1800"/>
              <a:buFont typeface="Montserrat Medium"/>
              <a:buNone/>
              <a:defRPr sz="1800">
                <a:solidFill>
                  <a:schemeClr val="lt2"/>
                </a:solidFill>
                <a:latin typeface="Montserrat Medium"/>
                <a:ea typeface="Montserrat Medium"/>
                <a:cs typeface="Montserrat Medium"/>
                <a:sym typeface="Montserrat Medium"/>
              </a:defRPr>
            </a:lvl4pPr>
            <a:lvl5pPr lvl="4" rtl="0" algn="r">
              <a:spcBef>
                <a:spcPts val="0"/>
              </a:spcBef>
              <a:spcAft>
                <a:spcPts val="0"/>
              </a:spcAft>
              <a:buClr>
                <a:schemeClr val="lt2"/>
              </a:buClr>
              <a:buSzPts val="1800"/>
              <a:buFont typeface="Montserrat Medium"/>
              <a:buNone/>
              <a:defRPr sz="1800">
                <a:solidFill>
                  <a:schemeClr val="lt2"/>
                </a:solidFill>
                <a:latin typeface="Montserrat Medium"/>
                <a:ea typeface="Montserrat Medium"/>
                <a:cs typeface="Montserrat Medium"/>
                <a:sym typeface="Montserrat Medium"/>
              </a:defRPr>
            </a:lvl5pPr>
            <a:lvl6pPr lvl="5" rtl="0" algn="r">
              <a:spcBef>
                <a:spcPts val="0"/>
              </a:spcBef>
              <a:spcAft>
                <a:spcPts val="0"/>
              </a:spcAft>
              <a:buClr>
                <a:schemeClr val="lt2"/>
              </a:buClr>
              <a:buSzPts val="1800"/>
              <a:buFont typeface="Montserrat Medium"/>
              <a:buNone/>
              <a:defRPr sz="1800">
                <a:solidFill>
                  <a:schemeClr val="lt2"/>
                </a:solidFill>
                <a:latin typeface="Montserrat Medium"/>
                <a:ea typeface="Montserrat Medium"/>
                <a:cs typeface="Montserrat Medium"/>
                <a:sym typeface="Montserrat Medium"/>
              </a:defRPr>
            </a:lvl6pPr>
            <a:lvl7pPr lvl="6" rtl="0" algn="r">
              <a:spcBef>
                <a:spcPts val="0"/>
              </a:spcBef>
              <a:spcAft>
                <a:spcPts val="0"/>
              </a:spcAft>
              <a:buClr>
                <a:schemeClr val="lt2"/>
              </a:buClr>
              <a:buSzPts val="1800"/>
              <a:buFont typeface="Montserrat Medium"/>
              <a:buNone/>
              <a:defRPr sz="1800">
                <a:solidFill>
                  <a:schemeClr val="lt2"/>
                </a:solidFill>
                <a:latin typeface="Montserrat Medium"/>
                <a:ea typeface="Montserrat Medium"/>
                <a:cs typeface="Montserrat Medium"/>
                <a:sym typeface="Montserrat Medium"/>
              </a:defRPr>
            </a:lvl7pPr>
            <a:lvl8pPr lvl="7" rtl="0" algn="r">
              <a:spcBef>
                <a:spcPts val="0"/>
              </a:spcBef>
              <a:spcAft>
                <a:spcPts val="0"/>
              </a:spcAft>
              <a:buClr>
                <a:schemeClr val="lt2"/>
              </a:buClr>
              <a:buSzPts val="1800"/>
              <a:buFont typeface="Montserrat Medium"/>
              <a:buNone/>
              <a:defRPr sz="1800">
                <a:solidFill>
                  <a:schemeClr val="lt2"/>
                </a:solidFill>
                <a:latin typeface="Montserrat Medium"/>
                <a:ea typeface="Montserrat Medium"/>
                <a:cs typeface="Montserrat Medium"/>
                <a:sym typeface="Montserrat Medium"/>
              </a:defRPr>
            </a:lvl8pPr>
            <a:lvl9pPr lvl="8" rtl="0" algn="r">
              <a:spcBef>
                <a:spcPts val="0"/>
              </a:spcBef>
              <a:spcAft>
                <a:spcPts val="0"/>
              </a:spcAft>
              <a:buClr>
                <a:schemeClr val="lt2"/>
              </a:buClr>
              <a:buSzPts val="1800"/>
              <a:buFont typeface="Montserrat Medium"/>
              <a:buNone/>
              <a:defRPr sz="1800">
                <a:solidFill>
                  <a:schemeClr val="lt2"/>
                </a:solidFill>
                <a:latin typeface="Montserrat Medium"/>
                <a:ea typeface="Montserrat Medium"/>
                <a:cs typeface="Montserrat Medium"/>
                <a:sym typeface="Montserrat Medium"/>
              </a:defRPr>
            </a:lvl9pPr>
          </a:lstStyle>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ercentages">
  <p:cSld name="BIG_NUMBER_1">
    <p:spTree>
      <p:nvGrpSpPr>
        <p:cNvPr id="1481" name="Shape 1481"/>
        <p:cNvGrpSpPr/>
        <p:nvPr/>
      </p:nvGrpSpPr>
      <p:grpSpPr>
        <a:xfrm>
          <a:off x="0" y="0"/>
          <a:ext cx="0" cy="0"/>
          <a:chOff x="0" y="0"/>
          <a:chExt cx="0" cy="0"/>
        </a:xfrm>
      </p:grpSpPr>
      <p:sp>
        <p:nvSpPr>
          <p:cNvPr id="1482" name="Google Shape;1482;p58"/>
          <p:cNvSpPr txBox="1"/>
          <p:nvPr>
            <p:ph hasCustomPrompt="1" type="title"/>
          </p:nvPr>
        </p:nvSpPr>
        <p:spPr>
          <a:xfrm>
            <a:off x="1070921" y="886338"/>
            <a:ext cx="2337000" cy="6201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600"/>
              <a:buNone/>
              <a:defRPr sz="36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1483" name="Google Shape;1483;p58"/>
          <p:cNvSpPr txBox="1"/>
          <p:nvPr>
            <p:ph idx="1" type="subTitle"/>
          </p:nvPr>
        </p:nvSpPr>
        <p:spPr>
          <a:xfrm>
            <a:off x="1070921" y="1658838"/>
            <a:ext cx="2337000" cy="6492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484" name="Google Shape;1484;p58"/>
          <p:cNvSpPr txBox="1"/>
          <p:nvPr>
            <p:ph hasCustomPrompt="1" idx="2" type="title"/>
          </p:nvPr>
        </p:nvSpPr>
        <p:spPr>
          <a:xfrm>
            <a:off x="1070921" y="2835463"/>
            <a:ext cx="2337000" cy="6201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600"/>
              <a:buNone/>
              <a:defRPr sz="36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1485" name="Google Shape;1485;p58"/>
          <p:cNvSpPr txBox="1"/>
          <p:nvPr>
            <p:ph idx="3" type="subTitle"/>
          </p:nvPr>
        </p:nvSpPr>
        <p:spPr>
          <a:xfrm>
            <a:off x="1070921" y="3607963"/>
            <a:ext cx="2337000" cy="6492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486" name="Google Shape;1486;p58"/>
          <p:cNvSpPr/>
          <p:nvPr/>
        </p:nvSpPr>
        <p:spPr>
          <a:xfrm rot="10800000">
            <a:off x="0" y="0"/>
            <a:ext cx="956175" cy="956150"/>
          </a:xfrm>
          <a:custGeom>
            <a:rect b="b" l="l" r="r" t="t"/>
            <a:pathLst>
              <a:path extrusionOk="0" h="38246" w="38247">
                <a:moveTo>
                  <a:pt x="38247" y="1"/>
                </a:moveTo>
                <a:cubicBezTo>
                  <a:pt x="17123" y="1"/>
                  <a:pt x="0" y="17124"/>
                  <a:pt x="0" y="38246"/>
                </a:cubicBezTo>
                <a:lnTo>
                  <a:pt x="38247" y="38246"/>
                </a:lnTo>
                <a:lnTo>
                  <a:pt x="38247" y="1"/>
                </a:ln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487" name="Google Shape;1487;p58"/>
          <p:cNvGrpSpPr/>
          <p:nvPr/>
        </p:nvGrpSpPr>
        <p:grpSpPr>
          <a:xfrm>
            <a:off x="-192454" y="4384540"/>
            <a:ext cx="1180530" cy="462678"/>
            <a:chOff x="8029221" y="500015"/>
            <a:chExt cx="1180530" cy="462678"/>
          </a:xfrm>
        </p:grpSpPr>
        <p:sp>
          <p:nvSpPr>
            <p:cNvPr id="1488" name="Google Shape;1488;p58"/>
            <p:cNvSpPr/>
            <p:nvPr/>
          </p:nvSpPr>
          <p:spPr>
            <a:xfrm rot="5400000">
              <a:off x="8501610" y="27626"/>
              <a:ext cx="235751" cy="1180530"/>
            </a:xfrm>
            <a:custGeom>
              <a:rect b="b" l="l" r="r" t="t"/>
              <a:pathLst>
                <a:path extrusionOk="0" h="28638" w="5719">
                  <a:moveTo>
                    <a:pt x="3916" y="1"/>
                  </a:moveTo>
                  <a:lnTo>
                    <a:pt x="0" y="5127"/>
                  </a:lnTo>
                  <a:lnTo>
                    <a:pt x="3510" y="9721"/>
                  </a:lnTo>
                  <a:lnTo>
                    <a:pt x="0" y="14316"/>
                  </a:lnTo>
                  <a:lnTo>
                    <a:pt x="3510" y="18911"/>
                  </a:lnTo>
                  <a:lnTo>
                    <a:pt x="0" y="23508"/>
                  </a:lnTo>
                  <a:lnTo>
                    <a:pt x="3916" y="28637"/>
                  </a:lnTo>
                  <a:lnTo>
                    <a:pt x="5312" y="27573"/>
                  </a:lnTo>
                  <a:lnTo>
                    <a:pt x="2208" y="23508"/>
                  </a:lnTo>
                  <a:lnTo>
                    <a:pt x="5718" y="18910"/>
                  </a:lnTo>
                  <a:lnTo>
                    <a:pt x="2208" y="14316"/>
                  </a:lnTo>
                  <a:lnTo>
                    <a:pt x="5718" y="9721"/>
                  </a:lnTo>
                  <a:lnTo>
                    <a:pt x="2208" y="5127"/>
                  </a:lnTo>
                  <a:lnTo>
                    <a:pt x="5311" y="1067"/>
                  </a:lnTo>
                  <a:lnTo>
                    <a:pt x="3916"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9" name="Google Shape;1489;p58"/>
            <p:cNvSpPr/>
            <p:nvPr/>
          </p:nvSpPr>
          <p:spPr>
            <a:xfrm rot="5400000">
              <a:off x="8501590" y="254532"/>
              <a:ext cx="235793" cy="1180530"/>
            </a:xfrm>
            <a:custGeom>
              <a:rect b="b" l="l" r="r" t="t"/>
              <a:pathLst>
                <a:path extrusionOk="0" h="28638" w="5720">
                  <a:moveTo>
                    <a:pt x="3919" y="1"/>
                  </a:moveTo>
                  <a:lnTo>
                    <a:pt x="1" y="5127"/>
                  </a:lnTo>
                  <a:lnTo>
                    <a:pt x="3512" y="9721"/>
                  </a:lnTo>
                  <a:lnTo>
                    <a:pt x="2" y="14316"/>
                  </a:lnTo>
                  <a:lnTo>
                    <a:pt x="3512" y="18911"/>
                  </a:lnTo>
                  <a:lnTo>
                    <a:pt x="2" y="23508"/>
                  </a:lnTo>
                  <a:lnTo>
                    <a:pt x="3919" y="28637"/>
                  </a:lnTo>
                  <a:lnTo>
                    <a:pt x="5313" y="27573"/>
                  </a:lnTo>
                  <a:lnTo>
                    <a:pt x="2209" y="23508"/>
                  </a:lnTo>
                  <a:lnTo>
                    <a:pt x="5719" y="18910"/>
                  </a:lnTo>
                  <a:lnTo>
                    <a:pt x="2209" y="14316"/>
                  </a:lnTo>
                  <a:lnTo>
                    <a:pt x="5719" y="9721"/>
                  </a:lnTo>
                  <a:lnTo>
                    <a:pt x="2211" y="5127"/>
                  </a:lnTo>
                  <a:lnTo>
                    <a:pt x="5313" y="1067"/>
                  </a:lnTo>
                  <a:lnTo>
                    <a:pt x="3919"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90" name="Google Shape;1490;p58"/>
          <p:cNvGrpSpPr/>
          <p:nvPr/>
        </p:nvGrpSpPr>
        <p:grpSpPr>
          <a:xfrm>
            <a:off x="8408500" y="4288798"/>
            <a:ext cx="2091256" cy="1045522"/>
            <a:chOff x="7033539" y="4088270"/>
            <a:chExt cx="2110461" cy="1055230"/>
          </a:xfrm>
        </p:grpSpPr>
        <p:sp>
          <p:nvSpPr>
            <p:cNvPr id="1491" name="Google Shape;1491;p58"/>
            <p:cNvSpPr/>
            <p:nvPr/>
          </p:nvSpPr>
          <p:spPr>
            <a:xfrm rot="10800000">
              <a:off x="7033539" y="4088270"/>
              <a:ext cx="2110461" cy="1055230"/>
            </a:xfrm>
            <a:custGeom>
              <a:rect b="b" l="l" r="r" t="t"/>
              <a:pathLst>
                <a:path extrusionOk="0" h="19308" w="38616">
                  <a:moveTo>
                    <a:pt x="0" y="0"/>
                  </a:moveTo>
                  <a:cubicBezTo>
                    <a:pt x="0" y="10646"/>
                    <a:pt x="8662" y="19308"/>
                    <a:pt x="19308" y="19308"/>
                  </a:cubicBezTo>
                  <a:cubicBezTo>
                    <a:pt x="29954" y="19308"/>
                    <a:pt x="38616" y="10646"/>
                    <a:pt x="38616" y="0"/>
                  </a:cubicBezTo>
                  <a:lnTo>
                    <a:pt x="36591" y="0"/>
                  </a:lnTo>
                  <a:cubicBezTo>
                    <a:pt x="36591" y="9530"/>
                    <a:pt x="28838" y="17284"/>
                    <a:pt x="19308" y="17284"/>
                  </a:cubicBezTo>
                  <a:cubicBezTo>
                    <a:pt x="9778" y="17284"/>
                    <a:pt x="2024" y="9530"/>
                    <a:pt x="202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2" name="Google Shape;1492;p58"/>
            <p:cNvSpPr/>
            <p:nvPr/>
          </p:nvSpPr>
          <p:spPr>
            <a:xfrm rot="10800000">
              <a:off x="7211758" y="4266491"/>
              <a:ext cx="1754017" cy="877009"/>
            </a:xfrm>
            <a:custGeom>
              <a:rect b="b" l="l" r="r" t="t"/>
              <a:pathLst>
                <a:path extrusionOk="0" h="16047" w="32094">
                  <a:moveTo>
                    <a:pt x="0" y="0"/>
                  </a:moveTo>
                  <a:cubicBezTo>
                    <a:pt x="0" y="8849"/>
                    <a:pt x="7198" y="16047"/>
                    <a:pt x="16047" y="16047"/>
                  </a:cubicBezTo>
                  <a:cubicBezTo>
                    <a:pt x="24894" y="16047"/>
                    <a:pt x="32094" y="8849"/>
                    <a:pt x="32094" y="0"/>
                  </a:cubicBezTo>
                  <a:lnTo>
                    <a:pt x="30069" y="0"/>
                  </a:lnTo>
                  <a:cubicBezTo>
                    <a:pt x="30069" y="7733"/>
                    <a:pt x="23778" y="14022"/>
                    <a:pt x="16047" y="14022"/>
                  </a:cubicBezTo>
                  <a:cubicBezTo>
                    <a:pt x="8314" y="14022"/>
                    <a:pt x="2025" y="7733"/>
                    <a:pt x="202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3" name="Google Shape;1493;p58"/>
            <p:cNvSpPr/>
            <p:nvPr/>
          </p:nvSpPr>
          <p:spPr>
            <a:xfrm rot="10800000">
              <a:off x="7389976" y="4444713"/>
              <a:ext cx="1397574" cy="698787"/>
            </a:xfrm>
            <a:custGeom>
              <a:rect b="b" l="l" r="r" t="t"/>
              <a:pathLst>
                <a:path extrusionOk="0" h="12786" w="25572">
                  <a:moveTo>
                    <a:pt x="0" y="0"/>
                  </a:moveTo>
                  <a:cubicBezTo>
                    <a:pt x="0" y="7050"/>
                    <a:pt x="5736" y="12786"/>
                    <a:pt x="12786" y="12786"/>
                  </a:cubicBezTo>
                  <a:cubicBezTo>
                    <a:pt x="19835" y="12786"/>
                    <a:pt x="25570" y="7050"/>
                    <a:pt x="25571" y="0"/>
                  </a:cubicBezTo>
                  <a:lnTo>
                    <a:pt x="23547" y="0"/>
                  </a:lnTo>
                  <a:cubicBezTo>
                    <a:pt x="23547" y="5933"/>
                    <a:pt x="18719" y="10761"/>
                    <a:pt x="12786" y="10761"/>
                  </a:cubicBezTo>
                  <a:cubicBezTo>
                    <a:pt x="6852" y="10761"/>
                    <a:pt x="2025" y="5933"/>
                    <a:pt x="202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4" name="Google Shape;1494;p58"/>
            <p:cNvSpPr/>
            <p:nvPr/>
          </p:nvSpPr>
          <p:spPr>
            <a:xfrm rot="10800000">
              <a:off x="7568304" y="4622935"/>
              <a:ext cx="1041021" cy="520565"/>
            </a:xfrm>
            <a:custGeom>
              <a:rect b="b" l="l" r="r" t="t"/>
              <a:pathLst>
                <a:path extrusionOk="0" h="9525" w="19048">
                  <a:moveTo>
                    <a:pt x="0" y="0"/>
                  </a:moveTo>
                  <a:cubicBezTo>
                    <a:pt x="0" y="5252"/>
                    <a:pt x="4273" y="9524"/>
                    <a:pt x="9525" y="9524"/>
                  </a:cubicBezTo>
                  <a:cubicBezTo>
                    <a:pt x="14775" y="9524"/>
                    <a:pt x="19048" y="5252"/>
                    <a:pt x="19048" y="0"/>
                  </a:cubicBezTo>
                  <a:lnTo>
                    <a:pt x="17023" y="0"/>
                  </a:lnTo>
                  <a:cubicBezTo>
                    <a:pt x="17023" y="4136"/>
                    <a:pt x="13659" y="7500"/>
                    <a:pt x="9525" y="7500"/>
                  </a:cubicBezTo>
                  <a:cubicBezTo>
                    <a:pt x="5389" y="7500"/>
                    <a:pt x="2025" y="4136"/>
                    <a:pt x="202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5" name="Google Shape;1495;p58"/>
            <p:cNvSpPr/>
            <p:nvPr/>
          </p:nvSpPr>
          <p:spPr>
            <a:xfrm rot="10800000">
              <a:off x="7746522" y="4801266"/>
              <a:ext cx="684468" cy="342234"/>
            </a:xfrm>
            <a:custGeom>
              <a:rect b="b" l="l" r="r" t="t"/>
              <a:pathLst>
                <a:path extrusionOk="0" h="6262" w="12524">
                  <a:moveTo>
                    <a:pt x="0" y="0"/>
                  </a:moveTo>
                  <a:cubicBezTo>
                    <a:pt x="0" y="3453"/>
                    <a:pt x="2809" y="6262"/>
                    <a:pt x="6262" y="6262"/>
                  </a:cubicBezTo>
                  <a:cubicBezTo>
                    <a:pt x="9714" y="6262"/>
                    <a:pt x="12524" y="3453"/>
                    <a:pt x="12524" y="0"/>
                  </a:cubicBezTo>
                  <a:lnTo>
                    <a:pt x="10499" y="0"/>
                  </a:lnTo>
                  <a:cubicBezTo>
                    <a:pt x="10499" y="2337"/>
                    <a:pt x="8598" y="4237"/>
                    <a:pt x="6262" y="4237"/>
                  </a:cubicBezTo>
                  <a:cubicBezTo>
                    <a:pt x="3925" y="4237"/>
                    <a:pt x="2025" y="2338"/>
                    <a:pt x="202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Text">
  <p:cSld name="TITLE_ONLY_2">
    <p:spTree>
      <p:nvGrpSpPr>
        <p:cNvPr id="1496" name="Shape 1496"/>
        <p:cNvGrpSpPr/>
        <p:nvPr/>
      </p:nvGrpSpPr>
      <p:grpSpPr>
        <a:xfrm>
          <a:off x="0" y="0"/>
          <a:ext cx="0" cy="0"/>
          <a:chOff x="0" y="0"/>
          <a:chExt cx="0" cy="0"/>
        </a:xfrm>
      </p:grpSpPr>
      <p:sp>
        <p:nvSpPr>
          <p:cNvPr id="1497" name="Google Shape;1497;p59"/>
          <p:cNvSpPr txBox="1"/>
          <p:nvPr>
            <p:ph type="title"/>
          </p:nvPr>
        </p:nvSpPr>
        <p:spPr>
          <a:xfrm>
            <a:off x="1191600" y="445000"/>
            <a:ext cx="67608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5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grpSp>
        <p:nvGrpSpPr>
          <p:cNvPr id="1498" name="Google Shape;1498;p59"/>
          <p:cNvGrpSpPr/>
          <p:nvPr/>
        </p:nvGrpSpPr>
        <p:grpSpPr>
          <a:xfrm rot="10800000">
            <a:off x="-60888" y="500005"/>
            <a:ext cx="1180530" cy="462678"/>
            <a:chOff x="8029221" y="500015"/>
            <a:chExt cx="1180530" cy="462678"/>
          </a:xfrm>
        </p:grpSpPr>
        <p:sp>
          <p:nvSpPr>
            <p:cNvPr id="1499" name="Google Shape;1499;p59"/>
            <p:cNvSpPr/>
            <p:nvPr/>
          </p:nvSpPr>
          <p:spPr>
            <a:xfrm rot="5400000">
              <a:off x="8501610" y="27626"/>
              <a:ext cx="235751" cy="1180530"/>
            </a:xfrm>
            <a:custGeom>
              <a:rect b="b" l="l" r="r" t="t"/>
              <a:pathLst>
                <a:path extrusionOk="0" h="28638" w="5719">
                  <a:moveTo>
                    <a:pt x="3916" y="1"/>
                  </a:moveTo>
                  <a:lnTo>
                    <a:pt x="0" y="5127"/>
                  </a:lnTo>
                  <a:lnTo>
                    <a:pt x="3510" y="9721"/>
                  </a:lnTo>
                  <a:lnTo>
                    <a:pt x="0" y="14316"/>
                  </a:lnTo>
                  <a:lnTo>
                    <a:pt x="3510" y="18911"/>
                  </a:lnTo>
                  <a:lnTo>
                    <a:pt x="0" y="23508"/>
                  </a:lnTo>
                  <a:lnTo>
                    <a:pt x="3916" y="28637"/>
                  </a:lnTo>
                  <a:lnTo>
                    <a:pt x="5312" y="27573"/>
                  </a:lnTo>
                  <a:lnTo>
                    <a:pt x="2208" y="23508"/>
                  </a:lnTo>
                  <a:lnTo>
                    <a:pt x="5718" y="18910"/>
                  </a:lnTo>
                  <a:lnTo>
                    <a:pt x="2208" y="14316"/>
                  </a:lnTo>
                  <a:lnTo>
                    <a:pt x="5718" y="9721"/>
                  </a:lnTo>
                  <a:lnTo>
                    <a:pt x="2208" y="5127"/>
                  </a:lnTo>
                  <a:lnTo>
                    <a:pt x="5311" y="1067"/>
                  </a:lnTo>
                  <a:lnTo>
                    <a:pt x="3916"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0" name="Google Shape;1500;p59"/>
            <p:cNvSpPr/>
            <p:nvPr/>
          </p:nvSpPr>
          <p:spPr>
            <a:xfrm rot="5400000">
              <a:off x="8501590" y="254532"/>
              <a:ext cx="235793" cy="1180530"/>
            </a:xfrm>
            <a:custGeom>
              <a:rect b="b" l="l" r="r" t="t"/>
              <a:pathLst>
                <a:path extrusionOk="0" h="28638" w="5720">
                  <a:moveTo>
                    <a:pt x="3919" y="1"/>
                  </a:moveTo>
                  <a:lnTo>
                    <a:pt x="1" y="5127"/>
                  </a:lnTo>
                  <a:lnTo>
                    <a:pt x="3512" y="9721"/>
                  </a:lnTo>
                  <a:lnTo>
                    <a:pt x="2" y="14316"/>
                  </a:lnTo>
                  <a:lnTo>
                    <a:pt x="3512" y="18911"/>
                  </a:lnTo>
                  <a:lnTo>
                    <a:pt x="2" y="23508"/>
                  </a:lnTo>
                  <a:lnTo>
                    <a:pt x="3919" y="28637"/>
                  </a:lnTo>
                  <a:lnTo>
                    <a:pt x="5313" y="27573"/>
                  </a:lnTo>
                  <a:lnTo>
                    <a:pt x="2209" y="23508"/>
                  </a:lnTo>
                  <a:lnTo>
                    <a:pt x="5719" y="18910"/>
                  </a:lnTo>
                  <a:lnTo>
                    <a:pt x="2209" y="14316"/>
                  </a:lnTo>
                  <a:lnTo>
                    <a:pt x="5719" y="9721"/>
                  </a:lnTo>
                  <a:lnTo>
                    <a:pt x="2211" y="5127"/>
                  </a:lnTo>
                  <a:lnTo>
                    <a:pt x="5313" y="1067"/>
                  </a:lnTo>
                  <a:lnTo>
                    <a:pt x="3919"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501" name="Google Shape;1501;p59"/>
          <p:cNvSpPr/>
          <p:nvPr/>
        </p:nvSpPr>
        <p:spPr>
          <a:xfrm>
            <a:off x="2962960" y="1565700"/>
            <a:ext cx="4895400" cy="29157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502" name="Google Shape;1502;p59"/>
          <p:cNvGrpSpPr/>
          <p:nvPr/>
        </p:nvGrpSpPr>
        <p:grpSpPr>
          <a:xfrm rot="10800000">
            <a:off x="7975732" y="498215"/>
            <a:ext cx="1173136" cy="466267"/>
            <a:chOff x="8031270" y="500028"/>
            <a:chExt cx="1173136" cy="466267"/>
          </a:xfrm>
        </p:grpSpPr>
        <p:grpSp>
          <p:nvGrpSpPr>
            <p:cNvPr id="1503" name="Google Shape;1503;p59"/>
            <p:cNvGrpSpPr/>
            <p:nvPr/>
          </p:nvGrpSpPr>
          <p:grpSpPr>
            <a:xfrm>
              <a:off x="8031270" y="680572"/>
              <a:ext cx="1173136" cy="285723"/>
              <a:chOff x="423350" y="-1313925"/>
              <a:chExt cx="834675" cy="203275"/>
            </a:xfrm>
          </p:grpSpPr>
          <p:sp>
            <p:nvSpPr>
              <p:cNvPr id="1504" name="Google Shape;1504;p59"/>
              <p:cNvSpPr/>
              <p:nvPr/>
            </p:nvSpPr>
            <p:spPr>
              <a:xfrm>
                <a:off x="423350" y="-1313925"/>
                <a:ext cx="57000" cy="54850"/>
              </a:xfrm>
              <a:custGeom>
                <a:rect b="b" l="l" r="r" t="t"/>
                <a:pathLst>
                  <a:path extrusionOk="0" h="2194" w="2280">
                    <a:moveTo>
                      <a:pt x="1184" y="0"/>
                    </a:moveTo>
                    <a:cubicBezTo>
                      <a:pt x="740" y="0"/>
                      <a:pt x="341" y="268"/>
                      <a:pt x="170" y="678"/>
                    </a:cubicBezTo>
                    <a:cubicBezTo>
                      <a:pt x="1" y="1087"/>
                      <a:pt x="95" y="1559"/>
                      <a:pt x="408" y="1873"/>
                    </a:cubicBezTo>
                    <a:cubicBezTo>
                      <a:pt x="618" y="2083"/>
                      <a:pt x="898" y="2194"/>
                      <a:pt x="1183" y="2194"/>
                    </a:cubicBezTo>
                    <a:cubicBezTo>
                      <a:pt x="1325" y="2194"/>
                      <a:pt x="1468" y="2166"/>
                      <a:pt x="1604" y="2110"/>
                    </a:cubicBezTo>
                    <a:cubicBezTo>
                      <a:pt x="2013" y="1941"/>
                      <a:pt x="2280" y="1540"/>
                      <a:pt x="2280" y="1097"/>
                    </a:cubicBezTo>
                    <a:cubicBezTo>
                      <a:pt x="2280" y="491"/>
                      <a:pt x="1789" y="0"/>
                      <a:pt x="1184"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5" name="Google Shape;1505;p59"/>
              <p:cNvSpPr/>
              <p:nvPr/>
            </p:nvSpPr>
            <p:spPr>
              <a:xfrm>
                <a:off x="617225" y="-1313925"/>
                <a:ext cx="57025" cy="54850"/>
              </a:xfrm>
              <a:custGeom>
                <a:rect b="b" l="l" r="r" t="t"/>
                <a:pathLst>
                  <a:path extrusionOk="0" h="2194" w="2281">
                    <a:moveTo>
                      <a:pt x="1184" y="0"/>
                    </a:moveTo>
                    <a:cubicBezTo>
                      <a:pt x="741" y="0"/>
                      <a:pt x="340" y="268"/>
                      <a:pt x="171" y="678"/>
                    </a:cubicBezTo>
                    <a:cubicBezTo>
                      <a:pt x="0" y="1087"/>
                      <a:pt x="94" y="1559"/>
                      <a:pt x="408" y="1873"/>
                    </a:cubicBezTo>
                    <a:cubicBezTo>
                      <a:pt x="618" y="2083"/>
                      <a:pt x="898" y="2194"/>
                      <a:pt x="1183" y="2194"/>
                    </a:cubicBezTo>
                    <a:cubicBezTo>
                      <a:pt x="1325" y="2194"/>
                      <a:pt x="1468" y="2166"/>
                      <a:pt x="1603" y="2110"/>
                    </a:cubicBezTo>
                    <a:cubicBezTo>
                      <a:pt x="2013" y="1941"/>
                      <a:pt x="2281" y="1540"/>
                      <a:pt x="2279" y="1097"/>
                    </a:cubicBezTo>
                    <a:cubicBezTo>
                      <a:pt x="2279" y="492"/>
                      <a:pt x="1789" y="0"/>
                      <a:pt x="1184"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6" name="Google Shape;1506;p59"/>
              <p:cNvSpPr/>
              <p:nvPr/>
            </p:nvSpPr>
            <p:spPr>
              <a:xfrm>
                <a:off x="811125" y="-1313925"/>
                <a:ext cx="57000" cy="54850"/>
              </a:xfrm>
              <a:custGeom>
                <a:rect b="b" l="l" r="r" t="t"/>
                <a:pathLst>
                  <a:path extrusionOk="0" h="2194" w="2280">
                    <a:moveTo>
                      <a:pt x="1183" y="0"/>
                    </a:moveTo>
                    <a:cubicBezTo>
                      <a:pt x="739" y="0"/>
                      <a:pt x="339" y="268"/>
                      <a:pt x="170" y="678"/>
                    </a:cubicBezTo>
                    <a:cubicBezTo>
                      <a:pt x="0" y="1087"/>
                      <a:pt x="93" y="1559"/>
                      <a:pt x="407" y="1873"/>
                    </a:cubicBezTo>
                    <a:cubicBezTo>
                      <a:pt x="616" y="2083"/>
                      <a:pt x="897" y="2194"/>
                      <a:pt x="1182" y="2194"/>
                    </a:cubicBezTo>
                    <a:cubicBezTo>
                      <a:pt x="1324" y="2194"/>
                      <a:pt x="1466" y="2166"/>
                      <a:pt x="1602" y="2110"/>
                    </a:cubicBezTo>
                    <a:cubicBezTo>
                      <a:pt x="2011" y="1941"/>
                      <a:pt x="2279" y="1540"/>
                      <a:pt x="2279" y="1097"/>
                    </a:cubicBezTo>
                    <a:cubicBezTo>
                      <a:pt x="2279" y="492"/>
                      <a:pt x="1788" y="0"/>
                      <a:pt x="1183"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7" name="Google Shape;1507;p59"/>
              <p:cNvSpPr/>
              <p:nvPr/>
            </p:nvSpPr>
            <p:spPr>
              <a:xfrm>
                <a:off x="1004975" y="-1313925"/>
                <a:ext cx="57025" cy="54850"/>
              </a:xfrm>
              <a:custGeom>
                <a:rect b="b" l="l" r="r" t="t"/>
                <a:pathLst>
                  <a:path extrusionOk="0" h="2194" w="2281">
                    <a:moveTo>
                      <a:pt x="1183" y="0"/>
                    </a:moveTo>
                    <a:cubicBezTo>
                      <a:pt x="740" y="0"/>
                      <a:pt x="341" y="268"/>
                      <a:pt x="170" y="678"/>
                    </a:cubicBezTo>
                    <a:cubicBezTo>
                      <a:pt x="1" y="1087"/>
                      <a:pt x="95" y="1559"/>
                      <a:pt x="409" y="1873"/>
                    </a:cubicBezTo>
                    <a:cubicBezTo>
                      <a:pt x="618" y="2083"/>
                      <a:pt x="898" y="2194"/>
                      <a:pt x="1183" y="2194"/>
                    </a:cubicBezTo>
                    <a:cubicBezTo>
                      <a:pt x="1324" y="2194"/>
                      <a:pt x="1467" y="2166"/>
                      <a:pt x="1603" y="2110"/>
                    </a:cubicBezTo>
                    <a:cubicBezTo>
                      <a:pt x="2014" y="1941"/>
                      <a:pt x="2280" y="1540"/>
                      <a:pt x="2280" y="1097"/>
                    </a:cubicBezTo>
                    <a:cubicBezTo>
                      <a:pt x="2280" y="492"/>
                      <a:pt x="1790" y="0"/>
                      <a:pt x="1183"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8" name="Google Shape;1508;p59"/>
              <p:cNvSpPr/>
              <p:nvPr/>
            </p:nvSpPr>
            <p:spPr>
              <a:xfrm>
                <a:off x="1201025" y="-1313925"/>
                <a:ext cx="57000" cy="54875"/>
              </a:xfrm>
              <a:custGeom>
                <a:rect b="b" l="l" r="r" t="t"/>
                <a:pathLst>
                  <a:path extrusionOk="0" h="2195" w="2280">
                    <a:moveTo>
                      <a:pt x="1097" y="1"/>
                    </a:moveTo>
                    <a:cubicBezTo>
                      <a:pt x="956" y="1"/>
                      <a:pt x="813" y="28"/>
                      <a:pt x="678" y="84"/>
                    </a:cubicBezTo>
                    <a:cubicBezTo>
                      <a:pt x="267" y="254"/>
                      <a:pt x="0" y="654"/>
                      <a:pt x="0" y="1097"/>
                    </a:cubicBezTo>
                    <a:cubicBezTo>
                      <a:pt x="0" y="1702"/>
                      <a:pt x="491" y="2194"/>
                      <a:pt x="1097" y="2194"/>
                    </a:cubicBezTo>
                    <a:cubicBezTo>
                      <a:pt x="1540" y="2194"/>
                      <a:pt x="1941" y="1926"/>
                      <a:pt x="2110" y="1517"/>
                    </a:cubicBezTo>
                    <a:cubicBezTo>
                      <a:pt x="2280" y="1107"/>
                      <a:pt x="2185" y="635"/>
                      <a:pt x="1872" y="321"/>
                    </a:cubicBezTo>
                    <a:cubicBezTo>
                      <a:pt x="1662" y="112"/>
                      <a:pt x="1382" y="1"/>
                      <a:pt x="1097"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9" name="Google Shape;1509;p59"/>
              <p:cNvSpPr/>
              <p:nvPr/>
            </p:nvSpPr>
            <p:spPr>
              <a:xfrm>
                <a:off x="425525" y="-1165525"/>
                <a:ext cx="54825" cy="54875"/>
              </a:xfrm>
              <a:custGeom>
                <a:rect b="b" l="l" r="r" t="t"/>
                <a:pathLst>
                  <a:path extrusionOk="0" h="2195" w="2193">
                    <a:moveTo>
                      <a:pt x="1096" y="1"/>
                    </a:moveTo>
                    <a:cubicBezTo>
                      <a:pt x="491" y="1"/>
                      <a:pt x="0" y="492"/>
                      <a:pt x="0" y="1098"/>
                    </a:cubicBezTo>
                    <a:cubicBezTo>
                      <a:pt x="0" y="1703"/>
                      <a:pt x="491" y="2194"/>
                      <a:pt x="1096" y="2194"/>
                    </a:cubicBezTo>
                    <a:cubicBezTo>
                      <a:pt x="1702" y="2194"/>
                      <a:pt x="2193" y="1703"/>
                      <a:pt x="2193" y="1098"/>
                    </a:cubicBezTo>
                    <a:cubicBezTo>
                      <a:pt x="2193" y="492"/>
                      <a:pt x="1702" y="1"/>
                      <a:pt x="109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0" name="Google Shape;1510;p59"/>
              <p:cNvSpPr/>
              <p:nvPr/>
            </p:nvSpPr>
            <p:spPr>
              <a:xfrm>
                <a:off x="619400" y="-1165525"/>
                <a:ext cx="54825" cy="54875"/>
              </a:xfrm>
              <a:custGeom>
                <a:rect b="b" l="l" r="r" t="t"/>
                <a:pathLst>
                  <a:path extrusionOk="0" h="2195" w="2193">
                    <a:moveTo>
                      <a:pt x="1097" y="1"/>
                    </a:moveTo>
                    <a:cubicBezTo>
                      <a:pt x="492" y="1"/>
                      <a:pt x="0" y="492"/>
                      <a:pt x="0" y="1098"/>
                    </a:cubicBezTo>
                    <a:cubicBezTo>
                      <a:pt x="0" y="1703"/>
                      <a:pt x="492" y="2194"/>
                      <a:pt x="1097" y="2194"/>
                    </a:cubicBezTo>
                    <a:cubicBezTo>
                      <a:pt x="1702" y="2194"/>
                      <a:pt x="2192" y="1703"/>
                      <a:pt x="2192" y="1098"/>
                    </a:cubicBezTo>
                    <a:cubicBezTo>
                      <a:pt x="2192" y="492"/>
                      <a:pt x="1702" y="1"/>
                      <a:pt x="1097"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1" name="Google Shape;1511;p59"/>
              <p:cNvSpPr/>
              <p:nvPr/>
            </p:nvSpPr>
            <p:spPr>
              <a:xfrm>
                <a:off x="811225" y="-1165550"/>
                <a:ext cx="59000" cy="54850"/>
              </a:xfrm>
              <a:custGeom>
                <a:rect b="b" l="l" r="r" t="t"/>
                <a:pathLst>
                  <a:path extrusionOk="0" h="2194" w="2360">
                    <a:moveTo>
                      <a:pt x="1180" y="1"/>
                    </a:moveTo>
                    <a:cubicBezTo>
                      <a:pt x="1122" y="1"/>
                      <a:pt x="1064" y="5"/>
                      <a:pt x="1005" y="15"/>
                    </a:cubicBezTo>
                    <a:cubicBezTo>
                      <a:pt x="407" y="112"/>
                      <a:pt x="1" y="676"/>
                      <a:pt x="98" y="1274"/>
                    </a:cubicBezTo>
                    <a:cubicBezTo>
                      <a:pt x="185" y="1812"/>
                      <a:pt x="650" y="2194"/>
                      <a:pt x="1178" y="2194"/>
                    </a:cubicBezTo>
                    <a:cubicBezTo>
                      <a:pt x="1236" y="2194"/>
                      <a:pt x="1296" y="2189"/>
                      <a:pt x="1355" y="2179"/>
                    </a:cubicBezTo>
                    <a:cubicBezTo>
                      <a:pt x="1953" y="2083"/>
                      <a:pt x="2359" y="1520"/>
                      <a:pt x="2262" y="922"/>
                    </a:cubicBezTo>
                    <a:cubicBezTo>
                      <a:pt x="2175" y="383"/>
                      <a:pt x="1708" y="1"/>
                      <a:pt x="1180"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2" name="Google Shape;1512;p59"/>
              <p:cNvSpPr/>
              <p:nvPr/>
            </p:nvSpPr>
            <p:spPr>
              <a:xfrm>
                <a:off x="1004975" y="-1165525"/>
                <a:ext cx="57025" cy="54850"/>
              </a:xfrm>
              <a:custGeom>
                <a:rect b="b" l="l" r="r" t="t"/>
                <a:pathLst>
                  <a:path extrusionOk="0" h="2194" w="2281">
                    <a:moveTo>
                      <a:pt x="1183" y="1"/>
                    </a:moveTo>
                    <a:cubicBezTo>
                      <a:pt x="740" y="1"/>
                      <a:pt x="341" y="267"/>
                      <a:pt x="170" y="678"/>
                    </a:cubicBezTo>
                    <a:cubicBezTo>
                      <a:pt x="1" y="1087"/>
                      <a:pt x="95" y="1558"/>
                      <a:pt x="409" y="1872"/>
                    </a:cubicBezTo>
                    <a:cubicBezTo>
                      <a:pt x="619" y="2082"/>
                      <a:pt x="899" y="2194"/>
                      <a:pt x="1185" y="2194"/>
                    </a:cubicBezTo>
                    <a:cubicBezTo>
                      <a:pt x="1326" y="2194"/>
                      <a:pt x="1468" y="2166"/>
                      <a:pt x="1603" y="2110"/>
                    </a:cubicBezTo>
                    <a:cubicBezTo>
                      <a:pt x="2014" y="1940"/>
                      <a:pt x="2280" y="1541"/>
                      <a:pt x="2280" y="1098"/>
                    </a:cubicBezTo>
                    <a:cubicBezTo>
                      <a:pt x="2280" y="491"/>
                      <a:pt x="1790" y="1"/>
                      <a:pt x="118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3" name="Google Shape;1513;p59"/>
              <p:cNvSpPr/>
              <p:nvPr/>
            </p:nvSpPr>
            <p:spPr>
              <a:xfrm>
                <a:off x="1201025" y="-1165525"/>
                <a:ext cx="54825" cy="54875"/>
              </a:xfrm>
              <a:custGeom>
                <a:rect b="b" l="l" r="r" t="t"/>
                <a:pathLst>
                  <a:path extrusionOk="0" h="2195" w="2193">
                    <a:moveTo>
                      <a:pt x="1097" y="1"/>
                    </a:moveTo>
                    <a:cubicBezTo>
                      <a:pt x="492" y="1"/>
                      <a:pt x="0" y="492"/>
                      <a:pt x="0" y="1098"/>
                    </a:cubicBezTo>
                    <a:cubicBezTo>
                      <a:pt x="0" y="1703"/>
                      <a:pt x="492" y="2194"/>
                      <a:pt x="1097" y="2194"/>
                    </a:cubicBezTo>
                    <a:cubicBezTo>
                      <a:pt x="1702" y="2194"/>
                      <a:pt x="2193" y="1703"/>
                      <a:pt x="2193" y="1098"/>
                    </a:cubicBezTo>
                    <a:cubicBezTo>
                      <a:pt x="2193" y="492"/>
                      <a:pt x="1702" y="1"/>
                      <a:pt x="1097"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14" name="Google Shape;1514;p59"/>
            <p:cNvGrpSpPr/>
            <p:nvPr/>
          </p:nvGrpSpPr>
          <p:grpSpPr>
            <a:xfrm>
              <a:off x="8032839" y="500028"/>
              <a:ext cx="1167022" cy="77167"/>
              <a:chOff x="425525" y="-1165550"/>
              <a:chExt cx="830325" cy="54900"/>
            </a:xfrm>
          </p:grpSpPr>
          <p:sp>
            <p:nvSpPr>
              <p:cNvPr id="1515" name="Google Shape;1515;p59"/>
              <p:cNvSpPr/>
              <p:nvPr/>
            </p:nvSpPr>
            <p:spPr>
              <a:xfrm>
                <a:off x="425525" y="-1165525"/>
                <a:ext cx="54825" cy="54875"/>
              </a:xfrm>
              <a:custGeom>
                <a:rect b="b" l="l" r="r" t="t"/>
                <a:pathLst>
                  <a:path extrusionOk="0" h="2195" w="2193">
                    <a:moveTo>
                      <a:pt x="1096" y="1"/>
                    </a:moveTo>
                    <a:cubicBezTo>
                      <a:pt x="491" y="1"/>
                      <a:pt x="0" y="492"/>
                      <a:pt x="0" y="1098"/>
                    </a:cubicBezTo>
                    <a:cubicBezTo>
                      <a:pt x="0" y="1703"/>
                      <a:pt x="491" y="2194"/>
                      <a:pt x="1096" y="2194"/>
                    </a:cubicBezTo>
                    <a:cubicBezTo>
                      <a:pt x="1702" y="2194"/>
                      <a:pt x="2193" y="1703"/>
                      <a:pt x="2193" y="1098"/>
                    </a:cubicBezTo>
                    <a:cubicBezTo>
                      <a:pt x="2193" y="492"/>
                      <a:pt x="1702" y="1"/>
                      <a:pt x="109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6" name="Google Shape;1516;p59"/>
              <p:cNvSpPr/>
              <p:nvPr/>
            </p:nvSpPr>
            <p:spPr>
              <a:xfrm>
                <a:off x="619400" y="-1165525"/>
                <a:ext cx="54825" cy="54875"/>
              </a:xfrm>
              <a:custGeom>
                <a:rect b="b" l="l" r="r" t="t"/>
                <a:pathLst>
                  <a:path extrusionOk="0" h="2195" w="2193">
                    <a:moveTo>
                      <a:pt x="1097" y="1"/>
                    </a:moveTo>
                    <a:cubicBezTo>
                      <a:pt x="492" y="1"/>
                      <a:pt x="0" y="492"/>
                      <a:pt x="0" y="1098"/>
                    </a:cubicBezTo>
                    <a:cubicBezTo>
                      <a:pt x="0" y="1703"/>
                      <a:pt x="492" y="2194"/>
                      <a:pt x="1097" y="2194"/>
                    </a:cubicBezTo>
                    <a:cubicBezTo>
                      <a:pt x="1702" y="2194"/>
                      <a:pt x="2192" y="1703"/>
                      <a:pt x="2192" y="1098"/>
                    </a:cubicBezTo>
                    <a:cubicBezTo>
                      <a:pt x="2192" y="492"/>
                      <a:pt x="1702" y="1"/>
                      <a:pt x="1097"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7" name="Google Shape;1517;p59"/>
              <p:cNvSpPr/>
              <p:nvPr/>
            </p:nvSpPr>
            <p:spPr>
              <a:xfrm>
                <a:off x="811225" y="-1165550"/>
                <a:ext cx="59000" cy="54850"/>
              </a:xfrm>
              <a:custGeom>
                <a:rect b="b" l="l" r="r" t="t"/>
                <a:pathLst>
                  <a:path extrusionOk="0" h="2194" w="2360">
                    <a:moveTo>
                      <a:pt x="1180" y="1"/>
                    </a:moveTo>
                    <a:cubicBezTo>
                      <a:pt x="1122" y="1"/>
                      <a:pt x="1064" y="5"/>
                      <a:pt x="1005" y="15"/>
                    </a:cubicBezTo>
                    <a:cubicBezTo>
                      <a:pt x="407" y="112"/>
                      <a:pt x="1" y="676"/>
                      <a:pt x="98" y="1274"/>
                    </a:cubicBezTo>
                    <a:cubicBezTo>
                      <a:pt x="185" y="1812"/>
                      <a:pt x="650" y="2194"/>
                      <a:pt x="1178" y="2194"/>
                    </a:cubicBezTo>
                    <a:cubicBezTo>
                      <a:pt x="1236" y="2194"/>
                      <a:pt x="1296" y="2189"/>
                      <a:pt x="1355" y="2179"/>
                    </a:cubicBezTo>
                    <a:cubicBezTo>
                      <a:pt x="1953" y="2083"/>
                      <a:pt x="2359" y="1520"/>
                      <a:pt x="2262" y="922"/>
                    </a:cubicBezTo>
                    <a:cubicBezTo>
                      <a:pt x="2175" y="383"/>
                      <a:pt x="1708" y="1"/>
                      <a:pt x="1180"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8" name="Google Shape;1518;p59"/>
              <p:cNvSpPr/>
              <p:nvPr/>
            </p:nvSpPr>
            <p:spPr>
              <a:xfrm>
                <a:off x="1004975" y="-1165525"/>
                <a:ext cx="57025" cy="54850"/>
              </a:xfrm>
              <a:custGeom>
                <a:rect b="b" l="l" r="r" t="t"/>
                <a:pathLst>
                  <a:path extrusionOk="0" h="2194" w="2281">
                    <a:moveTo>
                      <a:pt x="1183" y="1"/>
                    </a:moveTo>
                    <a:cubicBezTo>
                      <a:pt x="740" y="1"/>
                      <a:pt x="341" y="267"/>
                      <a:pt x="170" y="678"/>
                    </a:cubicBezTo>
                    <a:cubicBezTo>
                      <a:pt x="1" y="1087"/>
                      <a:pt x="95" y="1558"/>
                      <a:pt x="409" y="1872"/>
                    </a:cubicBezTo>
                    <a:cubicBezTo>
                      <a:pt x="619" y="2082"/>
                      <a:pt x="899" y="2194"/>
                      <a:pt x="1185" y="2194"/>
                    </a:cubicBezTo>
                    <a:cubicBezTo>
                      <a:pt x="1326" y="2194"/>
                      <a:pt x="1468" y="2166"/>
                      <a:pt x="1603" y="2110"/>
                    </a:cubicBezTo>
                    <a:cubicBezTo>
                      <a:pt x="2014" y="1940"/>
                      <a:pt x="2280" y="1541"/>
                      <a:pt x="2280" y="1098"/>
                    </a:cubicBezTo>
                    <a:cubicBezTo>
                      <a:pt x="2280" y="491"/>
                      <a:pt x="1790" y="1"/>
                      <a:pt x="118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9" name="Google Shape;1519;p59"/>
              <p:cNvSpPr/>
              <p:nvPr/>
            </p:nvSpPr>
            <p:spPr>
              <a:xfrm>
                <a:off x="1201025" y="-1165525"/>
                <a:ext cx="54825" cy="54875"/>
              </a:xfrm>
              <a:custGeom>
                <a:rect b="b" l="l" r="r" t="t"/>
                <a:pathLst>
                  <a:path extrusionOk="0" h="2195" w="2193">
                    <a:moveTo>
                      <a:pt x="1097" y="1"/>
                    </a:moveTo>
                    <a:cubicBezTo>
                      <a:pt x="492" y="1"/>
                      <a:pt x="0" y="492"/>
                      <a:pt x="0" y="1098"/>
                    </a:cubicBezTo>
                    <a:cubicBezTo>
                      <a:pt x="0" y="1703"/>
                      <a:pt x="492" y="2194"/>
                      <a:pt x="1097" y="2194"/>
                    </a:cubicBezTo>
                    <a:cubicBezTo>
                      <a:pt x="1702" y="2194"/>
                      <a:pt x="2193" y="1703"/>
                      <a:pt x="2193" y="1098"/>
                    </a:cubicBezTo>
                    <a:cubicBezTo>
                      <a:pt x="2193" y="492"/>
                      <a:pt x="1702" y="1"/>
                      <a:pt x="1097"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1520" name="Google Shape;1520;p59"/>
          <p:cNvSpPr txBox="1"/>
          <p:nvPr>
            <p:ph idx="2" type="title"/>
          </p:nvPr>
        </p:nvSpPr>
        <p:spPr>
          <a:xfrm>
            <a:off x="5284225" y="2173491"/>
            <a:ext cx="1996500" cy="416400"/>
          </a:xfrm>
          <a:prstGeom prst="rect">
            <a:avLst/>
          </a:prstGeom>
        </p:spPr>
        <p:txBody>
          <a:bodyPr anchorCtr="0" anchor="b" bIns="91425" lIns="91425" spcFirstLastPara="1" rIns="91425" wrap="square" tIns="91425">
            <a:noAutofit/>
          </a:bodyPr>
          <a:lstStyle>
            <a:lvl1pPr lvl="0" rtl="0">
              <a:spcBef>
                <a:spcPts val="0"/>
              </a:spcBef>
              <a:spcAft>
                <a:spcPts val="0"/>
              </a:spcAft>
              <a:buClr>
                <a:schemeClr val="lt2"/>
              </a:buClr>
              <a:buSzPts val="1600"/>
              <a:buNone/>
              <a:defRPr sz="1600">
                <a:solidFill>
                  <a:schemeClr val="lt2"/>
                </a:solidFill>
              </a:defRPr>
            </a:lvl1pPr>
            <a:lvl2pPr lvl="1" rtl="0">
              <a:spcBef>
                <a:spcPts val="0"/>
              </a:spcBef>
              <a:spcAft>
                <a:spcPts val="0"/>
              </a:spcAft>
              <a:buClr>
                <a:schemeClr val="lt2"/>
              </a:buClr>
              <a:buSzPts val="1400"/>
              <a:buNone/>
              <a:defRPr sz="1400">
                <a:solidFill>
                  <a:schemeClr val="lt2"/>
                </a:solidFill>
              </a:defRPr>
            </a:lvl2pPr>
            <a:lvl3pPr lvl="2" rtl="0">
              <a:spcBef>
                <a:spcPts val="0"/>
              </a:spcBef>
              <a:spcAft>
                <a:spcPts val="0"/>
              </a:spcAft>
              <a:buClr>
                <a:schemeClr val="lt2"/>
              </a:buClr>
              <a:buSzPts val="1400"/>
              <a:buNone/>
              <a:defRPr sz="1400">
                <a:solidFill>
                  <a:schemeClr val="lt2"/>
                </a:solidFill>
              </a:defRPr>
            </a:lvl3pPr>
            <a:lvl4pPr lvl="3" rtl="0">
              <a:spcBef>
                <a:spcPts val="0"/>
              </a:spcBef>
              <a:spcAft>
                <a:spcPts val="0"/>
              </a:spcAft>
              <a:buClr>
                <a:schemeClr val="lt2"/>
              </a:buClr>
              <a:buSzPts val="1400"/>
              <a:buNone/>
              <a:defRPr sz="1400">
                <a:solidFill>
                  <a:schemeClr val="lt2"/>
                </a:solidFill>
              </a:defRPr>
            </a:lvl4pPr>
            <a:lvl5pPr lvl="4" rtl="0">
              <a:spcBef>
                <a:spcPts val="0"/>
              </a:spcBef>
              <a:spcAft>
                <a:spcPts val="0"/>
              </a:spcAft>
              <a:buClr>
                <a:schemeClr val="lt2"/>
              </a:buClr>
              <a:buSzPts val="1400"/>
              <a:buNone/>
              <a:defRPr sz="1400">
                <a:solidFill>
                  <a:schemeClr val="lt2"/>
                </a:solidFill>
              </a:defRPr>
            </a:lvl5pPr>
            <a:lvl6pPr lvl="5" rtl="0">
              <a:spcBef>
                <a:spcPts val="0"/>
              </a:spcBef>
              <a:spcAft>
                <a:spcPts val="0"/>
              </a:spcAft>
              <a:buClr>
                <a:schemeClr val="lt2"/>
              </a:buClr>
              <a:buSzPts val="1400"/>
              <a:buNone/>
              <a:defRPr sz="1400">
                <a:solidFill>
                  <a:schemeClr val="lt2"/>
                </a:solidFill>
              </a:defRPr>
            </a:lvl6pPr>
            <a:lvl7pPr lvl="6" rtl="0">
              <a:spcBef>
                <a:spcPts val="0"/>
              </a:spcBef>
              <a:spcAft>
                <a:spcPts val="0"/>
              </a:spcAft>
              <a:buClr>
                <a:schemeClr val="lt2"/>
              </a:buClr>
              <a:buSzPts val="1400"/>
              <a:buNone/>
              <a:defRPr sz="1400">
                <a:solidFill>
                  <a:schemeClr val="lt2"/>
                </a:solidFill>
              </a:defRPr>
            </a:lvl7pPr>
            <a:lvl8pPr lvl="7" rtl="0">
              <a:spcBef>
                <a:spcPts val="0"/>
              </a:spcBef>
              <a:spcAft>
                <a:spcPts val="0"/>
              </a:spcAft>
              <a:buClr>
                <a:schemeClr val="lt2"/>
              </a:buClr>
              <a:buSzPts val="1400"/>
              <a:buNone/>
              <a:defRPr sz="1400">
                <a:solidFill>
                  <a:schemeClr val="lt2"/>
                </a:solidFill>
              </a:defRPr>
            </a:lvl8pPr>
            <a:lvl9pPr lvl="8" rtl="0">
              <a:spcBef>
                <a:spcPts val="0"/>
              </a:spcBef>
              <a:spcAft>
                <a:spcPts val="0"/>
              </a:spcAft>
              <a:buClr>
                <a:schemeClr val="lt2"/>
              </a:buClr>
              <a:buSzPts val="1400"/>
              <a:buNone/>
              <a:defRPr sz="1400">
                <a:solidFill>
                  <a:schemeClr val="lt2"/>
                </a:solidFill>
              </a:defRPr>
            </a:lvl9pPr>
          </a:lstStyle>
          <a:p/>
        </p:txBody>
      </p:sp>
      <p:sp>
        <p:nvSpPr>
          <p:cNvPr id="1521" name="Google Shape;1521;p59"/>
          <p:cNvSpPr txBox="1"/>
          <p:nvPr>
            <p:ph idx="1" type="subTitle"/>
          </p:nvPr>
        </p:nvSpPr>
        <p:spPr>
          <a:xfrm>
            <a:off x="5284250" y="2590503"/>
            <a:ext cx="1996500" cy="12831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lt2"/>
              </a:buClr>
              <a:buSzPts val="1200"/>
              <a:buNone/>
              <a:defRPr sz="1200">
                <a:solidFill>
                  <a:schemeClr val="lt2"/>
                </a:solidFill>
              </a:defRPr>
            </a:lvl1pPr>
            <a:lvl2pPr lvl="1" rtl="0">
              <a:lnSpc>
                <a:spcPct val="100000"/>
              </a:lnSpc>
              <a:spcBef>
                <a:spcPts val="0"/>
              </a:spcBef>
              <a:spcAft>
                <a:spcPts val="0"/>
              </a:spcAft>
              <a:buClr>
                <a:schemeClr val="lt2"/>
              </a:buClr>
              <a:buSzPts val="1400"/>
              <a:buNone/>
              <a:defRPr>
                <a:solidFill>
                  <a:schemeClr val="lt2"/>
                </a:solidFill>
              </a:defRPr>
            </a:lvl2pPr>
            <a:lvl3pPr lvl="2" rtl="0">
              <a:lnSpc>
                <a:spcPct val="100000"/>
              </a:lnSpc>
              <a:spcBef>
                <a:spcPts val="0"/>
              </a:spcBef>
              <a:spcAft>
                <a:spcPts val="0"/>
              </a:spcAft>
              <a:buClr>
                <a:schemeClr val="lt2"/>
              </a:buClr>
              <a:buSzPts val="1400"/>
              <a:buNone/>
              <a:defRPr>
                <a:solidFill>
                  <a:schemeClr val="lt2"/>
                </a:solidFill>
              </a:defRPr>
            </a:lvl3pPr>
            <a:lvl4pPr lvl="3" rtl="0">
              <a:lnSpc>
                <a:spcPct val="100000"/>
              </a:lnSpc>
              <a:spcBef>
                <a:spcPts val="0"/>
              </a:spcBef>
              <a:spcAft>
                <a:spcPts val="0"/>
              </a:spcAft>
              <a:buClr>
                <a:schemeClr val="lt2"/>
              </a:buClr>
              <a:buSzPts val="1400"/>
              <a:buNone/>
              <a:defRPr>
                <a:solidFill>
                  <a:schemeClr val="lt2"/>
                </a:solidFill>
              </a:defRPr>
            </a:lvl4pPr>
            <a:lvl5pPr lvl="4" rtl="0">
              <a:lnSpc>
                <a:spcPct val="100000"/>
              </a:lnSpc>
              <a:spcBef>
                <a:spcPts val="0"/>
              </a:spcBef>
              <a:spcAft>
                <a:spcPts val="0"/>
              </a:spcAft>
              <a:buClr>
                <a:schemeClr val="lt2"/>
              </a:buClr>
              <a:buSzPts val="1400"/>
              <a:buNone/>
              <a:defRPr>
                <a:solidFill>
                  <a:schemeClr val="lt2"/>
                </a:solidFill>
              </a:defRPr>
            </a:lvl5pPr>
            <a:lvl6pPr lvl="5" rtl="0">
              <a:lnSpc>
                <a:spcPct val="100000"/>
              </a:lnSpc>
              <a:spcBef>
                <a:spcPts val="0"/>
              </a:spcBef>
              <a:spcAft>
                <a:spcPts val="0"/>
              </a:spcAft>
              <a:buClr>
                <a:schemeClr val="lt2"/>
              </a:buClr>
              <a:buSzPts val="1400"/>
              <a:buNone/>
              <a:defRPr>
                <a:solidFill>
                  <a:schemeClr val="lt2"/>
                </a:solidFill>
              </a:defRPr>
            </a:lvl6pPr>
            <a:lvl7pPr lvl="6" rtl="0">
              <a:lnSpc>
                <a:spcPct val="100000"/>
              </a:lnSpc>
              <a:spcBef>
                <a:spcPts val="0"/>
              </a:spcBef>
              <a:spcAft>
                <a:spcPts val="0"/>
              </a:spcAft>
              <a:buClr>
                <a:schemeClr val="lt2"/>
              </a:buClr>
              <a:buSzPts val="1400"/>
              <a:buNone/>
              <a:defRPr>
                <a:solidFill>
                  <a:schemeClr val="lt2"/>
                </a:solidFill>
              </a:defRPr>
            </a:lvl7pPr>
            <a:lvl8pPr lvl="7" rtl="0">
              <a:lnSpc>
                <a:spcPct val="100000"/>
              </a:lnSpc>
              <a:spcBef>
                <a:spcPts val="0"/>
              </a:spcBef>
              <a:spcAft>
                <a:spcPts val="0"/>
              </a:spcAft>
              <a:buClr>
                <a:schemeClr val="lt2"/>
              </a:buClr>
              <a:buSzPts val="1400"/>
              <a:buNone/>
              <a:defRPr>
                <a:solidFill>
                  <a:schemeClr val="lt2"/>
                </a:solidFill>
              </a:defRPr>
            </a:lvl8pPr>
            <a:lvl9pPr lvl="8" rtl="0">
              <a:lnSpc>
                <a:spcPct val="100000"/>
              </a:lnSpc>
              <a:spcBef>
                <a:spcPts val="0"/>
              </a:spcBef>
              <a:spcAft>
                <a:spcPts val="0"/>
              </a:spcAft>
              <a:buClr>
                <a:schemeClr val="lt2"/>
              </a:buClr>
              <a:buSzPts val="1400"/>
              <a:buNone/>
              <a:defRPr>
                <a:solidFill>
                  <a:schemeClr val="lt2"/>
                </a:solidFill>
              </a:defRPr>
            </a:lvl9pPr>
          </a:lstStyle>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Two Columns ">
  <p:cSld name="TITLE_ONLY_1_1_2">
    <p:spTree>
      <p:nvGrpSpPr>
        <p:cNvPr id="1522" name="Shape 1522"/>
        <p:cNvGrpSpPr/>
        <p:nvPr/>
      </p:nvGrpSpPr>
      <p:grpSpPr>
        <a:xfrm>
          <a:off x="0" y="0"/>
          <a:ext cx="0" cy="0"/>
          <a:chOff x="0" y="0"/>
          <a:chExt cx="0" cy="0"/>
        </a:xfrm>
      </p:grpSpPr>
      <p:sp>
        <p:nvSpPr>
          <p:cNvPr id="1523" name="Google Shape;1523;p60"/>
          <p:cNvSpPr/>
          <p:nvPr/>
        </p:nvSpPr>
        <p:spPr>
          <a:xfrm>
            <a:off x="0" y="2169400"/>
            <a:ext cx="4168800" cy="20502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2"/>
              </a:solidFill>
            </a:endParaRPr>
          </a:p>
        </p:txBody>
      </p:sp>
      <p:sp>
        <p:nvSpPr>
          <p:cNvPr id="1524" name="Google Shape;1524;p60"/>
          <p:cNvSpPr/>
          <p:nvPr/>
        </p:nvSpPr>
        <p:spPr>
          <a:xfrm>
            <a:off x="4975200" y="2169400"/>
            <a:ext cx="4168800" cy="20502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2"/>
              </a:solidFill>
            </a:endParaRPr>
          </a:p>
        </p:txBody>
      </p:sp>
      <p:sp>
        <p:nvSpPr>
          <p:cNvPr id="1525" name="Google Shape;1525;p60"/>
          <p:cNvSpPr txBox="1"/>
          <p:nvPr>
            <p:ph type="title"/>
          </p:nvPr>
        </p:nvSpPr>
        <p:spPr>
          <a:xfrm>
            <a:off x="1191600" y="445000"/>
            <a:ext cx="67608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5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526" name="Google Shape;1526;p60"/>
          <p:cNvSpPr txBox="1"/>
          <p:nvPr>
            <p:ph idx="2" type="title"/>
          </p:nvPr>
        </p:nvSpPr>
        <p:spPr>
          <a:xfrm>
            <a:off x="1196412" y="2344825"/>
            <a:ext cx="2573400" cy="6609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lt2"/>
              </a:buClr>
              <a:buSzPts val="1600"/>
              <a:buNone/>
              <a:defRPr sz="1600">
                <a:solidFill>
                  <a:schemeClr val="lt2"/>
                </a:solidFill>
              </a:defRPr>
            </a:lvl1pPr>
            <a:lvl2pPr lvl="1" rtl="0" algn="ctr">
              <a:spcBef>
                <a:spcPts val="0"/>
              </a:spcBef>
              <a:spcAft>
                <a:spcPts val="0"/>
              </a:spcAft>
              <a:buClr>
                <a:schemeClr val="lt2"/>
              </a:buClr>
              <a:buSzPts val="1400"/>
              <a:buNone/>
              <a:defRPr sz="1400">
                <a:solidFill>
                  <a:schemeClr val="lt2"/>
                </a:solidFill>
              </a:defRPr>
            </a:lvl2pPr>
            <a:lvl3pPr lvl="2" rtl="0" algn="ctr">
              <a:spcBef>
                <a:spcPts val="0"/>
              </a:spcBef>
              <a:spcAft>
                <a:spcPts val="0"/>
              </a:spcAft>
              <a:buClr>
                <a:schemeClr val="lt2"/>
              </a:buClr>
              <a:buSzPts val="1400"/>
              <a:buNone/>
              <a:defRPr sz="1400">
                <a:solidFill>
                  <a:schemeClr val="lt2"/>
                </a:solidFill>
              </a:defRPr>
            </a:lvl3pPr>
            <a:lvl4pPr lvl="3" rtl="0" algn="ctr">
              <a:spcBef>
                <a:spcPts val="0"/>
              </a:spcBef>
              <a:spcAft>
                <a:spcPts val="0"/>
              </a:spcAft>
              <a:buClr>
                <a:schemeClr val="lt2"/>
              </a:buClr>
              <a:buSzPts val="1400"/>
              <a:buNone/>
              <a:defRPr sz="1400">
                <a:solidFill>
                  <a:schemeClr val="lt2"/>
                </a:solidFill>
              </a:defRPr>
            </a:lvl4pPr>
            <a:lvl5pPr lvl="4" rtl="0" algn="ctr">
              <a:spcBef>
                <a:spcPts val="0"/>
              </a:spcBef>
              <a:spcAft>
                <a:spcPts val="0"/>
              </a:spcAft>
              <a:buClr>
                <a:schemeClr val="lt2"/>
              </a:buClr>
              <a:buSzPts val="1400"/>
              <a:buNone/>
              <a:defRPr sz="1400">
                <a:solidFill>
                  <a:schemeClr val="lt2"/>
                </a:solidFill>
              </a:defRPr>
            </a:lvl5pPr>
            <a:lvl6pPr lvl="5" rtl="0" algn="ctr">
              <a:spcBef>
                <a:spcPts val="0"/>
              </a:spcBef>
              <a:spcAft>
                <a:spcPts val="0"/>
              </a:spcAft>
              <a:buClr>
                <a:schemeClr val="lt2"/>
              </a:buClr>
              <a:buSzPts val="1400"/>
              <a:buNone/>
              <a:defRPr sz="1400">
                <a:solidFill>
                  <a:schemeClr val="lt2"/>
                </a:solidFill>
              </a:defRPr>
            </a:lvl6pPr>
            <a:lvl7pPr lvl="6" rtl="0" algn="ctr">
              <a:spcBef>
                <a:spcPts val="0"/>
              </a:spcBef>
              <a:spcAft>
                <a:spcPts val="0"/>
              </a:spcAft>
              <a:buClr>
                <a:schemeClr val="lt2"/>
              </a:buClr>
              <a:buSzPts val="1400"/>
              <a:buNone/>
              <a:defRPr sz="1400">
                <a:solidFill>
                  <a:schemeClr val="lt2"/>
                </a:solidFill>
              </a:defRPr>
            </a:lvl7pPr>
            <a:lvl8pPr lvl="7" rtl="0" algn="ctr">
              <a:spcBef>
                <a:spcPts val="0"/>
              </a:spcBef>
              <a:spcAft>
                <a:spcPts val="0"/>
              </a:spcAft>
              <a:buClr>
                <a:schemeClr val="lt2"/>
              </a:buClr>
              <a:buSzPts val="1400"/>
              <a:buNone/>
              <a:defRPr sz="1400">
                <a:solidFill>
                  <a:schemeClr val="lt2"/>
                </a:solidFill>
              </a:defRPr>
            </a:lvl8pPr>
            <a:lvl9pPr lvl="8" rtl="0" algn="ctr">
              <a:spcBef>
                <a:spcPts val="0"/>
              </a:spcBef>
              <a:spcAft>
                <a:spcPts val="0"/>
              </a:spcAft>
              <a:buClr>
                <a:schemeClr val="lt2"/>
              </a:buClr>
              <a:buSzPts val="1400"/>
              <a:buNone/>
              <a:defRPr sz="1400">
                <a:solidFill>
                  <a:schemeClr val="lt2"/>
                </a:solidFill>
              </a:defRPr>
            </a:lvl9pPr>
          </a:lstStyle>
          <a:p/>
        </p:txBody>
      </p:sp>
      <p:sp>
        <p:nvSpPr>
          <p:cNvPr id="1527" name="Google Shape;1527;p60"/>
          <p:cNvSpPr txBox="1"/>
          <p:nvPr>
            <p:ph idx="1" type="subTitle"/>
          </p:nvPr>
        </p:nvSpPr>
        <p:spPr>
          <a:xfrm>
            <a:off x="1196431" y="3005850"/>
            <a:ext cx="2573400" cy="8184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lt2"/>
              </a:buClr>
              <a:buSzPts val="1400"/>
              <a:buNone/>
              <a:defRPr sz="1400">
                <a:solidFill>
                  <a:schemeClr val="lt2"/>
                </a:solidFill>
              </a:defRPr>
            </a:lvl1pPr>
            <a:lvl2pPr lvl="1" rtl="0" algn="ctr">
              <a:lnSpc>
                <a:spcPct val="100000"/>
              </a:lnSpc>
              <a:spcBef>
                <a:spcPts val="0"/>
              </a:spcBef>
              <a:spcAft>
                <a:spcPts val="0"/>
              </a:spcAft>
              <a:buClr>
                <a:schemeClr val="lt2"/>
              </a:buClr>
              <a:buSzPts val="1400"/>
              <a:buNone/>
              <a:defRPr>
                <a:solidFill>
                  <a:schemeClr val="lt2"/>
                </a:solidFill>
              </a:defRPr>
            </a:lvl2pPr>
            <a:lvl3pPr lvl="2" rtl="0" algn="ctr">
              <a:lnSpc>
                <a:spcPct val="100000"/>
              </a:lnSpc>
              <a:spcBef>
                <a:spcPts val="0"/>
              </a:spcBef>
              <a:spcAft>
                <a:spcPts val="0"/>
              </a:spcAft>
              <a:buClr>
                <a:schemeClr val="lt2"/>
              </a:buClr>
              <a:buSzPts val="1400"/>
              <a:buNone/>
              <a:defRPr>
                <a:solidFill>
                  <a:schemeClr val="lt2"/>
                </a:solidFill>
              </a:defRPr>
            </a:lvl3pPr>
            <a:lvl4pPr lvl="3" rtl="0" algn="ctr">
              <a:lnSpc>
                <a:spcPct val="100000"/>
              </a:lnSpc>
              <a:spcBef>
                <a:spcPts val="0"/>
              </a:spcBef>
              <a:spcAft>
                <a:spcPts val="0"/>
              </a:spcAft>
              <a:buClr>
                <a:schemeClr val="lt2"/>
              </a:buClr>
              <a:buSzPts val="1400"/>
              <a:buNone/>
              <a:defRPr>
                <a:solidFill>
                  <a:schemeClr val="lt2"/>
                </a:solidFill>
              </a:defRPr>
            </a:lvl4pPr>
            <a:lvl5pPr lvl="4" rtl="0" algn="ctr">
              <a:lnSpc>
                <a:spcPct val="100000"/>
              </a:lnSpc>
              <a:spcBef>
                <a:spcPts val="0"/>
              </a:spcBef>
              <a:spcAft>
                <a:spcPts val="0"/>
              </a:spcAft>
              <a:buClr>
                <a:schemeClr val="lt2"/>
              </a:buClr>
              <a:buSzPts val="1400"/>
              <a:buNone/>
              <a:defRPr>
                <a:solidFill>
                  <a:schemeClr val="lt2"/>
                </a:solidFill>
              </a:defRPr>
            </a:lvl5pPr>
            <a:lvl6pPr lvl="5" rtl="0" algn="ctr">
              <a:lnSpc>
                <a:spcPct val="100000"/>
              </a:lnSpc>
              <a:spcBef>
                <a:spcPts val="0"/>
              </a:spcBef>
              <a:spcAft>
                <a:spcPts val="0"/>
              </a:spcAft>
              <a:buClr>
                <a:schemeClr val="lt2"/>
              </a:buClr>
              <a:buSzPts val="1400"/>
              <a:buNone/>
              <a:defRPr>
                <a:solidFill>
                  <a:schemeClr val="lt2"/>
                </a:solidFill>
              </a:defRPr>
            </a:lvl6pPr>
            <a:lvl7pPr lvl="6" rtl="0" algn="ctr">
              <a:lnSpc>
                <a:spcPct val="100000"/>
              </a:lnSpc>
              <a:spcBef>
                <a:spcPts val="0"/>
              </a:spcBef>
              <a:spcAft>
                <a:spcPts val="0"/>
              </a:spcAft>
              <a:buClr>
                <a:schemeClr val="lt2"/>
              </a:buClr>
              <a:buSzPts val="1400"/>
              <a:buNone/>
              <a:defRPr>
                <a:solidFill>
                  <a:schemeClr val="lt2"/>
                </a:solidFill>
              </a:defRPr>
            </a:lvl7pPr>
            <a:lvl8pPr lvl="7" rtl="0" algn="ctr">
              <a:lnSpc>
                <a:spcPct val="100000"/>
              </a:lnSpc>
              <a:spcBef>
                <a:spcPts val="0"/>
              </a:spcBef>
              <a:spcAft>
                <a:spcPts val="0"/>
              </a:spcAft>
              <a:buClr>
                <a:schemeClr val="lt2"/>
              </a:buClr>
              <a:buSzPts val="1400"/>
              <a:buNone/>
              <a:defRPr>
                <a:solidFill>
                  <a:schemeClr val="lt2"/>
                </a:solidFill>
              </a:defRPr>
            </a:lvl8pPr>
            <a:lvl9pPr lvl="8" rtl="0" algn="ctr">
              <a:lnSpc>
                <a:spcPct val="100000"/>
              </a:lnSpc>
              <a:spcBef>
                <a:spcPts val="0"/>
              </a:spcBef>
              <a:spcAft>
                <a:spcPts val="0"/>
              </a:spcAft>
              <a:buClr>
                <a:schemeClr val="lt2"/>
              </a:buClr>
              <a:buSzPts val="1400"/>
              <a:buNone/>
              <a:defRPr>
                <a:solidFill>
                  <a:schemeClr val="lt2"/>
                </a:solidFill>
              </a:defRPr>
            </a:lvl9pPr>
          </a:lstStyle>
          <a:p/>
        </p:txBody>
      </p:sp>
      <p:sp>
        <p:nvSpPr>
          <p:cNvPr id="1528" name="Google Shape;1528;p60"/>
          <p:cNvSpPr txBox="1"/>
          <p:nvPr>
            <p:ph idx="3" type="title"/>
          </p:nvPr>
        </p:nvSpPr>
        <p:spPr>
          <a:xfrm>
            <a:off x="5374179" y="2344825"/>
            <a:ext cx="2573400" cy="6609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lt2"/>
              </a:buClr>
              <a:buSzPts val="1600"/>
              <a:buNone/>
              <a:defRPr sz="1600">
                <a:solidFill>
                  <a:schemeClr val="lt2"/>
                </a:solidFill>
              </a:defRPr>
            </a:lvl1pPr>
            <a:lvl2pPr lvl="1" rtl="0" algn="ctr">
              <a:spcBef>
                <a:spcPts val="0"/>
              </a:spcBef>
              <a:spcAft>
                <a:spcPts val="0"/>
              </a:spcAft>
              <a:buClr>
                <a:schemeClr val="lt2"/>
              </a:buClr>
              <a:buSzPts val="1400"/>
              <a:buNone/>
              <a:defRPr sz="1400">
                <a:solidFill>
                  <a:schemeClr val="lt2"/>
                </a:solidFill>
              </a:defRPr>
            </a:lvl2pPr>
            <a:lvl3pPr lvl="2" rtl="0" algn="ctr">
              <a:spcBef>
                <a:spcPts val="0"/>
              </a:spcBef>
              <a:spcAft>
                <a:spcPts val="0"/>
              </a:spcAft>
              <a:buClr>
                <a:schemeClr val="lt2"/>
              </a:buClr>
              <a:buSzPts val="1400"/>
              <a:buNone/>
              <a:defRPr sz="1400">
                <a:solidFill>
                  <a:schemeClr val="lt2"/>
                </a:solidFill>
              </a:defRPr>
            </a:lvl3pPr>
            <a:lvl4pPr lvl="3" rtl="0" algn="ctr">
              <a:spcBef>
                <a:spcPts val="0"/>
              </a:spcBef>
              <a:spcAft>
                <a:spcPts val="0"/>
              </a:spcAft>
              <a:buClr>
                <a:schemeClr val="lt2"/>
              </a:buClr>
              <a:buSzPts val="1400"/>
              <a:buNone/>
              <a:defRPr sz="1400">
                <a:solidFill>
                  <a:schemeClr val="lt2"/>
                </a:solidFill>
              </a:defRPr>
            </a:lvl4pPr>
            <a:lvl5pPr lvl="4" rtl="0" algn="ctr">
              <a:spcBef>
                <a:spcPts val="0"/>
              </a:spcBef>
              <a:spcAft>
                <a:spcPts val="0"/>
              </a:spcAft>
              <a:buClr>
                <a:schemeClr val="lt2"/>
              </a:buClr>
              <a:buSzPts val="1400"/>
              <a:buNone/>
              <a:defRPr sz="1400">
                <a:solidFill>
                  <a:schemeClr val="lt2"/>
                </a:solidFill>
              </a:defRPr>
            </a:lvl5pPr>
            <a:lvl6pPr lvl="5" rtl="0" algn="ctr">
              <a:spcBef>
                <a:spcPts val="0"/>
              </a:spcBef>
              <a:spcAft>
                <a:spcPts val="0"/>
              </a:spcAft>
              <a:buClr>
                <a:schemeClr val="lt2"/>
              </a:buClr>
              <a:buSzPts val="1400"/>
              <a:buNone/>
              <a:defRPr sz="1400">
                <a:solidFill>
                  <a:schemeClr val="lt2"/>
                </a:solidFill>
              </a:defRPr>
            </a:lvl6pPr>
            <a:lvl7pPr lvl="6" rtl="0" algn="ctr">
              <a:spcBef>
                <a:spcPts val="0"/>
              </a:spcBef>
              <a:spcAft>
                <a:spcPts val="0"/>
              </a:spcAft>
              <a:buClr>
                <a:schemeClr val="lt2"/>
              </a:buClr>
              <a:buSzPts val="1400"/>
              <a:buNone/>
              <a:defRPr sz="1400">
                <a:solidFill>
                  <a:schemeClr val="lt2"/>
                </a:solidFill>
              </a:defRPr>
            </a:lvl7pPr>
            <a:lvl8pPr lvl="7" rtl="0" algn="ctr">
              <a:spcBef>
                <a:spcPts val="0"/>
              </a:spcBef>
              <a:spcAft>
                <a:spcPts val="0"/>
              </a:spcAft>
              <a:buClr>
                <a:schemeClr val="lt2"/>
              </a:buClr>
              <a:buSzPts val="1400"/>
              <a:buNone/>
              <a:defRPr sz="1400">
                <a:solidFill>
                  <a:schemeClr val="lt2"/>
                </a:solidFill>
              </a:defRPr>
            </a:lvl8pPr>
            <a:lvl9pPr lvl="8" rtl="0" algn="ctr">
              <a:spcBef>
                <a:spcPts val="0"/>
              </a:spcBef>
              <a:spcAft>
                <a:spcPts val="0"/>
              </a:spcAft>
              <a:buClr>
                <a:schemeClr val="lt2"/>
              </a:buClr>
              <a:buSzPts val="1400"/>
              <a:buNone/>
              <a:defRPr sz="1400">
                <a:solidFill>
                  <a:schemeClr val="lt2"/>
                </a:solidFill>
              </a:defRPr>
            </a:lvl9pPr>
          </a:lstStyle>
          <a:p/>
        </p:txBody>
      </p:sp>
      <p:sp>
        <p:nvSpPr>
          <p:cNvPr id="1529" name="Google Shape;1529;p60"/>
          <p:cNvSpPr txBox="1"/>
          <p:nvPr>
            <p:ph idx="4" type="subTitle"/>
          </p:nvPr>
        </p:nvSpPr>
        <p:spPr>
          <a:xfrm>
            <a:off x="5374197" y="3005850"/>
            <a:ext cx="2573400" cy="8184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lt2"/>
              </a:buClr>
              <a:buSzPts val="1400"/>
              <a:buNone/>
              <a:defRPr sz="1400">
                <a:solidFill>
                  <a:schemeClr val="lt2"/>
                </a:solidFill>
              </a:defRPr>
            </a:lvl1pPr>
            <a:lvl2pPr lvl="1" rtl="0" algn="ctr">
              <a:lnSpc>
                <a:spcPct val="100000"/>
              </a:lnSpc>
              <a:spcBef>
                <a:spcPts val="0"/>
              </a:spcBef>
              <a:spcAft>
                <a:spcPts val="0"/>
              </a:spcAft>
              <a:buClr>
                <a:schemeClr val="lt2"/>
              </a:buClr>
              <a:buSzPts val="1400"/>
              <a:buNone/>
              <a:defRPr>
                <a:solidFill>
                  <a:schemeClr val="lt2"/>
                </a:solidFill>
              </a:defRPr>
            </a:lvl2pPr>
            <a:lvl3pPr lvl="2" rtl="0" algn="ctr">
              <a:lnSpc>
                <a:spcPct val="100000"/>
              </a:lnSpc>
              <a:spcBef>
                <a:spcPts val="0"/>
              </a:spcBef>
              <a:spcAft>
                <a:spcPts val="0"/>
              </a:spcAft>
              <a:buClr>
                <a:schemeClr val="lt2"/>
              </a:buClr>
              <a:buSzPts val="1400"/>
              <a:buNone/>
              <a:defRPr>
                <a:solidFill>
                  <a:schemeClr val="lt2"/>
                </a:solidFill>
              </a:defRPr>
            </a:lvl3pPr>
            <a:lvl4pPr lvl="3" rtl="0" algn="ctr">
              <a:lnSpc>
                <a:spcPct val="100000"/>
              </a:lnSpc>
              <a:spcBef>
                <a:spcPts val="0"/>
              </a:spcBef>
              <a:spcAft>
                <a:spcPts val="0"/>
              </a:spcAft>
              <a:buClr>
                <a:schemeClr val="lt2"/>
              </a:buClr>
              <a:buSzPts val="1400"/>
              <a:buNone/>
              <a:defRPr>
                <a:solidFill>
                  <a:schemeClr val="lt2"/>
                </a:solidFill>
              </a:defRPr>
            </a:lvl4pPr>
            <a:lvl5pPr lvl="4" rtl="0" algn="ctr">
              <a:lnSpc>
                <a:spcPct val="100000"/>
              </a:lnSpc>
              <a:spcBef>
                <a:spcPts val="0"/>
              </a:spcBef>
              <a:spcAft>
                <a:spcPts val="0"/>
              </a:spcAft>
              <a:buClr>
                <a:schemeClr val="lt2"/>
              </a:buClr>
              <a:buSzPts val="1400"/>
              <a:buNone/>
              <a:defRPr>
                <a:solidFill>
                  <a:schemeClr val="lt2"/>
                </a:solidFill>
              </a:defRPr>
            </a:lvl5pPr>
            <a:lvl6pPr lvl="5" rtl="0" algn="ctr">
              <a:lnSpc>
                <a:spcPct val="100000"/>
              </a:lnSpc>
              <a:spcBef>
                <a:spcPts val="0"/>
              </a:spcBef>
              <a:spcAft>
                <a:spcPts val="0"/>
              </a:spcAft>
              <a:buClr>
                <a:schemeClr val="lt2"/>
              </a:buClr>
              <a:buSzPts val="1400"/>
              <a:buNone/>
              <a:defRPr>
                <a:solidFill>
                  <a:schemeClr val="lt2"/>
                </a:solidFill>
              </a:defRPr>
            </a:lvl6pPr>
            <a:lvl7pPr lvl="6" rtl="0" algn="ctr">
              <a:lnSpc>
                <a:spcPct val="100000"/>
              </a:lnSpc>
              <a:spcBef>
                <a:spcPts val="0"/>
              </a:spcBef>
              <a:spcAft>
                <a:spcPts val="0"/>
              </a:spcAft>
              <a:buClr>
                <a:schemeClr val="lt2"/>
              </a:buClr>
              <a:buSzPts val="1400"/>
              <a:buNone/>
              <a:defRPr>
                <a:solidFill>
                  <a:schemeClr val="lt2"/>
                </a:solidFill>
              </a:defRPr>
            </a:lvl7pPr>
            <a:lvl8pPr lvl="7" rtl="0" algn="ctr">
              <a:lnSpc>
                <a:spcPct val="100000"/>
              </a:lnSpc>
              <a:spcBef>
                <a:spcPts val="0"/>
              </a:spcBef>
              <a:spcAft>
                <a:spcPts val="0"/>
              </a:spcAft>
              <a:buClr>
                <a:schemeClr val="lt2"/>
              </a:buClr>
              <a:buSzPts val="1400"/>
              <a:buNone/>
              <a:defRPr>
                <a:solidFill>
                  <a:schemeClr val="lt2"/>
                </a:solidFill>
              </a:defRPr>
            </a:lvl8pPr>
            <a:lvl9pPr lvl="8" rtl="0" algn="ctr">
              <a:lnSpc>
                <a:spcPct val="100000"/>
              </a:lnSpc>
              <a:spcBef>
                <a:spcPts val="0"/>
              </a:spcBef>
              <a:spcAft>
                <a:spcPts val="0"/>
              </a:spcAft>
              <a:buClr>
                <a:schemeClr val="lt2"/>
              </a:buClr>
              <a:buSzPts val="1400"/>
              <a:buNone/>
              <a:defRPr>
                <a:solidFill>
                  <a:schemeClr val="lt2"/>
                </a:solidFill>
              </a:defRPr>
            </a:lvl9pPr>
          </a:lstStyle>
          <a:p/>
        </p:txBody>
      </p:sp>
      <p:sp>
        <p:nvSpPr>
          <p:cNvPr id="1530" name="Google Shape;1530;p60"/>
          <p:cNvSpPr/>
          <p:nvPr/>
        </p:nvSpPr>
        <p:spPr>
          <a:xfrm rot="5400000">
            <a:off x="2543225" y="1992425"/>
            <a:ext cx="386400" cy="5382600"/>
          </a:xfrm>
          <a:prstGeom prst="round2SameRect">
            <a:avLst>
              <a:gd fmla="val 50000" name="adj1"/>
              <a:gd fmla="val 0" name="adj2"/>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1" name="Google Shape;1531;p60"/>
          <p:cNvSpPr/>
          <p:nvPr/>
        </p:nvSpPr>
        <p:spPr>
          <a:xfrm>
            <a:off x="8637075" y="0"/>
            <a:ext cx="83450" cy="1815988"/>
          </a:xfrm>
          <a:custGeom>
            <a:rect b="b" l="l" r="r" t="t"/>
            <a:pathLst>
              <a:path extrusionOk="0" h="73559" w="3338">
                <a:moveTo>
                  <a:pt x="1" y="1"/>
                </a:moveTo>
                <a:lnTo>
                  <a:pt x="1" y="73559"/>
                </a:lnTo>
                <a:lnTo>
                  <a:pt x="3337" y="73559"/>
                </a:lnTo>
                <a:lnTo>
                  <a:pt x="3337" y="1"/>
                </a:lnTo>
                <a:close/>
              </a:path>
            </a:pathLst>
          </a:custGeom>
          <a:solidFill>
            <a:srgbClr val="E9B72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2" name="Google Shape;1532;p60"/>
          <p:cNvSpPr/>
          <p:nvPr/>
        </p:nvSpPr>
        <p:spPr>
          <a:xfrm>
            <a:off x="8757300" y="0"/>
            <a:ext cx="205300" cy="1815988"/>
          </a:xfrm>
          <a:custGeom>
            <a:rect b="b" l="l" r="r" t="t"/>
            <a:pathLst>
              <a:path extrusionOk="0" h="73559" w="8212">
                <a:moveTo>
                  <a:pt x="0" y="1"/>
                </a:moveTo>
                <a:lnTo>
                  <a:pt x="0" y="73559"/>
                </a:lnTo>
                <a:lnTo>
                  <a:pt x="8212" y="73559"/>
                </a:lnTo>
                <a:lnTo>
                  <a:pt x="8212" y="1"/>
                </a:lnTo>
                <a:close/>
              </a:path>
            </a:pathLst>
          </a:custGeom>
          <a:solidFill>
            <a:srgbClr val="5EA5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533" name="Google Shape;1533;p60"/>
          <p:cNvGrpSpPr/>
          <p:nvPr/>
        </p:nvGrpSpPr>
        <p:grpSpPr>
          <a:xfrm>
            <a:off x="7214894" y="4448820"/>
            <a:ext cx="1929101" cy="469809"/>
            <a:chOff x="423350" y="-1313925"/>
            <a:chExt cx="834675" cy="203275"/>
          </a:xfrm>
        </p:grpSpPr>
        <p:sp>
          <p:nvSpPr>
            <p:cNvPr id="1534" name="Google Shape;1534;p60"/>
            <p:cNvSpPr/>
            <p:nvPr/>
          </p:nvSpPr>
          <p:spPr>
            <a:xfrm>
              <a:off x="423350" y="-1313925"/>
              <a:ext cx="57000" cy="54850"/>
            </a:xfrm>
            <a:custGeom>
              <a:rect b="b" l="l" r="r" t="t"/>
              <a:pathLst>
                <a:path extrusionOk="0" h="2194" w="2280">
                  <a:moveTo>
                    <a:pt x="1184" y="0"/>
                  </a:moveTo>
                  <a:cubicBezTo>
                    <a:pt x="740" y="0"/>
                    <a:pt x="341" y="268"/>
                    <a:pt x="170" y="678"/>
                  </a:cubicBezTo>
                  <a:cubicBezTo>
                    <a:pt x="1" y="1087"/>
                    <a:pt x="95" y="1559"/>
                    <a:pt x="408" y="1873"/>
                  </a:cubicBezTo>
                  <a:cubicBezTo>
                    <a:pt x="618" y="2083"/>
                    <a:pt x="898" y="2194"/>
                    <a:pt x="1183" y="2194"/>
                  </a:cubicBezTo>
                  <a:cubicBezTo>
                    <a:pt x="1325" y="2194"/>
                    <a:pt x="1468" y="2166"/>
                    <a:pt x="1604" y="2110"/>
                  </a:cubicBezTo>
                  <a:cubicBezTo>
                    <a:pt x="2013" y="1941"/>
                    <a:pt x="2280" y="1540"/>
                    <a:pt x="2280" y="1097"/>
                  </a:cubicBezTo>
                  <a:cubicBezTo>
                    <a:pt x="2280" y="491"/>
                    <a:pt x="1789" y="0"/>
                    <a:pt x="1184"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5" name="Google Shape;1535;p60"/>
            <p:cNvSpPr/>
            <p:nvPr/>
          </p:nvSpPr>
          <p:spPr>
            <a:xfrm>
              <a:off x="617225" y="-1313925"/>
              <a:ext cx="57025" cy="54850"/>
            </a:xfrm>
            <a:custGeom>
              <a:rect b="b" l="l" r="r" t="t"/>
              <a:pathLst>
                <a:path extrusionOk="0" h="2194" w="2281">
                  <a:moveTo>
                    <a:pt x="1184" y="0"/>
                  </a:moveTo>
                  <a:cubicBezTo>
                    <a:pt x="741" y="0"/>
                    <a:pt x="340" y="268"/>
                    <a:pt x="171" y="678"/>
                  </a:cubicBezTo>
                  <a:cubicBezTo>
                    <a:pt x="0" y="1087"/>
                    <a:pt x="94" y="1559"/>
                    <a:pt x="408" y="1873"/>
                  </a:cubicBezTo>
                  <a:cubicBezTo>
                    <a:pt x="618" y="2083"/>
                    <a:pt x="898" y="2194"/>
                    <a:pt x="1183" y="2194"/>
                  </a:cubicBezTo>
                  <a:cubicBezTo>
                    <a:pt x="1325" y="2194"/>
                    <a:pt x="1468" y="2166"/>
                    <a:pt x="1603" y="2110"/>
                  </a:cubicBezTo>
                  <a:cubicBezTo>
                    <a:pt x="2013" y="1941"/>
                    <a:pt x="2281" y="1540"/>
                    <a:pt x="2279" y="1097"/>
                  </a:cubicBezTo>
                  <a:cubicBezTo>
                    <a:pt x="2279" y="492"/>
                    <a:pt x="1789" y="0"/>
                    <a:pt x="1184"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6" name="Google Shape;1536;p60"/>
            <p:cNvSpPr/>
            <p:nvPr/>
          </p:nvSpPr>
          <p:spPr>
            <a:xfrm>
              <a:off x="811125" y="-1313925"/>
              <a:ext cx="57000" cy="54850"/>
            </a:xfrm>
            <a:custGeom>
              <a:rect b="b" l="l" r="r" t="t"/>
              <a:pathLst>
                <a:path extrusionOk="0" h="2194" w="2280">
                  <a:moveTo>
                    <a:pt x="1183" y="0"/>
                  </a:moveTo>
                  <a:cubicBezTo>
                    <a:pt x="739" y="0"/>
                    <a:pt x="339" y="268"/>
                    <a:pt x="170" y="678"/>
                  </a:cubicBezTo>
                  <a:cubicBezTo>
                    <a:pt x="0" y="1087"/>
                    <a:pt x="93" y="1559"/>
                    <a:pt x="407" y="1873"/>
                  </a:cubicBezTo>
                  <a:cubicBezTo>
                    <a:pt x="616" y="2083"/>
                    <a:pt x="897" y="2194"/>
                    <a:pt x="1182" y="2194"/>
                  </a:cubicBezTo>
                  <a:cubicBezTo>
                    <a:pt x="1324" y="2194"/>
                    <a:pt x="1466" y="2166"/>
                    <a:pt x="1602" y="2110"/>
                  </a:cubicBezTo>
                  <a:cubicBezTo>
                    <a:pt x="2011" y="1941"/>
                    <a:pt x="2279" y="1540"/>
                    <a:pt x="2279" y="1097"/>
                  </a:cubicBezTo>
                  <a:cubicBezTo>
                    <a:pt x="2279" y="492"/>
                    <a:pt x="1788" y="0"/>
                    <a:pt x="1183"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7" name="Google Shape;1537;p60"/>
            <p:cNvSpPr/>
            <p:nvPr/>
          </p:nvSpPr>
          <p:spPr>
            <a:xfrm>
              <a:off x="1004975" y="-1313925"/>
              <a:ext cx="57025" cy="54850"/>
            </a:xfrm>
            <a:custGeom>
              <a:rect b="b" l="l" r="r" t="t"/>
              <a:pathLst>
                <a:path extrusionOk="0" h="2194" w="2281">
                  <a:moveTo>
                    <a:pt x="1183" y="0"/>
                  </a:moveTo>
                  <a:cubicBezTo>
                    <a:pt x="740" y="0"/>
                    <a:pt x="341" y="268"/>
                    <a:pt x="170" y="678"/>
                  </a:cubicBezTo>
                  <a:cubicBezTo>
                    <a:pt x="1" y="1087"/>
                    <a:pt x="95" y="1559"/>
                    <a:pt x="409" y="1873"/>
                  </a:cubicBezTo>
                  <a:cubicBezTo>
                    <a:pt x="618" y="2083"/>
                    <a:pt x="898" y="2194"/>
                    <a:pt x="1183" y="2194"/>
                  </a:cubicBezTo>
                  <a:cubicBezTo>
                    <a:pt x="1324" y="2194"/>
                    <a:pt x="1467" y="2166"/>
                    <a:pt x="1603" y="2110"/>
                  </a:cubicBezTo>
                  <a:cubicBezTo>
                    <a:pt x="2014" y="1941"/>
                    <a:pt x="2280" y="1540"/>
                    <a:pt x="2280" y="1097"/>
                  </a:cubicBezTo>
                  <a:cubicBezTo>
                    <a:pt x="2280" y="492"/>
                    <a:pt x="1790" y="0"/>
                    <a:pt x="1183"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8" name="Google Shape;1538;p60"/>
            <p:cNvSpPr/>
            <p:nvPr/>
          </p:nvSpPr>
          <p:spPr>
            <a:xfrm>
              <a:off x="1201025" y="-1313925"/>
              <a:ext cx="57000" cy="54875"/>
            </a:xfrm>
            <a:custGeom>
              <a:rect b="b" l="l" r="r" t="t"/>
              <a:pathLst>
                <a:path extrusionOk="0" h="2195" w="2280">
                  <a:moveTo>
                    <a:pt x="1097" y="1"/>
                  </a:moveTo>
                  <a:cubicBezTo>
                    <a:pt x="956" y="1"/>
                    <a:pt x="813" y="28"/>
                    <a:pt x="678" y="84"/>
                  </a:cubicBezTo>
                  <a:cubicBezTo>
                    <a:pt x="267" y="254"/>
                    <a:pt x="0" y="654"/>
                    <a:pt x="0" y="1097"/>
                  </a:cubicBezTo>
                  <a:cubicBezTo>
                    <a:pt x="0" y="1702"/>
                    <a:pt x="491" y="2194"/>
                    <a:pt x="1097" y="2194"/>
                  </a:cubicBezTo>
                  <a:cubicBezTo>
                    <a:pt x="1540" y="2194"/>
                    <a:pt x="1941" y="1926"/>
                    <a:pt x="2110" y="1517"/>
                  </a:cubicBezTo>
                  <a:cubicBezTo>
                    <a:pt x="2280" y="1107"/>
                    <a:pt x="2185" y="635"/>
                    <a:pt x="1872" y="321"/>
                  </a:cubicBezTo>
                  <a:cubicBezTo>
                    <a:pt x="1662" y="112"/>
                    <a:pt x="1382" y="1"/>
                    <a:pt x="1097" y="1"/>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9" name="Google Shape;1539;p60"/>
            <p:cNvSpPr/>
            <p:nvPr/>
          </p:nvSpPr>
          <p:spPr>
            <a:xfrm>
              <a:off x="425525" y="-1165525"/>
              <a:ext cx="54825" cy="54875"/>
            </a:xfrm>
            <a:custGeom>
              <a:rect b="b" l="l" r="r" t="t"/>
              <a:pathLst>
                <a:path extrusionOk="0" h="2195" w="2193">
                  <a:moveTo>
                    <a:pt x="1096" y="1"/>
                  </a:moveTo>
                  <a:cubicBezTo>
                    <a:pt x="491" y="1"/>
                    <a:pt x="0" y="492"/>
                    <a:pt x="0" y="1098"/>
                  </a:cubicBezTo>
                  <a:cubicBezTo>
                    <a:pt x="0" y="1703"/>
                    <a:pt x="491" y="2194"/>
                    <a:pt x="1096" y="2194"/>
                  </a:cubicBezTo>
                  <a:cubicBezTo>
                    <a:pt x="1702" y="2194"/>
                    <a:pt x="2193" y="1703"/>
                    <a:pt x="2193" y="1098"/>
                  </a:cubicBezTo>
                  <a:cubicBezTo>
                    <a:pt x="2193" y="492"/>
                    <a:pt x="1702" y="1"/>
                    <a:pt x="1096" y="1"/>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0" name="Google Shape;1540;p60"/>
            <p:cNvSpPr/>
            <p:nvPr/>
          </p:nvSpPr>
          <p:spPr>
            <a:xfrm>
              <a:off x="619400" y="-1165525"/>
              <a:ext cx="54825" cy="54875"/>
            </a:xfrm>
            <a:custGeom>
              <a:rect b="b" l="l" r="r" t="t"/>
              <a:pathLst>
                <a:path extrusionOk="0" h="2195" w="2193">
                  <a:moveTo>
                    <a:pt x="1097" y="1"/>
                  </a:moveTo>
                  <a:cubicBezTo>
                    <a:pt x="492" y="1"/>
                    <a:pt x="0" y="492"/>
                    <a:pt x="0" y="1098"/>
                  </a:cubicBezTo>
                  <a:cubicBezTo>
                    <a:pt x="0" y="1703"/>
                    <a:pt x="492" y="2194"/>
                    <a:pt x="1097" y="2194"/>
                  </a:cubicBezTo>
                  <a:cubicBezTo>
                    <a:pt x="1702" y="2194"/>
                    <a:pt x="2192" y="1703"/>
                    <a:pt x="2192" y="1098"/>
                  </a:cubicBezTo>
                  <a:cubicBezTo>
                    <a:pt x="2192" y="492"/>
                    <a:pt x="1702" y="1"/>
                    <a:pt x="1097" y="1"/>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1" name="Google Shape;1541;p60"/>
            <p:cNvSpPr/>
            <p:nvPr/>
          </p:nvSpPr>
          <p:spPr>
            <a:xfrm>
              <a:off x="811225" y="-1165550"/>
              <a:ext cx="59000" cy="54850"/>
            </a:xfrm>
            <a:custGeom>
              <a:rect b="b" l="l" r="r" t="t"/>
              <a:pathLst>
                <a:path extrusionOk="0" h="2194" w="2360">
                  <a:moveTo>
                    <a:pt x="1180" y="1"/>
                  </a:moveTo>
                  <a:cubicBezTo>
                    <a:pt x="1122" y="1"/>
                    <a:pt x="1064" y="5"/>
                    <a:pt x="1005" y="15"/>
                  </a:cubicBezTo>
                  <a:cubicBezTo>
                    <a:pt x="407" y="112"/>
                    <a:pt x="1" y="676"/>
                    <a:pt x="98" y="1274"/>
                  </a:cubicBezTo>
                  <a:cubicBezTo>
                    <a:pt x="185" y="1812"/>
                    <a:pt x="650" y="2194"/>
                    <a:pt x="1178" y="2194"/>
                  </a:cubicBezTo>
                  <a:cubicBezTo>
                    <a:pt x="1236" y="2194"/>
                    <a:pt x="1296" y="2189"/>
                    <a:pt x="1355" y="2179"/>
                  </a:cubicBezTo>
                  <a:cubicBezTo>
                    <a:pt x="1953" y="2083"/>
                    <a:pt x="2359" y="1520"/>
                    <a:pt x="2262" y="922"/>
                  </a:cubicBezTo>
                  <a:cubicBezTo>
                    <a:pt x="2175" y="383"/>
                    <a:pt x="1708" y="1"/>
                    <a:pt x="1180" y="1"/>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2" name="Google Shape;1542;p60"/>
            <p:cNvSpPr/>
            <p:nvPr/>
          </p:nvSpPr>
          <p:spPr>
            <a:xfrm>
              <a:off x="1004975" y="-1165525"/>
              <a:ext cx="57025" cy="54850"/>
            </a:xfrm>
            <a:custGeom>
              <a:rect b="b" l="l" r="r" t="t"/>
              <a:pathLst>
                <a:path extrusionOk="0" h="2194" w="2281">
                  <a:moveTo>
                    <a:pt x="1183" y="1"/>
                  </a:moveTo>
                  <a:cubicBezTo>
                    <a:pt x="740" y="1"/>
                    <a:pt x="341" y="267"/>
                    <a:pt x="170" y="678"/>
                  </a:cubicBezTo>
                  <a:cubicBezTo>
                    <a:pt x="1" y="1087"/>
                    <a:pt x="95" y="1558"/>
                    <a:pt x="409" y="1872"/>
                  </a:cubicBezTo>
                  <a:cubicBezTo>
                    <a:pt x="619" y="2082"/>
                    <a:pt x="899" y="2194"/>
                    <a:pt x="1185" y="2194"/>
                  </a:cubicBezTo>
                  <a:cubicBezTo>
                    <a:pt x="1326" y="2194"/>
                    <a:pt x="1468" y="2166"/>
                    <a:pt x="1603" y="2110"/>
                  </a:cubicBezTo>
                  <a:cubicBezTo>
                    <a:pt x="2014" y="1940"/>
                    <a:pt x="2280" y="1541"/>
                    <a:pt x="2280" y="1098"/>
                  </a:cubicBezTo>
                  <a:cubicBezTo>
                    <a:pt x="2280" y="491"/>
                    <a:pt x="1790" y="1"/>
                    <a:pt x="1183" y="1"/>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3" name="Google Shape;1543;p60"/>
            <p:cNvSpPr/>
            <p:nvPr/>
          </p:nvSpPr>
          <p:spPr>
            <a:xfrm>
              <a:off x="1201025" y="-1165525"/>
              <a:ext cx="54825" cy="54875"/>
            </a:xfrm>
            <a:custGeom>
              <a:rect b="b" l="l" r="r" t="t"/>
              <a:pathLst>
                <a:path extrusionOk="0" h="2195" w="2193">
                  <a:moveTo>
                    <a:pt x="1097" y="1"/>
                  </a:moveTo>
                  <a:cubicBezTo>
                    <a:pt x="492" y="1"/>
                    <a:pt x="0" y="492"/>
                    <a:pt x="0" y="1098"/>
                  </a:cubicBezTo>
                  <a:cubicBezTo>
                    <a:pt x="0" y="1703"/>
                    <a:pt x="492" y="2194"/>
                    <a:pt x="1097" y="2194"/>
                  </a:cubicBezTo>
                  <a:cubicBezTo>
                    <a:pt x="1702" y="2194"/>
                    <a:pt x="2193" y="1703"/>
                    <a:pt x="2193" y="1098"/>
                  </a:cubicBezTo>
                  <a:cubicBezTo>
                    <a:pt x="2193" y="492"/>
                    <a:pt x="1702" y="1"/>
                    <a:pt x="1097" y="1"/>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44" name="Google Shape;1544;p60"/>
          <p:cNvGrpSpPr/>
          <p:nvPr/>
        </p:nvGrpSpPr>
        <p:grpSpPr>
          <a:xfrm>
            <a:off x="-219711" y="1017696"/>
            <a:ext cx="1461260" cy="572703"/>
            <a:chOff x="8029221" y="500015"/>
            <a:chExt cx="1180530" cy="462678"/>
          </a:xfrm>
        </p:grpSpPr>
        <p:sp>
          <p:nvSpPr>
            <p:cNvPr id="1545" name="Google Shape;1545;p60"/>
            <p:cNvSpPr/>
            <p:nvPr/>
          </p:nvSpPr>
          <p:spPr>
            <a:xfrm rot="5400000">
              <a:off x="8501610" y="27626"/>
              <a:ext cx="235751" cy="1180530"/>
            </a:xfrm>
            <a:custGeom>
              <a:rect b="b" l="l" r="r" t="t"/>
              <a:pathLst>
                <a:path extrusionOk="0" h="28638" w="5719">
                  <a:moveTo>
                    <a:pt x="3916" y="1"/>
                  </a:moveTo>
                  <a:lnTo>
                    <a:pt x="0" y="5127"/>
                  </a:lnTo>
                  <a:lnTo>
                    <a:pt x="3510" y="9721"/>
                  </a:lnTo>
                  <a:lnTo>
                    <a:pt x="0" y="14316"/>
                  </a:lnTo>
                  <a:lnTo>
                    <a:pt x="3510" y="18911"/>
                  </a:lnTo>
                  <a:lnTo>
                    <a:pt x="0" y="23508"/>
                  </a:lnTo>
                  <a:lnTo>
                    <a:pt x="3916" y="28637"/>
                  </a:lnTo>
                  <a:lnTo>
                    <a:pt x="5312" y="27573"/>
                  </a:lnTo>
                  <a:lnTo>
                    <a:pt x="2208" y="23508"/>
                  </a:lnTo>
                  <a:lnTo>
                    <a:pt x="5718" y="18910"/>
                  </a:lnTo>
                  <a:lnTo>
                    <a:pt x="2208" y="14316"/>
                  </a:lnTo>
                  <a:lnTo>
                    <a:pt x="5718" y="9721"/>
                  </a:lnTo>
                  <a:lnTo>
                    <a:pt x="2208" y="5127"/>
                  </a:lnTo>
                  <a:lnTo>
                    <a:pt x="5311" y="1067"/>
                  </a:lnTo>
                  <a:lnTo>
                    <a:pt x="3916"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6" name="Google Shape;1546;p60"/>
            <p:cNvSpPr/>
            <p:nvPr/>
          </p:nvSpPr>
          <p:spPr>
            <a:xfrm rot="5400000">
              <a:off x="8501590" y="254532"/>
              <a:ext cx="235793" cy="1180530"/>
            </a:xfrm>
            <a:custGeom>
              <a:rect b="b" l="l" r="r" t="t"/>
              <a:pathLst>
                <a:path extrusionOk="0" h="28638" w="5720">
                  <a:moveTo>
                    <a:pt x="3919" y="1"/>
                  </a:moveTo>
                  <a:lnTo>
                    <a:pt x="1" y="5127"/>
                  </a:lnTo>
                  <a:lnTo>
                    <a:pt x="3512" y="9721"/>
                  </a:lnTo>
                  <a:lnTo>
                    <a:pt x="2" y="14316"/>
                  </a:lnTo>
                  <a:lnTo>
                    <a:pt x="3512" y="18911"/>
                  </a:lnTo>
                  <a:lnTo>
                    <a:pt x="2" y="23508"/>
                  </a:lnTo>
                  <a:lnTo>
                    <a:pt x="3919" y="28637"/>
                  </a:lnTo>
                  <a:lnTo>
                    <a:pt x="5313" y="27573"/>
                  </a:lnTo>
                  <a:lnTo>
                    <a:pt x="2209" y="23508"/>
                  </a:lnTo>
                  <a:lnTo>
                    <a:pt x="5719" y="18910"/>
                  </a:lnTo>
                  <a:lnTo>
                    <a:pt x="2209" y="14316"/>
                  </a:lnTo>
                  <a:lnTo>
                    <a:pt x="5719" y="9721"/>
                  </a:lnTo>
                  <a:lnTo>
                    <a:pt x="2211" y="5127"/>
                  </a:lnTo>
                  <a:lnTo>
                    <a:pt x="5313" y="1067"/>
                  </a:lnTo>
                  <a:lnTo>
                    <a:pt x="3919"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Six Columns ">
  <p:cSld name="TITLE_ONLY_1_1_3">
    <p:spTree>
      <p:nvGrpSpPr>
        <p:cNvPr id="1547" name="Shape 1547"/>
        <p:cNvGrpSpPr/>
        <p:nvPr/>
      </p:nvGrpSpPr>
      <p:grpSpPr>
        <a:xfrm>
          <a:off x="0" y="0"/>
          <a:ext cx="0" cy="0"/>
          <a:chOff x="0" y="0"/>
          <a:chExt cx="0" cy="0"/>
        </a:xfrm>
      </p:grpSpPr>
      <p:sp>
        <p:nvSpPr>
          <p:cNvPr id="1548" name="Google Shape;1548;p61"/>
          <p:cNvSpPr/>
          <p:nvPr/>
        </p:nvSpPr>
        <p:spPr>
          <a:xfrm>
            <a:off x="287800" y="-142975"/>
            <a:ext cx="386429" cy="2622968"/>
          </a:xfrm>
          <a:custGeom>
            <a:rect b="b" l="l" r="r" t="t"/>
            <a:pathLst>
              <a:path extrusionOk="0" h="52279" w="7702">
                <a:moveTo>
                  <a:pt x="0" y="0"/>
                </a:moveTo>
                <a:lnTo>
                  <a:pt x="0" y="52279"/>
                </a:lnTo>
                <a:lnTo>
                  <a:pt x="7702" y="52279"/>
                </a:lnTo>
                <a:lnTo>
                  <a:pt x="7702"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549" name="Google Shape;1549;p61"/>
          <p:cNvGrpSpPr/>
          <p:nvPr/>
        </p:nvGrpSpPr>
        <p:grpSpPr>
          <a:xfrm>
            <a:off x="750423" y="0"/>
            <a:ext cx="276427" cy="1135052"/>
            <a:chOff x="674223" y="0"/>
            <a:chExt cx="276427" cy="1135052"/>
          </a:xfrm>
        </p:grpSpPr>
        <p:sp>
          <p:nvSpPr>
            <p:cNvPr id="1550" name="Google Shape;1550;p61"/>
            <p:cNvSpPr/>
            <p:nvPr/>
          </p:nvSpPr>
          <p:spPr>
            <a:xfrm rot="5400000">
              <a:off x="874598" y="1462"/>
              <a:ext cx="77514" cy="74591"/>
            </a:xfrm>
            <a:custGeom>
              <a:rect b="b" l="l" r="r" t="t"/>
              <a:pathLst>
                <a:path extrusionOk="0" h="2194" w="2280">
                  <a:moveTo>
                    <a:pt x="1184" y="0"/>
                  </a:moveTo>
                  <a:cubicBezTo>
                    <a:pt x="740" y="0"/>
                    <a:pt x="341" y="268"/>
                    <a:pt x="170" y="678"/>
                  </a:cubicBezTo>
                  <a:cubicBezTo>
                    <a:pt x="1" y="1087"/>
                    <a:pt x="95" y="1559"/>
                    <a:pt x="408" y="1873"/>
                  </a:cubicBezTo>
                  <a:cubicBezTo>
                    <a:pt x="618" y="2083"/>
                    <a:pt x="898" y="2194"/>
                    <a:pt x="1183" y="2194"/>
                  </a:cubicBezTo>
                  <a:cubicBezTo>
                    <a:pt x="1325" y="2194"/>
                    <a:pt x="1468" y="2166"/>
                    <a:pt x="1604" y="2110"/>
                  </a:cubicBezTo>
                  <a:cubicBezTo>
                    <a:pt x="2013" y="1941"/>
                    <a:pt x="2280" y="1540"/>
                    <a:pt x="2280" y="1097"/>
                  </a:cubicBezTo>
                  <a:cubicBezTo>
                    <a:pt x="2280" y="491"/>
                    <a:pt x="1789" y="0"/>
                    <a:pt x="1184"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1" name="Google Shape;1551;p61"/>
            <p:cNvSpPr/>
            <p:nvPr/>
          </p:nvSpPr>
          <p:spPr>
            <a:xfrm rot="5400000">
              <a:off x="874581" y="265124"/>
              <a:ext cx="77548" cy="74591"/>
            </a:xfrm>
            <a:custGeom>
              <a:rect b="b" l="l" r="r" t="t"/>
              <a:pathLst>
                <a:path extrusionOk="0" h="2194" w="2281">
                  <a:moveTo>
                    <a:pt x="1184" y="0"/>
                  </a:moveTo>
                  <a:cubicBezTo>
                    <a:pt x="741" y="0"/>
                    <a:pt x="340" y="268"/>
                    <a:pt x="171" y="678"/>
                  </a:cubicBezTo>
                  <a:cubicBezTo>
                    <a:pt x="0" y="1087"/>
                    <a:pt x="94" y="1559"/>
                    <a:pt x="408" y="1873"/>
                  </a:cubicBezTo>
                  <a:cubicBezTo>
                    <a:pt x="618" y="2083"/>
                    <a:pt x="898" y="2194"/>
                    <a:pt x="1183" y="2194"/>
                  </a:cubicBezTo>
                  <a:cubicBezTo>
                    <a:pt x="1325" y="2194"/>
                    <a:pt x="1468" y="2166"/>
                    <a:pt x="1603" y="2110"/>
                  </a:cubicBezTo>
                  <a:cubicBezTo>
                    <a:pt x="2013" y="1941"/>
                    <a:pt x="2281" y="1540"/>
                    <a:pt x="2279" y="1097"/>
                  </a:cubicBezTo>
                  <a:cubicBezTo>
                    <a:pt x="2279" y="492"/>
                    <a:pt x="1789" y="0"/>
                    <a:pt x="1184"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2" name="Google Shape;1552;p61"/>
            <p:cNvSpPr/>
            <p:nvPr/>
          </p:nvSpPr>
          <p:spPr>
            <a:xfrm rot="5400000">
              <a:off x="874598" y="528786"/>
              <a:ext cx="77514" cy="74591"/>
            </a:xfrm>
            <a:custGeom>
              <a:rect b="b" l="l" r="r" t="t"/>
              <a:pathLst>
                <a:path extrusionOk="0" h="2194" w="2280">
                  <a:moveTo>
                    <a:pt x="1183" y="0"/>
                  </a:moveTo>
                  <a:cubicBezTo>
                    <a:pt x="739" y="0"/>
                    <a:pt x="339" y="268"/>
                    <a:pt x="170" y="678"/>
                  </a:cubicBezTo>
                  <a:cubicBezTo>
                    <a:pt x="0" y="1087"/>
                    <a:pt x="93" y="1559"/>
                    <a:pt x="407" y="1873"/>
                  </a:cubicBezTo>
                  <a:cubicBezTo>
                    <a:pt x="616" y="2083"/>
                    <a:pt x="897" y="2194"/>
                    <a:pt x="1182" y="2194"/>
                  </a:cubicBezTo>
                  <a:cubicBezTo>
                    <a:pt x="1324" y="2194"/>
                    <a:pt x="1466" y="2166"/>
                    <a:pt x="1602" y="2110"/>
                  </a:cubicBezTo>
                  <a:cubicBezTo>
                    <a:pt x="2011" y="1941"/>
                    <a:pt x="2279" y="1540"/>
                    <a:pt x="2279" y="1097"/>
                  </a:cubicBezTo>
                  <a:cubicBezTo>
                    <a:pt x="2279" y="492"/>
                    <a:pt x="1788" y="0"/>
                    <a:pt x="1183"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3" name="Google Shape;1553;p61"/>
            <p:cNvSpPr/>
            <p:nvPr/>
          </p:nvSpPr>
          <p:spPr>
            <a:xfrm rot="5400000">
              <a:off x="874581" y="792414"/>
              <a:ext cx="77548" cy="74591"/>
            </a:xfrm>
            <a:custGeom>
              <a:rect b="b" l="l" r="r" t="t"/>
              <a:pathLst>
                <a:path extrusionOk="0" h="2194" w="2281">
                  <a:moveTo>
                    <a:pt x="1183" y="0"/>
                  </a:moveTo>
                  <a:cubicBezTo>
                    <a:pt x="740" y="0"/>
                    <a:pt x="341" y="268"/>
                    <a:pt x="170" y="678"/>
                  </a:cubicBezTo>
                  <a:cubicBezTo>
                    <a:pt x="1" y="1087"/>
                    <a:pt x="95" y="1559"/>
                    <a:pt x="409" y="1873"/>
                  </a:cubicBezTo>
                  <a:cubicBezTo>
                    <a:pt x="618" y="2083"/>
                    <a:pt x="898" y="2194"/>
                    <a:pt x="1183" y="2194"/>
                  </a:cubicBezTo>
                  <a:cubicBezTo>
                    <a:pt x="1324" y="2194"/>
                    <a:pt x="1467" y="2166"/>
                    <a:pt x="1603" y="2110"/>
                  </a:cubicBezTo>
                  <a:cubicBezTo>
                    <a:pt x="2014" y="1941"/>
                    <a:pt x="2280" y="1540"/>
                    <a:pt x="2280" y="1097"/>
                  </a:cubicBezTo>
                  <a:cubicBezTo>
                    <a:pt x="2280" y="492"/>
                    <a:pt x="1790" y="0"/>
                    <a:pt x="1183"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4" name="Google Shape;1554;p61"/>
            <p:cNvSpPr/>
            <p:nvPr/>
          </p:nvSpPr>
          <p:spPr>
            <a:xfrm rot="5400000">
              <a:off x="874581" y="1058982"/>
              <a:ext cx="77514" cy="74625"/>
            </a:xfrm>
            <a:custGeom>
              <a:rect b="b" l="l" r="r" t="t"/>
              <a:pathLst>
                <a:path extrusionOk="0" h="2195" w="2280">
                  <a:moveTo>
                    <a:pt x="1097" y="1"/>
                  </a:moveTo>
                  <a:cubicBezTo>
                    <a:pt x="956" y="1"/>
                    <a:pt x="813" y="28"/>
                    <a:pt x="678" y="84"/>
                  </a:cubicBezTo>
                  <a:cubicBezTo>
                    <a:pt x="267" y="254"/>
                    <a:pt x="0" y="654"/>
                    <a:pt x="0" y="1097"/>
                  </a:cubicBezTo>
                  <a:cubicBezTo>
                    <a:pt x="0" y="1702"/>
                    <a:pt x="491" y="2194"/>
                    <a:pt x="1097" y="2194"/>
                  </a:cubicBezTo>
                  <a:cubicBezTo>
                    <a:pt x="1540" y="2194"/>
                    <a:pt x="1941" y="1926"/>
                    <a:pt x="2110" y="1517"/>
                  </a:cubicBezTo>
                  <a:cubicBezTo>
                    <a:pt x="2280" y="1107"/>
                    <a:pt x="2185" y="635"/>
                    <a:pt x="1872" y="321"/>
                  </a:cubicBezTo>
                  <a:cubicBezTo>
                    <a:pt x="1662" y="112"/>
                    <a:pt x="1382" y="1"/>
                    <a:pt x="1097" y="1"/>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5" name="Google Shape;1555;p61"/>
            <p:cNvSpPr/>
            <p:nvPr/>
          </p:nvSpPr>
          <p:spPr>
            <a:xfrm rot="5400000">
              <a:off x="674257" y="2924"/>
              <a:ext cx="74557" cy="74625"/>
            </a:xfrm>
            <a:custGeom>
              <a:rect b="b" l="l" r="r" t="t"/>
              <a:pathLst>
                <a:path extrusionOk="0" h="2195" w="2193">
                  <a:moveTo>
                    <a:pt x="1096" y="1"/>
                  </a:moveTo>
                  <a:cubicBezTo>
                    <a:pt x="491" y="1"/>
                    <a:pt x="0" y="492"/>
                    <a:pt x="0" y="1098"/>
                  </a:cubicBezTo>
                  <a:cubicBezTo>
                    <a:pt x="0" y="1703"/>
                    <a:pt x="491" y="2194"/>
                    <a:pt x="1096" y="2194"/>
                  </a:cubicBezTo>
                  <a:cubicBezTo>
                    <a:pt x="1702" y="2194"/>
                    <a:pt x="2193" y="1703"/>
                    <a:pt x="2193" y="1098"/>
                  </a:cubicBezTo>
                  <a:cubicBezTo>
                    <a:pt x="2193" y="492"/>
                    <a:pt x="1702" y="1"/>
                    <a:pt x="1096" y="1"/>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6" name="Google Shape;1556;p61"/>
            <p:cNvSpPr/>
            <p:nvPr/>
          </p:nvSpPr>
          <p:spPr>
            <a:xfrm rot="5400000">
              <a:off x="674257" y="266569"/>
              <a:ext cx="74557" cy="74625"/>
            </a:xfrm>
            <a:custGeom>
              <a:rect b="b" l="l" r="r" t="t"/>
              <a:pathLst>
                <a:path extrusionOk="0" h="2195" w="2193">
                  <a:moveTo>
                    <a:pt x="1097" y="1"/>
                  </a:moveTo>
                  <a:cubicBezTo>
                    <a:pt x="492" y="1"/>
                    <a:pt x="0" y="492"/>
                    <a:pt x="0" y="1098"/>
                  </a:cubicBezTo>
                  <a:cubicBezTo>
                    <a:pt x="0" y="1703"/>
                    <a:pt x="492" y="2194"/>
                    <a:pt x="1097" y="2194"/>
                  </a:cubicBezTo>
                  <a:cubicBezTo>
                    <a:pt x="1702" y="2194"/>
                    <a:pt x="2192" y="1703"/>
                    <a:pt x="2192" y="1098"/>
                  </a:cubicBezTo>
                  <a:cubicBezTo>
                    <a:pt x="2192" y="492"/>
                    <a:pt x="1702" y="1"/>
                    <a:pt x="1097" y="1"/>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7" name="Google Shape;1557;p61"/>
            <p:cNvSpPr/>
            <p:nvPr/>
          </p:nvSpPr>
          <p:spPr>
            <a:xfrm rot="5400000">
              <a:off x="671469" y="530282"/>
              <a:ext cx="80234" cy="74591"/>
            </a:xfrm>
            <a:custGeom>
              <a:rect b="b" l="l" r="r" t="t"/>
              <a:pathLst>
                <a:path extrusionOk="0" h="2194" w="2360">
                  <a:moveTo>
                    <a:pt x="1180" y="1"/>
                  </a:moveTo>
                  <a:cubicBezTo>
                    <a:pt x="1122" y="1"/>
                    <a:pt x="1064" y="5"/>
                    <a:pt x="1005" y="15"/>
                  </a:cubicBezTo>
                  <a:cubicBezTo>
                    <a:pt x="407" y="112"/>
                    <a:pt x="1" y="676"/>
                    <a:pt x="98" y="1274"/>
                  </a:cubicBezTo>
                  <a:cubicBezTo>
                    <a:pt x="185" y="1812"/>
                    <a:pt x="650" y="2194"/>
                    <a:pt x="1178" y="2194"/>
                  </a:cubicBezTo>
                  <a:cubicBezTo>
                    <a:pt x="1236" y="2194"/>
                    <a:pt x="1296" y="2189"/>
                    <a:pt x="1355" y="2179"/>
                  </a:cubicBezTo>
                  <a:cubicBezTo>
                    <a:pt x="1953" y="2083"/>
                    <a:pt x="2359" y="1520"/>
                    <a:pt x="2262" y="922"/>
                  </a:cubicBezTo>
                  <a:cubicBezTo>
                    <a:pt x="2175" y="383"/>
                    <a:pt x="1708" y="1"/>
                    <a:pt x="1180" y="1"/>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8" name="Google Shape;1558;p61"/>
            <p:cNvSpPr/>
            <p:nvPr/>
          </p:nvSpPr>
          <p:spPr>
            <a:xfrm rot="5400000">
              <a:off x="672778" y="792414"/>
              <a:ext cx="77548" cy="74591"/>
            </a:xfrm>
            <a:custGeom>
              <a:rect b="b" l="l" r="r" t="t"/>
              <a:pathLst>
                <a:path extrusionOk="0" h="2194" w="2281">
                  <a:moveTo>
                    <a:pt x="1183" y="1"/>
                  </a:moveTo>
                  <a:cubicBezTo>
                    <a:pt x="740" y="1"/>
                    <a:pt x="341" y="267"/>
                    <a:pt x="170" y="678"/>
                  </a:cubicBezTo>
                  <a:cubicBezTo>
                    <a:pt x="1" y="1087"/>
                    <a:pt x="95" y="1558"/>
                    <a:pt x="409" y="1872"/>
                  </a:cubicBezTo>
                  <a:cubicBezTo>
                    <a:pt x="619" y="2082"/>
                    <a:pt x="899" y="2194"/>
                    <a:pt x="1185" y="2194"/>
                  </a:cubicBezTo>
                  <a:cubicBezTo>
                    <a:pt x="1326" y="2194"/>
                    <a:pt x="1468" y="2166"/>
                    <a:pt x="1603" y="2110"/>
                  </a:cubicBezTo>
                  <a:cubicBezTo>
                    <a:pt x="2014" y="1940"/>
                    <a:pt x="2280" y="1541"/>
                    <a:pt x="2280" y="1098"/>
                  </a:cubicBezTo>
                  <a:cubicBezTo>
                    <a:pt x="2280" y="491"/>
                    <a:pt x="1790" y="1"/>
                    <a:pt x="1183" y="1"/>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9" name="Google Shape;1559;p61"/>
            <p:cNvSpPr/>
            <p:nvPr/>
          </p:nvSpPr>
          <p:spPr>
            <a:xfrm rot="5400000">
              <a:off x="674257" y="1057503"/>
              <a:ext cx="74557" cy="74625"/>
            </a:xfrm>
            <a:custGeom>
              <a:rect b="b" l="l" r="r" t="t"/>
              <a:pathLst>
                <a:path extrusionOk="0" h="2195" w="2193">
                  <a:moveTo>
                    <a:pt x="1097" y="1"/>
                  </a:moveTo>
                  <a:cubicBezTo>
                    <a:pt x="492" y="1"/>
                    <a:pt x="0" y="492"/>
                    <a:pt x="0" y="1098"/>
                  </a:cubicBezTo>
                  <a:cubicBezTo>
                    <a:pt x="0" y="1703"/>
                    <a:pt x="492" y="2194"/>
                    <a:pt x="1097" y="2194"/>
                  </a:cubicBezTo>
                  <a:cubicBezTo>
                    <a:pt x="1702" y="2194"/>
                    <a:pt x="2193" y="1703"/>
                    <a:pt x="2193" y="1098"/>
                  </a:cubicBezTo>
                  <a:cubicBezTo>
                    <a:pt x="2193" y="492"/>
                    <a:pt x="1702" y="1"/>
                    <a:pt x="1097" y="1"/>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560" name="Google Shape;1560;p61"/>
          <p:cNvSpPr/>
          <p:nvPr/>
        </p:nvSpPr>
        <p:spPr>
          <a:xfrm>
            <a:off x="7869850" y="188900"/>
            <a:ext cx="976150" cy="29425"/>
          </a:xfrm>
          <a:custGeom>
            <a:rect b="b" l="l" r="r" t="t"/>
            <a:pathLst>
              <a:path extrusionOk="0" h="1177" w="39046">
                <a:moveTo>
                  <a:pt x="1" y="0"/>
                </a:moveTo>
                <a:lnTo>
                  <a:pt x="1" y="1176"/>
                </a:lnTo>
                <a:lnTo>
                  <a:pt x="39045" y="1176"/>
                </a:lnTo>
                <a:lnTo>
                  <a:pt x="39045" y="0"/>
                </a:ln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1" name="Google Shape;1561;p61"/>
          <p:cNvSpPr/>
          <p:nvPr/>
        </p:nvSpPr>
        <p:spPr>
          <a:xfrm>
            <a:off x="7663950" y="277150"/>
            <a:ext cx="976100" cy="29425"/>
          </a:xfrm>
          <a:custGeom>
            <a:rect b="b" l="l" r="r" t="t"/>
            <a:pathLst>
              <a:path extrusionOk="0" h="1177" w="39044">
                <a:moveTo>
                  <a:pt x="1" y="1"/>
                </a:moveTo>
                <a:lnTo>
                  <a:pt x="1" y="1177"/>
                </a:lnTo>
                <a:lnTo>
                  <a:pt x="39044" y="1177"/>
                </a:lnTo>
                <a:lnTo>
                  <a:pt x="39044" y="1"/>
                </a:ln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562" name="Google Shape;1562;p61"/>
          <p:cNvGrpSpPr/>
          <p:nvPr/>
        </p:nvGrpSpPr>
        <p:grpSpPr>
          <a:xfrm>
            <a:off x="0" y="1447275"/>
            <a:ext cx="9144075" cy="3557400"/>
            <a:chOff x="0" y="1447275"/>
            <a:chExt cx="9144075" cy="3557400"/>
          </a:xfrm>
        </p:grpSpPr>
        <p:sp>
          <p:nvSpPr>
            <p:cNvPr id="1563" name="Google Shape;1563;p61"/>
            <p:cNvSpPr/>
            <p:nvPr/>
          </p:nvSpPr>
          <p:spPr>
            <a:xfrm>
              <a:off x="0" y="1447275"/>
              <a:ext cx="8082019" cy="3549670"/>
            </a:xfrm>
            <a:custGeom>
              <a:rect b="b" l="l" r="r" t="t"/>
              <a:pathLst>
                <a:path extrusionOk="0" h="29766" w="65108">
                  <a:moveTo>
                    <a:pt x="14884" y="0"/>
                  </a:moveTo>
                  <a:cubicBezTo>
                    <a:pt x="6664" y="0"/>
                    <a:pt x="1" y="6664"/>
                    <a:pt x="1" y="14882"/>
                  </a:cubicBezTo>
                  <a:cubicBezTo>
                    <a:pt x="1" y="23102"/>
                    <a:pt x="6664" y="29766"/>
                    <a:pt x="14884" y="29766"/>
                  </a:cubicBezTo>
                  <a:lnTo>
                    <a:pt x="65107" y="29766"/>
                  </a:lnTo>
                  <a:lnTo>
                    <a:pt x="65107"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4" name="Google Shape;1564;p61"/>
            <p:cNvSpPr/>
            <p:nvPr/>
          </p:nvSpPr>
          <p:spPr>
            <a:xfrm>
              <a:off x="6993675" y="1447275"/>
              <a:ext cx="2150400" cy="35574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565" name="Google Shape;1565;p61"/>
          <p:cNvSpPr txBox="1"/>
          <p:nvPr>
            <p:ph type="title"/>
          </p:nvPr>
        </p:nvSpPr>
        <p:spPr>
          <a:xfrm>
            <a:off x="1191600" y="445000"/>
            <a:ext cx="67608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5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566" name="Google Shape;1566;p61"/>
          <p:cNvSpPr txBox="1"/>
          <p:nvPr>
            <p:ph idx="2" type="title"/>
          </p:nvPr>
        </p:nvSpPr>
        <p:spPr>
          <a:xfrm>
            <a:off x="765888" y="2145150"/>
            <a:ext cx="2337000" cy="4155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lt2"/>
              </a:buClr>
              <a:buSzPts val="1600"/>
              <a:buNone/>
              <a:defRPr sz="1600">
                <a:solidFill>
                  <a:schemeClr val="lt2"/>
                </a:solidFill>
              </a:defRPr>
            </a:lvl1pPr>
            <a:lvl2pPr lvl="1" rtl="0" algn="ctr">
              <a:spcBef>
                <a:spcPts val="0"/>
              </a:spcBef>
              <a:spcAft>
                <a:spcPts val="0"/>
              </a:spcAft>
              <a:buClr>
                <a:schemeClr val="lt2"/>
              </a:buClr>
              <a:buSzPts val="1400"/>
              <a:buNone/>
              <a:defRPr sz="1400">
                <a:solidFill>
                  <a:schemeClr val="lt2"/>
                </a:solidFill>
              </a:defRPr>
            </a:lvl2pPr>
            <a:lvl3pPr lvl="2" rtl="0" algn="ctr">
              <a:spcBef>
                <a:spcPts val="0"/>
              </a:spcBef>
              <a:spcAft>
                <a:spcPts val="0"/>
              </a:spcAft>
              <a:buClr>
                <a:schemeClr val="lt2"/>
              </a:buClr>
              <a:buSzPts val="1400"/>
              <a:buNone/>
              <a:defRPr sz="1400">
                <a:solidFill>
                  <a:schemeClr val="lt2"/>
                </a:solidFill>
              </a:defRPr>
            </a:lvl3pPr>
            <a:lvl4pPr lvl="3" rtl="0" algn="ctr">
              <a:spcBef>
                <a:spcPts val="0"/>
              </a:spcBef>
              <a:spcAft>
                <a:spcPts val="0"/>
              </a:spcAft>
              <a:buClr>
                <a:schemeClr val="lt2"/>
              </a:buClr>
              <a:buSzPts val="1400"/>
              <a:buNone/>
              <a:defRPr sz="1400">
                <a:solidFill>
                  <a:schemeClr val="lt2"/>
                </a:solidFill>
              </a:defRPr>
            </a:lvl4pPr>
            <a:lvl5pPr lvl="4" rtl="0" algn="ctr">
              <a:spcBef>
                <a:spcPts val="0"/>
              </a:spcBef>
              <a:spcAft>
                <a:spcPts val="0"/>
              </a:spcAft>
              <a:buClr>
                <a:schemeClr val="lt2"/>
              </a:buClr>
              <a:buSzPts val="1400"/>
              <a:buNone/>
              <a:defRPr sz="1400">
                <a:solidFill>
                  <a:schemeClr val="lt2"/>
                </a:solidFill>
              </a:defRPr>
            </a:lvl5pPr>
            <a:lvl6pPr lvl="5" rtl="0" algn="ctr">
              <a:spcBef>
                <a:spcPts val="0"/>
              </a:spcBef>
              <a:spcAft>
                <a:spcPts val="0"/>
              </a:spcAft>
              <a:buClr>
                <a:schemeClr val="lt2"/>
              </a:buClr>
              <a:buSzPts val="1400"/>
              <a:buNone/>
              <a:defRPr sz="1400">
                <a:solidFill>
                  <a:schemeClr val="lt2"/>
                </a:solidFill>
              </a:defRPr>
            </a:lvl6pPr>
            <a:lvl7pPr lvl="6" rtl="0" algn="ctr">
              <a:spcBef>
                <a:spcPts val="0"/>
              </a:spcBef>
              <a:spcAft>
                <a:spcPts val="0"/>
              </a:spcAft>
              <a:buClr>
                <a:schemeClr val="lt2"/>
              </a:buClr>
              <a:buSzPts val="1400"/>
              <a:buNone/>
              <a:defRPr sz="1400">
                <a:solidFill>
                  <a:schemeClr val="lt2"/>
                </a:solidFill>
              </a:defRPr>
            </a:lvl7pPr>
            <a:lvl8pPr lvl="7" rtl="0" algn="ctr">
              <a:spcBef>
                <a:spcPts val="0"/>
              </a:spcBef>
              <a:spcAft>
                <a:spcPts val="0"/>
              </a:spcAft>
              <a:buClr>
                <a:schemeClr val="lt2"/>
              </a:buClr>
              <a:buSzPts val="1400"/>
              <a:buNone/>
              <a:defRPr sz="1400">
                <a:solidFill>
                  <a:schemeClr val="lt2"/>
                </a:solidFill>
              </a:defRPr>
            </a:lvl8pPr>
            <a:lvl9pPr lvl="8" rtl="0" algn="ctr">
              <a:spcBef>
                <a:spcPts val="0"/>
              </a:spcBef>
              <a:spcAft>
                <a:spcPts val="0"/>
              </a:spcAft>
              <a:buClr>
                <a:schemeClr val="lt2"/>
              </a:buClr>
              <a:buSzPts val="1400"/>
              <a:buNone/>
              <a:defRPr sz="1400">
                <a:solidFill>
                  <a:schemeClr val="lt2"/>
                </a:solidFill>
              </a:defRPr>
            </a:lvl9pPr>
          </a:lstStyle>
          <a:p/>
        </p:txBody>
      </p:sp>
      <p:sp>
        <p:nvSpPr>
          <p:cNvPr id="1567" name="Google Shape;1567;p61"/>
          <p:cNvSpPr/>
          <p:nvPr/>
        </p:nvSpPr>
        <p:spPr>
          <a:xfrm>
            <a:off x="8104800" y="523950"/>
            <a:ext cx="1893891" cy="1893891"/>
          </a:xfrm>
          <a:custGeom>
            <a:rect b="b" l="l" r="r" t="t"/>
            <a:pathLst>
              <a:path extrusionOk="0" h="45398" w="45398">
                <a:moveTo>
                  <a:pt x="22699" y="0"/>
                </a:moveTo>
                <a:cubicBezTo>
                  <a:pt x="16679" y="0"/>
                  <a:pt x="10906" y="2393"/>
                  <a:pt x="6649" y="6649"/>
                </a:cubicBezTo>
                <a:cubicBezTo>
                  <a:pt x="2391" y="10905"/>
                  <a:pt x="0" y="16678"/>
                  <a:pt x="0" y="22699"/>
                </a:cubicBezTo>
                <a:cubicBezTo>
                  <a:pt x="0" y="28719"/>
                  <a:pt x="2391" y="34492"/>
                  <a:pt x="6649" y="38750"/>
                </a:cubicBezTo>
                <a:cubicBezTo>
                  <a:pt x="10906" y="43006"/>
                  <a:pt x="16679" y="45397"/>
                  <a:pt x="22699" y="45397"/>
                </a:cubicBezTo>
                <a:cubicBezTo>
                  <a:pt x="28719" y="45397"/>
                  <a:pt x="34492" y="43006"/>
                  <a:pt x="38748" y="38750"/>
                </a:cubicBezTo>
                <a:cubicBezTo>
                  <a:pt x="43006" y="34492"/>
                  <a:pt x="45397" y="28719"/>
                  <a:pt x="45397" y="22699"/>
                </a:cubicBezTo>
                <a:cubicBezTo>
                  <a:pt x="45397" y="16678"/>
                  <a:pt x="43006" y="10905"/>
                  <a:pt x="38748" y="6649"/>
                </a:cubicBezTo>
                <a:cubicBezTo>
                  <a:pt x="34492" y="2393"/>
                  <a:pt x="28719" y="0"/>
                  <a:pt x="2269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8" name="Google Shape;1568;p61"/>
          <p:cNvSpPr txBox="1"/>
          <p:nvPr>
            <p:ph idx="1" type="subTitle"/>
          </p:nvPr>
        </p:nvSpPr>
        <p:spPr>
          <a:xfrm>
            <a:off x="765913" y="2484700"/>
            <a:ext cx="2337000" cy="686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lt2"/>
              </a:buClr>
              <a:buSzPts val="1400"/>
              <a:buNone/>
              <a:defRPr sz="1400">
                <a:solidFill>
                  <a:schemeClr val="lt2"/>
                </a:solidFill>
              </a:defRPr>
            </a:lvl1pPr>
            <a:lvl2pPr lvl="1" rtl="0" algn="ctr">
              <a:lnSpc>
                <a:spcPct val="100000"/>
              </a:lnSpc>
              <a:spcBef>
                <a:spcPts val="0"/>
              </a:spcBef>
              <a:spcAft>
                <a:spcPts val="0"/>
              </a:spcAft>
              <a:buClr>
                <a:schemeClr val="lt2"/>
              </a:buClr>
              <a:buSzPts val="1400"/>
              <a:buNone/>
              <a:defRPr>
                <a:solidFill>
                  <a:schemeClr val="lt2"/>
                </a:solidFill>
              </a:defRPr>
            </a:lvl2pPr>
            <a:lvl3pPr lvl="2" rtl="0" algn="ctr">
              <a:lnSpc>
                <a:spcPct val="100000"/>
              </a:lnSpc>
              <a:spcBef>
                <a:spcPts val="0"/>
              </a:spcBef>
              <a:spcAft>
                <a:spcPts val="0"/>
              </a:spcAft>
              <a:buClr>
                <a:schemeClr val="lt2"/>
              </a:buClr>
              <a:buSzPts val="1400"/>
              <a:buNone/>
              <a:defRPr>
                <a:solidFill>
                  <a:schemeClr val="lt2"/>
                </a:solidFill>
              </a:defRPr>
            </a:lvl3pPr>
            <a:lvl4pPr lvl="3" rtl="0" algn="ctr">
              <a:lnSpc>
                <a:spcPct val="100000"/>
              </a:lnSpc>
              <a:spcBef>
                <a:spcPts val="0"/>
              </a:spcBef>
              <a:spcAft>
                <a:spcPts val="0"/>
              </a:spcAft>
              <a:buClr>
                <a:schemeClr val="lt2"/>
              </a:buClr>
              <a:buSzPts val="1400"/>
              <a:buNone/>
              <a:defRPr>
                <a:solidFill>
                  <a:schemeClr val="lt2"/>
                </a:solidFill>
              </a:defRPr>
            </a:lvl4pPr>
            <a:lvl5pPr lvl="4" rtl="0" algn="ctr">
              <a:lnSpc>
                <a:spcPct val="100000"/>
              </a:lnSpc>
              <a:spcBef>
                <a:spcPts val="0"/>
              </a:spcBef>
              <a:spcAft>
                <a:spcPts val="0"/>
              </a:spcAft>
              <a:buClr>
                <a:schemeClr val="lt2"/>
              </a:buClr>
              <a:buSzPts val="1400"/>
              <a:buNone/>
              <a:defRPr>
                <a:solidFill>
                  <a:schemeClr val="lt2"/>
                </a:solidFill>
              </a:defRPr>
            </a:lvl5pPr>
            <a:lvl6pPr lvl="5" rtl="0" algn="ctr">
              <a:lnSpc>
                <a:spcPct val="100000"/>
              </a:lnSpc>
              <a:spcBef>
                <a:spcPts val="0"/>
              </a:spcBef>
              <a:spcAft>
                <a:spcPts val="0"/>
              </a:spcAft>
              <a:buClr>
                <a:schemeClr val="lt2"/>
              </a:buClr>
              <a:buSzPts val="1400"/>
              <a:buNone/>
              <a:defRPr>
                <a:solidFill>
                  <a:schemeClr val="lt2"/>
                </a:solidFill>
              </a:defRPr>
            </a:lvl6pPr>
            <a:lvl7pPr lvl="6" rtl="0" algn="ctr">
              <a:lnSpc>
                <a:spcPct val="100000"/>
              </a:lnSpc>
              <a:spcBef>
                <a:spcPts val="0"/>
              </a:spcBef>
              <a:spcAft>
                <a:spcPts val="0"/>
              </a:spcAft>
              <a:buClr>
                <a:schemeClr val="lt2"/>
              </a:buClr>
              <a:buSzPts val="1400"/>
              <a:buNone/>
              <a:defRPr>
                <a:solidFill>
                  <a:schemeClr val="lt2"/>
                </a:solidFill>
              </a:defRPr>
            </a:lvl7pPr>
            <a:lvl8pPr lvl="7" rtl="0" algn="ctr">
              <a:lnSpc>
                <a:spcPct val="100000"/>
              </a:lnSpc>
              <a:spcBef>
                <a:spcPts val="0"/>
              </a:spcBef>
              <a:spcAft>
                <a:spcPts val="0"/>
              </a:spcAft>
              <a:buClr>
                <a:schemeClr val="lt2"/>
              </a:buClr>
              <a:buSzPts val="1400"/>
              <a:buNone/>
              <a:defRPr>
                <a:solidFill>
                  <a:schemeClr val="lt2"/>
                </a:solidFill>
              </a:defRPr>
            </a:lvl8pPr>
            <a:lvl9pPr lvl="8" rtl="0" algn="ctr">
              <a:lnSpc>
                <a:spcPct val="100000"/>
              </a:lnSpc>
              <a:spcBef>
                <a:spcPts val="0"/>
              </a:spcBef>
              <a:spcAft>
                <a:spcPts val="0"/>
              </a:spcAft>
              <a:buClr>
                <a:schemeClr val="lt2"/>
              </a:buClr>
              <a:buSzPts val="1400"/>
              <a:buNone/>
              <a:defRPr>
                <a:solidFill>
                  <a:schemeClr val="lt2"/>
                </a:solidFill>
              </a:defRPr>
            </a:lvl9pPr>
          </a:lstStyle>
          <a:p/>
        </p:txBody>
      </p:sp>
      <p:sp>
        <p:nvSpPr>
          <p:cNvPr id="1569" name="Google Shape;1569;p61"/>
          <p:cNvSpPr txBox="1"/>
          <p:nvPr>
            <p:ph idx="3" type="title"/>
          </p:nvPr>
        </p:nvSpPr>
        <p:spPr>
          <a:xfrm>
            <a:off x="3403504" y="2145150"/>
            <a:ext cx="2337000" cy="4155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lt2"/>
              </a:buClr>
              <a:buSzPts val="1600"/>
              <a:buNone/>
              <a:defRPr sz="1600">
                <a:solidFill>
                  <a:schemeClr val="lt2"/>
                </a:solidFill>
              </a:defRPr>
            </a:lvl1pPr>
            <a:lvl2pPr lvl="1" rtl="0" algn="ctr">
              <a:spcBef>
                <a:spcPts val="0"/>
              </a:spcBef>
              <a:spcAft>
                <a:spcPts val="0"/>
              </a:spcAft>
              <a:buClr>
                <a:schemeClr val="lt2"/>
              </a:buClr>
              <a:buSzPts val="1400"/>
              <a:buNone/>
              <a:defRPr sz="1400">
                <a:solidFill>
                  <a:schemeClr val="lt2"/>
                </a:solidFill>
              </a:defRPr>
            </a:lvl2pPr>
            <a:lvl3pPr lvl="2" rtl="0" algn="ctr">
              <a:spcBef>
                <a:spcPts val="0"/>
              </a:spcBef>
              <a:spcAft>
                <a:spcPts val="0"/>
              </a:spcAft>
              <a:buClr>
                <a:schemeClr val="lt2"/>
              </a:buClr>
              <a:buSzPts val="1400"/>
              <a:buNone/>
              <a:defRPr sz="1400">
                <a:solidFill>
                  <a:schemeClr val="lt2"/>
                </a:solidFill>
              </a:defRPr>
            </a:lvl3pPr>
            <a:lvl4pPr lvl="3" rtl="0" algn="ctr">
              <a:spcBef>
                <a:spcPts val="0"/>
              </a:spcBef>
              <a:spcAft>
                <a:spcPts val="0"/>
              </a:spcAft>
              <a:buClr>
                <a:schemeClr val="lt2"/>
              </a:buClr>
              <a:buSzPts val="1400"/>
              <a:buNone/>
              <a:defRPr sz="1400">
                <a:solidFill>
                  <a:schemeClr val="lt2"/>
                </a:solidFill>
              </a:defRPr>
            </a:lvl4pPr>
            <a:lvl5pPr lvl="4" rtl="0" algn="ctr">
              <a:spcBef>
                <a:spcPts val="0"/>
              </a:spcBef>
              <a:spcAft>
                <a:spcPts val="0"/>
              </a:spcAft>
              <a:buClr>
                <a:schemeClr val="lt2"/>
              </a:buClr>
              <a:buSzPts val="1400"/>
              <a:buNone/>
              <a:defRPr sz="1400">
                <a:solidFill>
                  <a:schemeClr val="lt2"/>
                </a:solidFill>
              </a:defRPr>
            </a:lvl5pPr>
            <a:lvl6pPr lvl="5" rtl="0" algn="ctr">
              <a:spcBef>
                <a:spcPts val="0"/>
              </a:spcBef>
              <a:spcAft>
                <a:spcPts val="0"/>
              </a:spcAft>
              <a:buClr>
                <a:schemeClr val="lt2"/>
              </a:buClr>
              <a:buSzPts val="1400"/>
              <a:buNone/>
              <a:defRPr sz="1400">
                <a:solidFill>
                  <a:schemeClr val="lt2"/>
                </a:solidFill>
              </a:defRPr>
            </a:lvl6pPr>
            <a:lvl7pPr lvl="6" rtl="0" algn="ctr">
              <a:spcBef>
                <a:spcPts val="0"/>
              </a:spcBef>
              <a:spcAft>
                <a:spcPts val="0"/>
              </a:spcAft>
              <a:buClr>
                <a:schemeClr val="lt2"/>
              </a:buClr>
              <a:buSzPts val="1400"/>
              <a:buNone/>
              <a:defRPr sz="1400">
                <a:solidFill>
                  <a:schemeClr val="lt2"/>
                </a:solidFill>
              </a:defRPr>
            </a:lvl7pPr>
            <a:lvl8pPr lvl="7" rtl="0" algn="ctr">
              <a:spcBef>
                <a:spcPts val="0"/>
              </a:spcBef>
              <a:spcAft>
                <a:spcPts val="0"/>
              </a:spcAft>
              <a:buClr>
                <a:schemeClr val="lt2"/>
              </a:buClr>
              <a:buSzPts val="1400"/>
              <a:buNone/>
              <a:defRPr sz="1400">
                <a:solidFill>
                  <a:schemeClr val="lt2"/>
                </a:solidFill>
              </a:defRPr>
            </a:lvl8pPr>
            <a:lvl9pPr lvl="8" rtl="0" algn="ctr">
              <a:spcBef>
                <a:spcPts val="0"/>
              </a:spcBef>
              <a:spcAft>
                <a:spcPts val="0"/>
              </a:spcAft>
              <a:buClr>
                <a:schemeClr val="lt2"/>
              </a:buClr>
              <a:buSzPts val="1400"/>
              <a:buNone/>
              <a:defRPr sz="1400">
                <a:solidFill>
                  <a:schemeClr val="lt2"/>
                </a:solidFill>
              </a:defRPr>
            </a:lvl9pPr>
          </a:lstStyle>
          <a:p/>
        </p:txBody>
      </p:sp>
      <p:sp>
        <p:nvSpPr>
          <p:cNvPr id="1570" name="Google Shape;1570;p61"/>
          <p:cNvSpPr txBox="1"/>
          <p:nvPr>
            <p:ph idx="4" type="subTitle"/>
          </p:nvPr>
        </p:nvSpPr>
        <p:spPr>
          <a:xfrm>
            <a:off x="3403521" y="2484700"/>
            <a:ext cx="2337000" cy="686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lt2"/>
              </a:buClr>
              <a:buSzPts val="1400"/>
              <a:buNone/>
              <a:defRPr sz="1400">
                <a:solidFill>
                  <a:schemeClr val="lt2"/>
                </a:solidFill>
              </a:defRPr>
            </a:lvl1pPr>
            <a:lvl2pPr lvl="1" rtl="0" algn="ctr">
              <a:lnSpc>
                <a:spcPct val="100000"/>
              </a:lnSpc>
              <a:spcBef>
                <a:spcPts val="0"/>
              </a:spcBef>
              <a:spcAft>
                <a:spcPts val="0"/>
              </a:spcAft>
              <a:buClr>
                <a:schemeClr val="lt2"/>
              </a:buClr>
              <a:buSzPts val="1400"/>
              <a:buNone/>
              <a:defRPr>
                <a:solidFill>
                  <a:schemeClr val="lt2"/>
                </a:solidFill>
              </a:defRPr>
            </a:lvl2pPr>
            <a:lvl3pPr lvl="2" rtl="0" algn="ctr">
              <a:lnSpc>
                <a:spcPct val="100000"/>
              </a:lnSpc>
              <a:spcBef>
                <a:spcPts val="0"/>
              </a:spcBef>
              <a:spcAft>
                <a:spcPts val="0"/>
              </a:spcAft>
              <a:buClr>
                <a:schemeClr val="lt2"/>
              </a:buClr>
              <a:buSzPts val="1400"/>
              <a:buNone/>
              <a:defRPr>
                <a:solidFill>
                  <a:schemeClr val="lt2"/>
                </a:solidFill>
              </a:defRPr>
            </a:lvl3pPr>
            <a:lvl4pPr lvl="3" rtl="0" algn="ctr">
              <a:lnSpc>
                <a:spcPct val="100000"/>
              </a:lnSpc>
              <a:spcBef>
                <a:spcPts val="0"/>
              </a:spcBef>
              <a:spcAft>
                <a:spcPts val="0"/>
              </a:spcAft>
              <a:buClr>
                <a:schemeClr val="lt2"/>
              </a:buClr>
              <a:buSzPts val="1400"/>
              <a:buNone/>
              <a:defRPr>
                <a:solidFill>
                  <a:schemeClr val="lt2"/>
                </a:solidFill>
              </a:defRPr>
            </a:lvl4pPr>
            <a:lvl5pPr lvl="4" rtl="0" algn="ctr">
              <a:lnSpc>
                <a:spcPct val="100000"/>
              </a:lnSpc>
              <a:spcBef>
                <a:spcPts val="0"/>
              </a:spcBef>
              <a:spcAft>
                <a:spcPts val="0"/>
              </a:spcAft>
              <a:buClr>
                <a:schemeClr val="lt2"/>
              </a:buClr>
              <a:buSzPts val="1400"/>
              <a:buNone/>
              <a:defRPr>
                <a:solidFill>
                  <a:schemeClr val="lt2"/>
                </a:solidFill>
              </a:defRPr>
            </a:lvl5pPr>
            <a:lvl6pPr lvl="5" rtl="0" algn="ctr">
              <a:lnSpc>
                <a:spcPct val="100000"/>
              </a:lnSpc>
              <a:spcBef>
                <a:spcPts val="0"/>
              </a:spcBef>
              <a:spcAft>
                <a:spcPts val="0"/>
              </a:spcAft>
              <a:buClr>
                <a:schemeClr val="lt2"/>
              </a:buClr>
              <a:buSzPts val="1400"/>
              <a:buNone/>
              <a:defRPr>
                <a:solidFill>
                  <a:schemeClr val="lt2"/>
                </a:solidFill>
              </a:defRPr>
            </a:lvl6pPr>
            <a:lvl7pPr lvl="6" rtl="0" algn="ctr">
              <a:lnSpc>
                <a:spcPct val="100000"/>
              </a:lnSpc>
              <a:spcBef>
                <a:spcPts val="0"/>
              </a:spcBef>
              <a:spcAft>
                <a:spcPts val="0"/>
              </a:spcAft>
              <a:buClr>
                <a:schemeClr val="lt2"/>
              </a:buClr>
              <a:buSzPts val="1400"/>
              <a:buNone/>
              <a:defRPr>
                <a:solidFill>
                  <a:schemeClr val="lt2"/>
                </a:solidFill>
              </a:defRPr>
            </a:lvl7pPr>
            <a:lvl8pPr lvl="7" rtl="0" algn="ctr">
              <a:lnSpc>
                <a:spcPct val="100000"/>
              </a:lnSpc>
              <a:spcBef>
                <a:spcPts val="0"/>
              </a:spcBef>
              <a:spcAft>
                <a:spcPts val="0"/>
              </a:spcAft>
              <a:buClr>
                <a:schemeClr val="lt2"/>
              </a:buClr>
              <a:buSzPts val="1400"/>
              <a:buNone/>
              <a:defRPr>
                <a:solidFill>
                  <a:schemeClr val="lt2"/>
                </a:solidFill>
              </a:defRPr>
            </a:lvl8pPr>
            <a:lvl9pPr lvl="8" rtl="0" algn="ctr">
              <a:lnSpc>
                <a:spcPct val="100000"/>
              </a:lnSpc>
              <a:spcBef>
                <a:spcPts val="0"/>
              </a:spcBef>
              <a:spcAft>
                <a:spcPts val="0"/>
              </a:spcAft>
              <a:buClr>
                <a:schemeClr val="lt2"/>
              </a:buClr>
              <a:buSzPts val="1400"/>
              <a:buNone/>
              <a:defRPr>
                <a:solidFill>
                  <a:schemeClr val="lt2"/>
                </a:solidFill>
              </a:defRPr>
            </a:lvl9pPr>
          </a:lstStyle>
          <a:p/>
        </p:txBody>
      </p:sp>
      <p:sp>
        <p:nvSpPr>
          <p:cNvPr id="1571" name="Google Shape;1571;p61"/>
          <p:cNvSpPr txBox="1"/>
          <p:nvPr>
            <p:ph idx="5" type="title"/>
          </p:nvPr>
        </p:nvSpPr>
        <p:spPr>
          <a:xfrm>
            <a:off x="6041109" y="2145150"/>
            <a:ext cx="2337000" cy="4155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lt2"/>
              </a:buClr>
              <a:buSzPts val="1600"/>
              <a:buNone/>
              <a:defRPr sz="1600">
                <a:solidFill>
                  <a:schemeClr val="lt2"/>
                </a:solidFill>
              </a:defRPr>
            </a:lvl1pPr>
            <a:lvl2pPr lvl="1" rtl="0" algn="ctr">
              <a:spcBef>
                <a:spcPts val="0"/>
              </a:spcBef>
              <a:spcAft>
                <a:spcPts val="0"/>
              </a:spcAft>
              <a:buClr>
                <a:schemeClr val="lt2"/>
              </a:buClr>
              <a:buSzPts val="1400"/>
              <a:buNone/>
              <a:defRPr sz="1400">
                <a:solidFill>
                  <a:schemeClr val="lt2"/>
                </a:solidFill>
              </a:defRPr>
            </a:lvl2pPr>
            <a:lvl3pPr lvl="2" rtl="0" algn="ctr">
              <a:spcBef>
                <a:spcPts val="0"/>
              </a:spcBef>
              <a:spcAft>
                <a:spcPts val="0"/>
              </a:spcAft>
              <a:buClr>
                <a:schemeClr val="lt2"/>
              </a:buClr>
              <a:buSzPts val="1400"/>
              <a:buNone/>
              <a:defRPr sz="1400">
                <a:solidFill>
                  <a:schemeClr val="lt2"/>
                </a:solidFill>
              </a:defRPr>
            </a:lvl3pPr>
            <a:lvl4pPr lvl="3" rtl="0" algn="ctr">
              <a:spcBef>
                <a:spcPts val="0"/>
              </a:spcBef>
              <a:spcAft>
                <a:spcPts val="0"/>
              </a:spcAft>
              <a:buClr>
                <a:schemeClr val="lt2"/>
              </a:buClr>
              <a:buSzPts val="1400"/>
              <a:buNone/>
              <a:defRPr sz="1400">
                <a:solidFill>
                  <a:schemeClr val="lt2"/>
                </a:solidFill>
              </a:defRPr>
            </a:lvl4pPr>
            <a:lvl5pPr lvl="4" rtl="0" algn="ctr">
              <a:spcBef>
                <a:spcPts val="0"/>
              </a:spcBef>
              <a:spcAft>
                <a:spcPts val="0"/>
              </a:spcAft>
              <a:buClr>
                <a:schemeClr val="lt2"/>
              </a:buClr>
              <a:buSzPts val="1400"/>
              <a:buNone/>
              <a:defRPr sz="1400">
                <a:solidFill>
                  <a:schemeClr val="lt2"/>
                </a:solidFill>
              </a:defRPr>
            </a:lvl5pPr>
            <a:lvl6pPr lvl="5" rtl="0" algn="ctr">
              <a:spcBef>
                <a:spcPts val="0"/>
              </a:spcBef>
              <a:spcAft>
                <a:spcPts val="0"/>
              </a:spcAft>
              <a:buClr>
                <a:schemeClr val="lt2"/>
              </a:buClr>
              <a:buSzPts val="1400"/>
              <a:buNone/>
              <a:defRPr sz="1400">
                <a:solidFill>
                  <a:schemeClr val="lt2"/>
                </a:solidFill>
              </a:defRPr>
            </a:lvl6pPr>
            <a:lvl7pPr lvl="6" rtl="0" algn="ctr">
              <a:spcBef>
                <a:spcPts val="0"/>
              </a:spcBef>
              <a:spcAft>
                <a:spcPts val="0"/>
              </a:spcAft>
              <a:buClr>
                <a:schemeClr val="lt2"/>
              </a:buClr>
              <a:buSzPts val="1400"/>
              <a:buNone/>
              <a:defRPr sz="1400">
                <a:solidFill>
                  <a:schemeClr val="lt2"/>
                </a:solidFill>
              </a:defRPr>
            </a:lvl7pPr>
            <a:lvl8pPr lvl="7" rtl="0" algn="ctr">
              <a:spcBef>
                <a:spcPts val="0"/>
              </a:spcBef>
              <a:spcAft>
                <a:spcPts val="0"/>
              </a:spcAft>
              <a:buClr>
                <a:schemeClr val="lt2"/>
              </a:buClr>
              <a:buSzPts val="1400"/>
              <a:buNone/>
              <a:defRPr sz="1400">
                <a:solidFill>
                  <a:schemeClr val="lt2"/>
                </a:solidFill>
              </a:defRPr>
            </a:lvl8pPr>
            <a:lvl9pPr lvl="8" rtl="0" algn="ctr">
              <a:spcBef>
                <a:spcPts val="0"/>
              </a:spcBef>
              <a:spcAft>
                <a:spcPts val="0"/>
              </a:spcAft>
              <a:buClr>
                <a:schemeClr val="lt2"/>
              </a:buClr>
              <a:buSzPts val="1400"/>
              <a:buNone/>
              <a:defRPr sz="1400">
                <a:solidFill>
                  <a:schemeClr val="lt2"/>
                </a:solidFill>
              </a:defRPr>
            </a:lvl9pPr>
          </a:lstStyle>
          <a:p/>
        </p:txBody>
      </p:sp>
      <p:sp>
        <p:nvSpPr>
          <p:cNvPr id="1572" name="Google Shape;1572;p61"/>
          <p:cNvSpPr txBox="1"/>
          <p:nvPr>
            <p:ph idx="6" type="subTitle"/>
          </p:nvPr>
        </p:nvSpPr>
        <p:spPr>
          <a:xfrm>
            <a:off x="6041116" y="2484700"/>
            <a:ext cx="2337000" cy="686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lt2"/>
              </a:buClr>
              <a:buSzPts val="1400"/>
              <a:buNone/>
              <a:defRPr sz="1400">
                <a:solidFill>
                  <a:schemeClr val="lt2"/>
                </a:solidFill>
              </a:defRPr>
            </a:lvl1pPr>
            <a:lvl2pPr lvl="1" rtl="0" algn="ctr">
              <a:lnSpc>
                <a:spcPct val="100000"/>
              </a:lnSpc>
              <a:spcBef>
                <a:spcPts val="0"/>
              </a:spcBef>
              <a:spcAft>
                <a:spcPts val="0"/>
              </a:spcAft>
              <a:buClr>
                <a:schemeClr val="lt2"/>
              </a:buClr>
              <a:buSzPts val="1400"/>
              <a:buNone/>
              <a:defRPr>
                <a:solidFill>
                  <a:schemeClr val="lt2"/>
                </a:solidFill>
              </a:defRPr>
            </a:lvl2pPr>
            <a:lvl3pPr lvl="2" rtl="0" algn="ctr">
              <a:lnSpc>
                <a:spcPct val="100000"/>
              </a:lnSpc>
              <a:spcBef>
                <a:spcPts val="0"/>
              </a:spcBef>
              <a:spcAft>
                <a:spcPts val="0"/>
              </a:spcAft>
              <a:buClr>
                <a:schemeClr val="lt2"/>
              </a:buClr>
              <a:buSzPts val="1400"/>
              <a:buNone/>
              <a:defRPr>
                <a:solidFill>
                  <a:schemeClr val="lt2"/>
                </a:solidFill>
              </a:defRPr>
            </a:lvl3pPr>
            <a:lvl4pPr lvl="3" rtl="0" algn="ctr">
              <a:lnSpc>
                <a:spcPct val="100000"/>
              </a:lnSpc>
              <a:spcBef>
                <a:spcPts val="0"/>
              </a:spcBef>
              <a:spcAft>
                <a:spcPts val="0"/>
              </a:spcAft>
              <a:buClr>
                <a:schemeClr val="lt2"/>
              </a:buClr>
              <a:buSzPts val="1400"/>
              <a:buNone/>
              <a:defRPr>
                <a:solidFill>
                  <a:schemeClr val="lt2"/>
                </a:solidFill>
              </a:defRPr>
            </a:lvl4pPr>
            <a:lvl5pPr lvl="4" rtl="0" algn="ctr">
              <a:lnSpc>
                <a:spcPct val="100000"/>
              </a:lnSpc>
              <a:spcBef>
                <a:spcPts val="0"/>
              </a:spcBef>
              <a:spcAft>
                <a:spcPts val="0"/>
              </a:spcAft>
              <a:buClr>
                <a:schemeClr val="lt2"/>
              </a:buClr>
              <a:buSzPts val="1400"/>
              <a:buNone/>
              <a:defRPr>
                <a:solidFill>
                  <a:schemeClr val="lt2"/>
                </a:solidFill>
              </a:defRPr>
            </a:lvl5pPr>
            <a:lvl6pPr lvl="5" rtl="0" algn="ctr">
              <a:lnSpc>
                <a:spcPct val="100000"/>
              </a:lnSpc>
              <a:spcBef>
                <a:spcPts val="0"/>
              </a:spcBef>
              <a:spcAft>
                <a:spcPts val="0"/>
              </a:spcAft>
              <a:buClr>
                <a:schemeClr val="lt2"/>
              </a:buClr>
              <a:buSzPts val="1400"/>
              <a:buNone/>
              <a:defRPr>
                <a:solidFill>
                  <a:schemeClr val="lt2"/>
                </a:solidFill>
              </a:defRPr>
            </a:lvl6pPr>
            <a:lvl7pPr lvl="6" rtl="0" algn="ctr">
              <a:lnSpc>
                <a:spcPct val="100000"/>
              </a:lnSpc>
              <a:spcBef>
                <a:spcPts val="0"/>
              </a:spcBef>
              <a:spcAft>
                <a:spcPts val="0"/>
              </a:spcAft>
              <a:buClr>
                <a:schemeClr val="lt2"/>
              </a:buClr>
              <a:buSzPts val="1400"/>
              <a:buNone/>
              <a:defRPr>
                <a:solidFill>
                  <a:schemeClr val="lt2"/>
                </a:solidFill>
              </a:defRPr>
            </a:lvl7pPr>
            <a:lvl8pPr lvl="7" rtl="0" algn="ctr">
              <a:lnSpc>
                <a:spcPct val="100000"/>
              </a:lnSpc>
              <a:spcBef>
                <a:spcPts val="0"/>
              </a:spcBef>
              <a:spcAft>
                <a:spcPts val="0"/>
              </a:spcAft>
              <a:buClr>
                <a:schemeClr val="lt2"/>
              </a:buClr>
              <a:buSzPts val="1400"/>
              <a:buNone/>
              <a:defRPr>
                <a:solidFill>
                  <a:schemeClr val="lt2"/>
                </a:solidFill>
              </a:defRPr>
            </a:lvl8pPr>
            <a:lvl9pPr lvl="8" rtl="0" algn="ctr">
              <a:lnSpc>
                <a:spcPct val="100000"/>
              </a:lnSpc>
              <a:spcBef>
                <a:spcPts val="0"/>
              </a:spcBef>
              <a:spcAft>
                <a:spcPts val="0"/>
              </a:spcAft>
              <a:buClr>
                <a:schemeClr val="lt2"/>
              </a:buClr>
              <a:buSzPts val="1400"/>
              <a:buNone/>
              <a:defRPr>
                <a:solidFill>
                  <a:schemeClr val="lt2"/>
                </a:solidFill>
              </a:defRPr>
            </a:lvl9pPr>
          </a:lstStyle>
          <a:p/>
        </p:txBody>
      </p:sp>
      <p:sp>
        <p:nvSpPr>
          <p:cNvPr id="1573" name="Google Shape;1573;p61"/>
          <p:cNvSpPr txBox="1"/>
          <p:nvPr>
            <p:ph idx="7" type="title"/>
          </p:nvPr>
        </p:nvSpPr>
        <p:spPr>
          <a:xfrm>
            <a:off x="765875" y="3317258"/>
            <a:ext cx="2337000" cy="4155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lt2"/>
              </a:buClr>
              <a:buSzPts val="1600"/>
              <a:buNone/>
              <a:defRPr sz="1600">
                <a:solidFill>
                  <a:schemeClr val="lt2"/>
                </a:solidFill>
              </a:defRPr>
            </a:lvl1pPr>
            <a:lvl2pPr lvl="1" rtl="0" algn="ctr">
              <a:spcBef>
                <a:spcPts val="0"/>
              </a:spcBef>
              <a:spcAft>
                <a:spcPts val="0"/>
              </a:spcAft>
              <a:buClr>
                <a:schemeClr val="lt2"/>
              </a:buClr>
              <a:buSzPts val="1400"/>
              <a:buNone/>
              <a:defRPr sz="1400">
                <a:solidFill>
                  <a:schemeClr val="lt2"/>
                </a:solidFill>
              </a:defRPr>
            </a:lvl2pPr>
            <a:lvl3pPr lvl="2" rtl="0" algn="ctr">
              <a:spcBef>
                <a:spcPts val="0"/>
              </a:spcBef>
              <a:spcAft>
                <a:spcPts val="0"/>
              </a:spcAft>
              <a:buClr>
                <a:schemeClr val="lt2"/>
              </a:buClr>
              <a:buSzPts val="1400"/>
              <a:buNone/>
              <a:defRPr sz="1400">
                <a:solidFill>
                  <a:schemeClr val="lt2"/>
                </a:solidFill>
              </a:defRPr>
            </a:lvl3pPr>
            <a:lvl4pPr lvl="3" rtl="0" algn="ctr">
              <a:spcBef>
                <a:spcPts val="0"/>
              </a:spcBef>
              <a:spcAft>
                <a:spcPts val="0"/>
              </a:spcAft>
              <a:buClr>
                <a:schemeClr val="lt2"/>
              </a:buClr>
              <a:buSzPts val="1400"/>
              <a:buNone/>
              <a:defRPr sz="1400">
                <a:solidFill>
                  <a:schemeClr val="lt2"/>
                </a:solidFill>
              </a:defRPr>
            </a:lvl4pPr>
            <a:lvl5pPr lvl="4" rtl="0" algn="ctr">
              <a:spcBef>
                <a:spcPts val="0"/>
              </a:spcBef>
              <a:spcAft>
                <a:spcPts val="0"/>
              </a:spcAft>
              <a:buClr>
                <a:schemeClr val="lt2"/>
              </a:buClr>
              <a:buSzPts val="1400"/>
              <a:buNone/>
              <a:defRPr sz="1400">
                <a:solidFill>
                  <a:schemeClr val="lt2"/>
                </a:solidFill>
              </a:defRPr>
            </a:lvl5pPr>
            <a:lvl6pPr lvl="5" rtl="0" algn="ctr">
              <a:spcBef>
                <a:spcPts val="0"/>
              </a:spcBef>
              <a:spcAft>
                <a:spcPts val="0"/>
              </a:spcAft>
              <a:buClr>
                <a:schemeClr val="lt2"/>
              </a:buClr>
              <a:buSzPts val="1400"/>
              <a:buNone/>
              <a:defRPr sz="1400">
                <a:solidFill>
                  <a:schemeClr val="lt2"/>
                </a:solidFill>
              </a:defRPr>
            </a:lvl6pPr>
            <a:lvl7pPr lvl="6" rtl="0" algn="ctr">
              <a:spcBef>
                <a:spcPts val="0"/>
              </a:spcBef>
              <a:spcAft>
                <a:spcPts val="0"/>
              </a:spcAft>
              <a:buClr>
                <a:schemeClr val="lt2"/>
              </a:buClr>
              <a:buSzPts val="1400"/>
              <a:buNone/>
              <a:defRPr sz="1400">
                <a:solidFill>
                  <a:schemeClr val="lt2"/>
                </a:solidFill>
              </a:defRPr>
            </a:lvl7pPr>
            <a:lvl8pPr lvl="7" rtl="0" algn="ctr">
              <a:spcBef>
                <a:spcPts val="0"/>
              </a:spcBef>
              <a:spcAft>
                <a:spcPts val="0"/>
              </a:spcAft>
              <a:buClr>
                <a:schemeClr val="lt2"/>
              </a:buClr>
              <a:buSzPts val="1400"/>
              <a:buNone/>
              <a:defRPr sz="1400">
                <a:solidFill>
                  <a:schemeClr val="lt2"/>
                </a:solidFill>
              </a:defRPr>
            </a:lvl8pPr>
            <a:lvl9pPr lvl="8" rtl="0" algn="ctr">
              <a:spcBef>
                <a:spcPts val="0"/>
              </a:spcBef>
              <a:spcAft>
                <a:spcPts val="0"/>
              </a:spcAft>
              <a:buClr>
                <a:schemeClr val="lt2"/>
              </a:buClr>
              <a:buSzPts val="1400"/>
              <a:buNone/>
              <a:defRPr sz="1400">
                <a:solidFill>
                  <a:schemeClr val="lt2"/>
                </a:solidFill>
              </a:defRPr>
            </a:lvl9pPr>
          </a:lstStyle>
          <a:p/>
        </p:txBody>
      </p:sp>
      <p:sp>
        <p:nvSpPr>
          <p:cNvPr id="1574" name="Google Shape;1574;p61"/>
          <p:cNvSpPr txBox="1"/>
          <p:nvPr>
            <p:ph idx="8" type="subTitle"/>
          </p:nvPr>
        </p:nvSpPr>
        <p:spPr>
          <a:xfrm>
            <a:off x="765900" y="3656808"/>
            <a:ext cx="2337000" cy="686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lt2"/>
              </a:buClr>
              <a:buSzPts val="1400"/>
              <a:buNone/>
              <a:defRPr sz="1400">
                <a:solidFill>
                  <a:schemeClr val="lt2"/>
                </a:solidFill>
              </a:defRPr>
            </a:lvl1pPr>
            <a:lvl2pPr lvl="1" rtl="0" algn="ctr">
              <a:lnSpc>
                <a:spcPct val="100000"/>
              </a:lnSpc>
              <a:spcBef>
                <a:spcPts val="0"/>
              </a:spcBef>
              <a:spcAft>
                <a:spcPts val="0"/>
              </a:spcAft>
              <a:buClr>
                <a:schemeClr val="lt2"/>
              </a:buClr>
              <a:buSzPts val="1400"/>
              <a:buNone/>
              <a:defRPr>
                <a:solidFill>
                  <a:schemeClr val="lt2"/>
                </a:solidFill>
              </a:defRPr>
            </a:lvl2pPr>
            <a:lvl3pPr lvl="2" rtl="0" algn="ctr">
              <a:lnSpc>
                <a:spcPct val="100000"/>
              </a:lnSpc>
              <a:spcBef>
                <a:spcPts val="0"/>
              </a:spcBef>
              <a:spcAft>
                <a:spcPts val="0"/>
              </a:spcAft>
              <a:buClr>
                <a:schemeClr val="lt2"/>
              </a:buClr>
              <a:buSzPts val="1400"/>
              <a:buNone/>
              <a:defRPr>
                <a:solidFill>
                  <a:schemeClr val="lt2"/>
                </a:solidFill>
              </a:defRPr>
            </a:lvl3pPr>
            <a:lvl4pPr lvl="3" rtl="0" algn="ctr">
              <a:lnSpc>
                <a:spcPct val="100000"/>
              </a:lnSpc>
              <a:spcBef>
                <a:spcPts val="0"/>
              </a:spcBef>
              <a:spcAft>
                <a:spcPts val="0"/>
              </a:spcAft>
              <a:buClr>
                <a:schemeClr val="lt2"/>
              </a:buClr>
              <a:buSzPts val="1400"/>
              <a:buNone/>
              <a:defRPr>
                <a:solidFill>
                  <a:schemeClr val="lt2"/>
                </a:solidFill>
              </a:defRPr>
            </a:lvl4pPr>
            <a:lvl5pPr lvl="4" rtl="0" algn="ctr">
              <a:lnSpc>
                <a:spcPct val="100000"/>
              </a:lnSpc>
              <a:spcBef>
                <a:spcPts val="0"/>
              </a:spcBef>
              <a:spcAft>
                <a:spcPts val="0"/>
              </a:spcAft>
              <a:buClr>
                <a:schemeClr val="lt2"/>
              </a:buClr>
              <a:buSzPts val="1400"/>
              <a:buNone/>
              <a:defRPr>
                <a:solidFill>
                  <a:schemeClr val="lt2"/>
                </a:solidFill>
              </a:defRPr>
            </a:lvl5pPr>
            <a:lvl6pPr lvl="5" rtl="0" algn="ctr">
              <a:lnSpc>
                <a:spcPct val="100000"/>
              </a:lnSpc>
              <a:spcBef>
                <a:spcPts val="0"/>
              </a:spcBef>
              <a:spcAft>
                <a:spcPts val="0"/>
              </a:spcAft>
              <a:buClr>
                <a:schemeClr val="lt2"/>
              </a:buClr>
              <a:buSzPts val="1400"/>
              <a:buNone/>
              <a:defRPr>
                <a:solidFill>
                  <a:schemeClr val="lt2"/>
                </a:solidFill>
              </a:defRPr>
            </a:lvl6pPr>
            <a:lvl7pPr lvl="6" rtl="0" algn="ctr">
              <a:lnSpc>
                <a:spcPct val="100000"/>
              </a:lnSpc>
              <a:spcBef>
                <a:spcPts val="0"/>
              </a:spcBef>
              <a:spcAft>
                <a:spcPts val="0"/>
              </a:spcAft>
              <a:buClr>
                <a:schemeClr val="lt2"/>
              </a:buClr>
              <a:buSzPts val="1400"/>
              <a:buNone/>
              <a:defRPr>
                <a:solidFill>
                  <a:schemeClr val="lt2"/>
                </a:solidFill>
              </a:defRPr>
            </a:lvl7pPr>
            <a:lvl8pPr lvl="7" rtl="0" algn="ctr">
              <a:lnSpc>
                <a:spcPct val="100000"/>
              </a:lnSpc>
              <a:spcBef>
                <a:spcPts val="0"/>
              </a:spcBef>
              <a:spcAft>
                <a:spcPts val="0"/>
              </a:spcAft>
              <a:buClr>
                <a:schemeClr val="lt2"/>
              </a:buClr>
              <a:buSzPts val="1400"/>
              <a:buNone/>
              <a:defRPr>
                <a:solidFill>
                  <a:schemeClr val="lt2"/>
                </a:solidFill>
              </a:defRPr>
            </a:lvl8pPr>
            <a:lvl9pPr lvl="8" rtl="0" algn="ctr">
              <a:lnSpc>
                <a:spcPct val="100000"/>
              </a:lnSpc>
              <a:spcBef>
                <a:spcPts val="0"/>
              </a:spcBef>
              <a:spcAft>
                <a:spcPts val="0"/>
              </a:spcAft>
              <a:buClr>
                <a:schemeClr val="lt2"/>
              </a:buClr>
              <a:buSzPts val="1400"/>
              <a:buNone/>
              <a:defRPr>
                <a:solidFill>
                  <a:schemeClr val="lt2"/>
                </a:solidFill>
              </a:defRPr>
            </a:lvl9pPr>
          </a:lstStyle>
          <a:p/>
        </p:txBody>
      </p:sp>
      <p:sp>
        <p:nvSpPr>
          <p:cNvPr id="1575" name="Google Shape;1575;p61"/>
          <p:cNvSpPr txBox="1"/>
          <p:nvPr>
            <p:ph idx="9" type="title"/>
          </p:nvPr>
        </p:nvSpPr>
        <p:spPr>
          <a:xfrm>
            <a:off x="3403492" y="3317258"/>
            <a:ext cx="2337000" cy="4155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lt2"/>
              </a:buClr>
              <a:buSzPts val="1600"/>
              <a:buNone/>
              <a:defRPr sz="1600">
                <a:solidFill>
                  <a:schemeClr val="lt2"/>
                </a:solidFill>
              </a:defRPr>
            </a:lvl1pPr>
            <a:lvl2pPr lvl="1" rtl="0" algn="ctr">
              <a:spcBef>
                <a:spcPts val="0"/>
              </a:spcBef>
              <a:spcAft>
                <a:spcPts val="0"/>
              </a:spcAft>
              <a:buClr>
                <a:schemeClr val="lt2"/>
              </a:buClr>
              <a:buSzPts val="1400"/>
              <a:buNone/>
              <a:defRPr sz="1400">
                <a:solidFill>
                  <a:schemeClr val="lt2"/>
                </a:solidFill>
              </a:defRPr>
            </a:lvl2pPr>
            <a:lvl3pPr lvl="2" rtl="0" algn="ctr">
              <a:spcBef>
                <a:spcPts val="0"/>
              </a:spcBef>
              <a:spcAft>
                <a:spcPts val="0"/>
              </a:spcAft>
              <a:buClr>
                <a:schemeClr val="lt2"/>
              </a:buClr>
              <a:buSzPts val="1400"/>
              <a:buNone/>
              <a:defRPr sz="1400">
                <a:solidFill>
                  <a:schemeClr val="lt2"/>
                </a:solidFill>
              </a:defRPr>
            </a:lvl3pPr>
            <a:lvl4pPr lvl="3" rtl="0" algn="ctr">
              <a:spcBef>
                <a:spcPts val="0"/>
              </a:spcBef>
              <a:spcAft>
                <a:spcPts val="0"/>
              </a:spcAft>
              <a:buClr>
                <a:schemeClr val="lt2"/>
              </a:buClr>
              <a:buSzPts val="1400"/>
              <a:buNone/>
              <a:defRPr sz="1400">
                <a:solidFill>
                  <a:schemeClr val="lt2"/>
                </a:solidFill>
              </a:defRPr>
            </a:lvl4pPr>
            <a:lvl5pPr lvl="4" rtl="0" algn="ctr">
              <a:spcBef>
                <a:spcPts val="0"/>
              </a:spcBef>
              <a:spcAft>
                <a:spcPts val="0"/>
              </a:spcAft>
              <a:buClr>
                <a:schemeClr val="lt2"/>
              </a:buClr>
              <a:buSzPts val="1400"/>
              <a:buNone/>
              <a:defRPr sz="1400">
                <a:solidFill>
                  <a:schemeClr val="lt2"/>
                </a:solidFill>
              </a:defRPr>
            </a:lvl5pPr>
            <a:lvl6pPr lvl="5" rtl="0" algn="ctr">
              <a:spcBef>
                <a:spcPts val="0"/>
              </a:spcBef>
              <a:spcAft>
                <a:spcPts val="0"/>
              </a:spcAft>
              <a:buClr>
                <a:schemeClr val="lt2"/>
              </a:buClr>
              <a:buSzPts val="1400"/>
              <a:buNone/>
              <a:defRPr sz="1400">
                <a:solidFill>
                  <a:schemeClr val="lt2"/>
                </a:solidFill>
              </a:defRPr>
            </a:lvl6pPr>
            <a:lvl7pPr lvl="6" rtl="0" algn="ctr">
              <a:spcBef>
                <a:spcPts val="0"/>
              </a:spcBef>
              <a:spcAft>
                <a:spcPts val="0"/>
              </a:spcAft>
              <a:buClr>
                <a:schemeClr val="lt2"/>
              </a:buClr>
              <a:buSzPts val="1400"/>
              <a:buNone/>
              <a:defRPr sz="1400">
                <a:solidFill>
                  <a:schemeClr val="lt2"/>
                </a:solidFill>
              </a:defRPr>
            </a:lvl7pPr>
            <a:lvl8pPr lvl="7" rtl="0" algn="ctr">
              <a:spcBef>
                <a:spcPts val="0"/>
              </a:spcBef>
              <a:spcAft>
                <a:spcPts val="0"/>
              </a:spcAft>
              <a:buClr>
                <a:schemeClr val="lt2"/>
              </a:buClr>
              <a:buSzPts val="1400"/>
              <a:buNone/>
              <a:defRPr sz="1400">
                <a:solidFill>
                  <a:schemeClr val="lt2"/>
                </a:solidFill>
              </a:defRPr>
            </a:lvl8pPr>
            <a:lvl9pPr lvl="8" rtl="0" algn="ctr">
              <a:spcBef>
                <a:spcPts val="0"/>
              </a:spcBef>
              <a:spcAft>
                <a:spcPts val="0"/>
              </a:spcAft>
              <a:buClr>
                <a:schemeClr val="lt2"/>
              </a:buClr>
              <a:buSzPts val="1400"/>
              <a:buNone/>
              <a:defRPr sz="1400">
                <a:solidFill>
                  <a:schemeClr val="lt2"/>
                </a:solidFill>
              </a:defRPr>
            </a:lvl9pPr>
          </a:lstStyle>
          <a:p/>
        </p:txBody>
      </p:sp>
      <p:sp>
        <p:nvSpPr>
          <p:cNvPr id="1576" name="Google Shape;1576;p61"/>
          <p:cNvSpPr txBox="1"/>
          <p:nvPr>
            <p:ph idx="13" type="subTitle"/>
          </p:nvPr>
        </p:nvSpPr>
        <p:spPr>
          <a:xfrm>
            <a:off x="3403508" y="3656808"/>
            <a:ext cx="2337000" cy="686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lt2"/>
              </a:buClr>
              <a:buSzPts val="1400"/>
              <a:buNone/>
              <a:defRPr sz="1400">
                <a:solidFill>
                  <a:schemeClr val="lt2"/>
                </a:solidFill>
              </a:defRPr>
            </a:lvl1pPr>
            <a:lvl2pPr lvl="1" rtl="0" algn="ctr">
              <a:lnSpc>
                <a:spcPct val="100000"/>
              </a:lnSpc>
              <a:spcBef>
                <a:spcPts val="0"/>
              </a:spcBef>
              <a:spcAft>
                <a:spcPts val="0"/>
              </a:spcAft>
              <a:buClr>
                <a:schemeClr val="lt2"/>
              </a:buClr>
              <a:buSzPts val="1400"/>
              <a:buNone/>
              <a:defRPr>
                <a:solidFill>
                  <a:schemeClr val="lt2"/>
                </a:solidFill>
              </a:defRPr>
            </a:lvl2pPr>
            <a:lvl3pPr lvl="2" rtl="0" algn="ctr">
              <a:lnSpc>
                <a:spcPct val="100000"/>
              </a:lnSpc>
              <a:spcBef>
                <a:spcPts val="0"/>
              </a:spcBef>
              <a:spcAft>
                <a:spcPts val="0"/>
              </a:spcAft>
              <a:buClr>
                <a:schemeClr val="lt2"/>
              </a:buClr>
              <a:buSzPts val="1400"/>
              <a:buNone/>
              <a:defRPr>
                <a:solidFill>
                  <a:schemeClr val="lt2"/>
                </a:solidFill>
              </a:defRPr>
            </a:lvl3pPr>
            <a:lvl4pPr lvl="3" rtl="0" algn="ctr">
              <a:lnSpc>
                <a:spcPct val="100000"/>
              </a:lnSpc>
              <a:spcBef>
                <a:spcPts val="0"/>
              </a:spcBef>
              <a:spcAft>
                <a:spcPts val="0"/>
              </a:spcAft>
              <a:buClr>
                <a:schemeClr val="lt2"/>
              </a:buClr>
              <a:buSzPts val="1400"/>
              <a:buNone/>
              <a:defRPr>
                <a:solidFill>
                  <a:schemeClr val="lt2"/>
                </a:solidFill>
              </a:defRPr>
            </a:lvl4pPr>
            <a:lvl5pPr lvl="4" rtl="0" algn="ctr">
              <a:lnSpc>
                <a:spcPct val="100000"/>
              </a:lnSpc>
              <a:spcBef>
                <a:spcPts val="0"/>
              </a:spcBef>
              <a:spcAft>
                <a:spcPts val="0"/>
              </a:spcAft>
              <a:buClr>
                <a:schemeClr val="lt2"/>
              </a:buClr>
              <a:buSzPts val="1400"/>
              <a:buNone/>
              <a:defRPr>
                <a:solidFill>
                  <a:schemeClr val="lt2"/>
                </a:solidFill>
              </a:defRPr>
            </a:lvl5pPr>
            <a:lvl6pPr lvl="5" rtl="0" algn="ctr">
              <a:lnSpc>
                <a:spcPct val="100000"/>
              </a:lnSpc>
              <a:spcBef>
                <a:spcPts val="0"/>
              </a:spcBef>
              <a:spcAft>
                <a:spcPts val="0"/>
              </a:spcAft>
              <a:buClr>
                <a:schemeClr val="lt2"/>
              </a:buClr>
              <a:buSzPts val="1400"/>
              <a:buNone/>
              <a:defRPr>
                <a:solidFill>
                  <a:schemeClr val="lt2"/>
                </a:solidFill>
              </a:defRPr>
            </a:lvl6pPr>
            <a:lvl7pPr lvl="6" rtl="0" algn="ctr">
              <a:lnSpc>
                <a:spcPct val="100000"/>
              </a:lnSpc>
              <a:spcBef>
                <a:spcPts val="0"/>
              </a:spcBef>
              <a:spcAft>
                <a:spcPts val="0"/>
              </a:spcAft>
              <a:buClr>
                <a:schemeClr val="lt2"/>
              </a:buClr>
              <a:buSzPts val="1400"/>
              <a:buNone/>
              <a:defRPr>
                <a:solidFill>
                  <a:schemeClr val="lt2"/>
                </a:solidFill>
              </a:defRPr>
            </a:lvl7pPr>
            <a:lvl8pPr lvl="7" rtl="0" algn="ctr">
              <a:lnSpc>
                <a:spcPct val="100000"/>
              </a:lnSpc>
              <a:spcBef>
                <a:spcPts val="0"/>
              </a:spcBef>
              <a:spcAft>
                <a:spcPts val="0"/>
              </a:spcAft>
              <a:buClr>
                <a:schemeClr val="lt2"/>
              </a:buClr>
              <a:buSzPts val="1400"/>
              <a:buNone/>
              <a:defRPr>
                <a:solidFill>
                  <a:schemeClr val="lt2"/>
                </a:solidFill>
              </a:defRPr>
            </a:lvl8pPr>
            <a:lvl9pPr lvl="8" rtl="0" algn="ctr">
              <a:lnSpc>
                <a:spcPct val="100000"/>
              </a:lnSpc>
              <a:spcBef>
                <a:spcPts val="0"/>
              </a:spcBef>
              <a:spcAft>
                <a:spcPts val="0"/>
              </a:spcAft>
              <a:buClr>
                <a:schemeClr val="lt2"/>
              </a:buClr>
              <a:buSzPts val="1400"/>
              <a:buNone/>
              <a:defRPr>
                <a:solidFill>
                  <a:schemeClr val="lt2"/>
                </a:solidFill>
              </a:defRPr>
            </a:lvl9pPr>
          </a:lstStyle>
          <a:p/>
        </p:txBody>
      </p:sp>
      <p:sp>
        <p:nvSpPr>
          <p:cNvPr id="1577" name="Google Shape;1577;p61"/>
          <p:cNvSpPr txBox="1"/>
          <p:nvPr>
            <p:ph idx="14" type="title"/>
          </p:nvPr>
        </p:nvSpPr>
        <p:spPr>
          <a:xfrm>
            <a:off x="6041096" y="3317258"/>
            <a:ext cx="2337000" cy="4155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lt2"/>
              </a:buClr>
              <a:buSzPts val="1600"/>
              <a:buNone/>
              <a:defRPr sz="1600">
                <a:solidFill>
                  <a:schemeClr val="lt2"/>
                </a:solidFill>
              </a:defRPr>
            </a:lvl1pPr>
            <a:lvl2pPr lvl="1" rtl="0" algn="ctr">
              <a:spcBef>
                <a:spcPts val="0"/>
              </a:spcBef>
              <a:spcAft>
                <a:spcPts val="0"/>
              </a:spcAft>
              <a:buClr>
                <a:schemeClr val="lt2"/>
              </a:buClr>
              <a:buSzPts val="1400"/>
              <a:buNone/>
              <a:defRPr sz="1400">
                <a:solidFill>
                  <a:schemeClr val="lt2"/>
                </a:solidFill>
              </a:defRPr>
            </a:lvl2pPr>
            <a:lvl3pPr lvl="2" rtl="0" algn="ctr">
              <a:spcBef>
                <a:spcPts val="0"/>
              </a:spcBef>
              <a:spcAft>
                <a:spcPts val="0"/>
              </a:spcAft>
              <a:buClr>
                <a:schemeClr val="lt2"/>
              </a:buClr>
              <a:buSzPts val="1400"/>
              <a:buNone/>
              <a:defRPr sz="1400">
                <a:solidFill>
                  <a:schemeClr val="lt2"/>
                </a:solidFill>
              </a:defRPr>
            </a:lvl3pPr>
            <a:lvl4pPr lvl="3" rtl="0" algn="ctr">
              <a:spcBef>
                <a:spcPts val="0"/>
              </a:spcBef>
              <a:spcAft>
                <a:spcPts val="0"/>
              </a:spcAft>
              <a:buClr>
                <a:schemeClr val="lt2"/>
              </a:buClr>
              <a:buSzPts val="1400"/>
              <a:buNone/>
              <a:defRPr sz="1400">
                <a:solidFill>
                  <a:schemeClr val="lt2"/>
                </a:solidFill>
              </a:defRPr>
            </a:lvl4pPr>
            <a:lvl5pPr lvl="4" rtl="0" algn="ctr">
              <a:spcBef>
                <a:spcPts val="0"/>
              </a:spcBef>
              <a:spcAft>
                <a:spcPts val="0"/>
              </a:spcAft>
              <a:buClr>
                <a:schemeClr val="lt2"/>
              </a:buClr>
              <a:buSzPts val="1400"/>
              <a:buNone/>
              <a:defRPr sz="1400">
                <a:solidFill>
                  <a:schemeClr val="lt2"/>
                </a:solidFill>
              </a:defRPr>
            </a:lvl5pPr>
            <a:lvl6pPr lvl="5" rtl="0" algn="ctr">
              <a:spcBef>
                <a:spcPts val="0"/>
              </a:spcBef>
              <a:spcAft>
                <a:spcPts val="0"/>
              </a:spcAft>
              <a:buClr>
                <a:schemeClr val="lt2"/>
              </a:buClr>
              <a:buSzPts val="1400"/>
              <a:buNone/>
              <a:defRPr sz="1400">
                <a:solidFill>
                  <a:schemeClr val="lt2"/>
                </a:solidFill>
              </a:defRPr>
            </a:lvl6pPr>
            <a:lvl7pPr lvl="6" rtl="0" algn="ctr">
              <a:spcBef>
                <a:spcPts val="0"/>
              </a:spcBef>
              <a:spcAft>
                <a:spcPts val="0"/>
              </a:spcAft>
              <a:buClr>
                <a:schemeClr val="lt2"/>
              </a:buClr>
              <a:buSzPts val="1400"/>
              <a:buNone/>
              <a:defRPr sz="1400">
                <a:solidFill>
                  <a:schemeClr val="lt2"/>
                </a:solidFill>
              </a:defRPr>
            </a:lvl7pPr>
            <a:lvl8pPr lvl="7" rtl="0" algn="ctr">
              <a:spcBef>
                <a:spcPts val="0"/>
              </a:spcBef>
              <a:spcAft>
                <a:spcPts val="0"/>
              </a:spcAft>
              <a:buClr>
                <a:schemeClr val="lt2"/>
              </a:buClr>
              <a:buSzPts val="1400"/>
              <a:buNone/>
              <a:defRPr sz="1400">
                <a:solidFill>
                  <a:schemeClr val="lt2"/>
                </a:solidFill>
              </a:defRPr>
            </a:lvl8pPr>
            <a:lvl9pPr lvl="8" rtl="0" algn="ctr">
              <a:spcBef>
                <a:spcPts val="0"/>
              </a:spcBef>
              <a:spcAft>
                <a:spcPts val="0"/>
              </a:spcAft>
              <a:buClr>
                <a:schemeClr val="lt2"/>
              </a:buClr>
              <a:buSzPts val="1400"/>
              <a:buNone/>
              <a:defRPr sz="1400">
                <a:solidFill>
                  <a:schemeClr val="lt2"/>
                </a:solidFill>
              </a:defRPr>
            </a:lvl9pPr>
          </a:lstStyle>
          <a:p/>
        </p:txBody>
      </p:sp>
      <p:sp>
        <p:nvSpPr>
          <p:cNvPr id="1578" name="Google Shape;1578;p61"/>
          <p:cNvSpPr txBox="1"/>
          <p:nvPr>
            <p:ph idx="15" type="subTitle"/>
          </p:nvPr>
        </p:nvSpPr>
        <p:spPr>
          <a:xfrm>
            <a:off x="6041104" y="3656808"/>
            <a:ext cx="2337000" cy="686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lt2"/>
              </a:buClr>
              <a:buSzPts val="1400"/>
              <a:buNone/>
              <a:defRPr sz="1400">
                <a:solidFill>
                  <a:schemeClr val="lt2"/>
                </a:solidFill>
              </a:defRPr>
            </a:lvl1pPr>
            <a:lvl2pPr lvl="1" rtl="0" algn="ctr">
              <a:lnSpc>
                <a:spcPct val="100000"/>
              </a:lnSpc>
              <a:spcBef>
                <a:spcPts val="0"/>
              </a:spcBef>
              <a:spcAft>
                <a:spcPts val="0"/>
              </a:spcAft>
              <a:buClr>
                <a:schemeClr val="lt2"/>
              </a:buClr>
              <a:buSzPts val="1400"/>
              <a:buNone/>
              <a:defRPr>
                <a:solidFill>
                  <a:schemeClr val="lt2"/>
                </a:solidFill>
              </a:defRPr>
            </a:lvl2pPr>
            <a:lvl3pPr lvl="2" rtl="0" algn="ctr">
              <a:lnSpc>
                <a:spcPct val="100000"/>
              </a:lnSpc>
              <a:spcBef>
                <a:spcPts val="0"/>
              </a:spcBef>
              <a:spcAft>
                <a:spcPts val="0"/>
              </a:spcAft>
              <a:buClr>
                <a:schemeClr val="lt2"/>
              </a:buClr>
              <a:buSzPts val="1400"/>
              <a:buNone/>
              <a:defRPr>
                <a:solidFill>
                  <a:schemeClr val="lt2"/>
                </a:solidFill>
              </a:defRPr>
            </a:lvl3pPr>
            <a:lvl4pPr lvl="3" rtl="0" algn="ctr">
              <a:lnSpc>
                <a:spcPct val="100000"/>
              </a:lnSpc>
              <a:spcBef>
                <a:spcPts val="0"/>
              </a:spcBef>
              <a:spcAft>
                <a:spcPts val="0"/>
              </a:spcAft>
              <a:buClr>
                <a:schemeClr val="lt2"/>
              </a:buClr>
              <a:buSzPts val="1400"/>
              <a:buNone/>
              <a:defRPr>
                <a:solidFill>
                  <a:schemeClr val="lt2"/>
                </a:solidFill>
              </a:defRPr>
            </a:lvl4pPr>
            <a:lvl5pPr lvl="4" rtl="0" algn="ctr">
              <a:lnSpc>
                <a:spcPct val="100000"/>
              </a:lnSpc>
              <a:spcBef>
                <a:spcPts val="0"/>
              </a:spcBef>
              <a:spcAft>
                <a:spcPts val="0"/>
              </a:spcAft>
              <a:buClr>
                <a:schemeClr val="lt2"/>
              </a:buClr>
              <a:buSzPts val="1400"/>
              <a:buNone/>
              <a:defRPr>
                <a:solidFill>
                  <a:schemeClr val="lt2"/>
                </a:solidFill>
              </a:defRPr>
            </a:lvl5pPr>
            <a:lvl6pPr lvl="5" rtl="0" algn="ctr">
              <a:lnSpc>
                <a:spcPct val="100000"/>
              </a:lnSpc>
              <a:spcBef>
                <a:spcPts val="0"/>
              </a:spcBef>
              <a:spcAft>
                <a:spcPts val="0"/>
              </a:spcAft>
              <a:buClr>
                <a:schemeClr val="lt2"/>
              </a:buClr>
              <a:buSzPts val="1400"/>
              <a:buNone/>
              <a:defRPr>
                <a:solidFill>
                  <a:schemeClr val="lt2"/>
                </a:solidFill>
              </a:defRPr>
            </a:lvl6pPr>
            <a:lvl7pPr lvl="6" rtl="0" algn="ctr">
              <a:lnSpc>
                <a:spcPct val="100000"/>
              </a:lnSpc>
              <a:spcBef>
                <a:spcPts val="0"/>
              </a:spcBef>
              <a:spcAft>
                <a:spcPts val="0"/>
              </a:spcAft>
              <a:buClr>
                <a:schemeClr val="lt2"/>
              </a:buClr>
              <a:buSzPts val="1400"/>
              <a:buNone/>
              <a:defRPr>
                <a:solidFill>
                  <a:schemeClr val="lt2"/>
                </a:solidFill>
              </a:defRPr>
            </a:lvl7pPr>
            <a:lvl8pPr lvl="7" rtl="0" algn="ctr">
              <a:lnSpc>
                <a:spcPct val="100000"/>
              </a:lnSpc>
              <a:spcBef>
                <a:spcPts val="0"/>
              </a:spcBef>
              <a:spcAft>
                <a:spcPts val="0"/>
              </a:spcAft>
              <a:buClr>
                <a:schemeClr val="lt2"/>
              </a:buClr>
              <a:buSzPts val="1400"/>
              <a:buNone/>
              <a:defRPr>
                <a:solidFill>
                  <a:schemeClr val="lt2"/>
                </a:solidFill>
              </a:defRPr>
            </a:lvl8pPr>
            <a:lvl9pPr lvl="8" rtl="0" algn="ctr">
              <a:lnSpc>
                <a:spcPct val="100000"/>
              </a:lnSpc>
              <a:spcBef>
                <a:spcPts val="0"/>
              </a:spcBef>
              <a:spcAft>
                <a:spcPts val="0"/>
              </a:spcAft>
              <a:buClr>
                <a:schemeClr val="lt2"/>
              </a:buClr>
              <a:buSzPts val="1400"/>
              <a:buNone/>
              <a:defRPr>
                <a:solidFill>
                  <a:schemeClr val="lt2"/>
                </a:solidFill>
              </a:defRPr>
            </a:lvl9pPr>
          </a:lstStyle>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Text 1">
  <p:cSld name="TITLE_ONLY_2_1">
    <p:spTree>
      <p:nvGrpSpPr>
        <p:cNvPr id="1579" name="Shape 1579"/>
        <p:cNvGrpSpPr/>
        <p:nvPr/>
      </p:nvGrpSpPr>
      <p:grpSpPr>
        <a:xfrm>
          <a:off x="0" y="0"/>
          <a:ext cx="0" cy="0"/>
          <a:chOff x="0" y="0"/>
          <a:chExt cx="0" cy="0"/>
        </a:xfrm>
      </p:grpSpPr>
      <p:sp>
        <p:nvSpPr>
          <p:cNvPr id="1580" name="Google Shape;1580;p62"/>
          <p:cNvSpPr/>
          <p:nvPr/>
        </p:nvSpPr>
        <p:spPr>
          <a:xfrm>
            <a:off x="0" y="1500250"/>
            <a:ext cx="4861500" cy="32823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1" name="Google Shape;1581;p62"/>
          <p:cNvSpPr/>
          <p:nvPr/>
        </p:nvSpPr>
        <p:spPr>
          <a:xfrm>
            <a:off x="3745150" y="1849925"/>
            <a:ext cx="5526900" cy="25041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2" name="Google Shape;1582;p62"/>
          <p:cNvSpPr txBox="1"/>
          <p:nvPr>
            <p:ph type="title"/>
          </p:nvPr>
        </p:nvSpPr>
        <p:spPr>
          <a:xfrm>
            <a:off x="1191600" y="445000"/>
            <a:ext cx="67608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5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grpSp>
        <p:nvGrpSpPr>
          <p:cNvPr id="1583" name="Google Shape;1583;p62"/>
          <p:cNvGrpSpPr/>
          <p:nvPr/>
        </p:nvGrpSpPr>
        <p:grpSpPr>
          <a:xfrm rot="10800000">
            <a:off x="-60888" y="500005"/>
            <a:ext cx="1180530" cy="462678"/>
            <a:chOff x="8029221" y="500015"/>
            <a:chExt cx="1180530" cy="462678"/>
          </a:xfrm>
        </p:grpSpPr>
        <p:sp>
          <p:nvSpPr>
            <p:cNvPr id="1584" name="Google Shape;1584;p62"/>
            <p:cNvSpPr/>
            <p:nvPr/>
          </p:nvSpPr>
          <p:spPr>
            <a:xfrm rot="5400000">
              <a:off x="8501610" y="27626"/>
              <a:ext cx="235751" cy="1180530"/>
            </a:xfrm>
            <a:custGeom>
              <a:rect b="b" l="l" r="r" t="t"/>
              <a:pathLst>
                <a:path extrusionOk="0" h="28638" w="5719">
                  <a:moveTo>
                    <a:pt x="3916" y="1"/>
                  </a:moveTo>
                  <a:lnTo>
                    <a:pt x="0" y="5127"/>
                  </a:lnTo>
                  <a:lnTo>
                    <a:pt x="3510" y="9721"/>
                  </a:lnTo>
                  <a:lnTo>
                    <a:pt x="0" y="14316"/>
                  </a:lnTo>
                  <a:lnTo>
                    <a:pt x="3510" y="18911"/>
                  </a:lnTo>
                  <a:lnTo>
                    <a:pt x="0" y="23508"/>
                  </a:lnTo>
                  <a:lnTo>
                    <a:pt x="3916" y="28637"/>
                  </a:lnTo>
                  <a:lnTo>
                    <a:pt x="5312" y="27573"/>
                  </a:lnTo>
                  <a:lnTo>
                    <a:pt x="2208" y="23508"/>
                  </a:lnTo>
                  <a:lnTo>
                    <a:pt x="5718" y="18910"/>
                  </a:lnTo>
                  <a:lnTo>
                    <a:pt x="2208" y="14316"/>
                  </a:lnTo>
                  <a:lnTo>
                    <a:pt x="5718" y="9721"/>
                  </a:lnTo>
                  <a:lnTo>
                    <a:pt x="2208" y="5127"/>
                  </a:lnTo>
                  <a:lnTo>
                    <a:pt x="5311" y="1067"/>
                  </a:lnTo>
                  <a:lnTo>
                    <a:pt x="3916"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5" name="Google Shape;1585;p62"/>
            <p:cNvSpPr/>
            <p:nvPr/>
          </p:nvSpPr>
          <p:spPr>
            <a:xfrm rot="5400000">
              <a:off x="8501590" y="254532"/>
              <a:ext cx="235793" cy="1180530"/>
            </a:xfrm>
            <a:custGeom>
              <a:rect b="b" l="l" r="r" t="t"/>
              <a:pathLst>
                <a:path extrusionOk="0" h="28638" w="5720">
                  <a:moveTo>
                    <a:pt x="3919" y="1"/>
                  </a:moveTo>
                  <a:lnTo>
                    <a:pt x="1" y="5127"/>
                  </a:lnTo>
                  <a:lnTo>
                    <a:pt x="3512" y="9721"/>
                  </a:lnTo>
                  <a:lnTo>
                    <a:pt x="2" y="14316"/>
                  </a:lnTo>
                  <a:lnTo>
                    <a:pt x="3512" y="18911"/>
                  </a:lnTo>
                  <a:lnTo>
                    <a:pt x="2" y="23508"/>
                  </a:lnTo>
                  <a:lnTo>
                    <a:pt x="3919" y="28637"/>
                  </a:lnTo>
                  <a:lnTo>
                    <a:pt x="5313" y="27573"/>
                  </a:lnTo>
                  <a:lnTo>
                    <a:pt x="2209" y="23508"/>
                  </a:lnTo>
                  <a:lnTo>
                    <a:pt x="5719" y="18910"/>
                  </a:lnTo>
                  <a:lnTo>
                    <a:pt x="2209" y="14316"/>
                  </a:lnTo>
                  <a:lnTo>
                    <a:pt x="5719" y="9721"/>
                  </a:lnTo>
                  <a:lnTo>
                    <a:pt x="2211" y="5127"/>
                  </a:lnTo>
                  <a:lnTo>
                    <a:pt x="5313" y="1067"/>
                  </a:lnTo>
                  <a:lnTo>
                    <a:pt x="3919"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86" name="Google Shape;1586;p62"/>
          <p:cNvGrpSpPr/>
          <p:nvPr/>
        </p:nvGrpSpPr>
        <p:grpSpPr>
          <a:xfrm rot="10800000">
            <a:off x="7975732" y="498215"/>
            <a:ext cx="1173136" cy="466267"/>
            <a:chOff x="8031270" y="500028"/>
            <a:chExt cx="1173136" cy="466267"/>
          </a:xfrm>
        </p:grpSpPr>
        <p:grpSp>
          <p:nvGrpSpPr>
            <p:cNvPr id="1587" name="Google Shape;1587;p62"/>
            <p:cNvGrpSpPr/>
            <p:nvPr/>
          </p:nvGrpSpPr>
          <p:grpSpPr>
            <a:xfrm>
              <a:off x="8031270" y="680572"/>
              <a:ext cx="1173136" cy="285723"/>
              <a:chOff x="423350" y="-1313925"/>
              <a:chExt cx="834675" cy="203275"/>
            </a:xfrm>
          </p:grpSpPr>
          <p:sp>
            <p:nvSpPr>
              <p:cNvPr id="1588" name="Google Shape;1588;p62"/>
              <p:cNvSpPr/>
              <p:nvPr/>
            </p:nvSpPr>
            <p:spPr>
              <a:xfrm>
                <a:off x="423350" y="-1313925"/>
                <a:ext cx="57000" cy="54850"/>
              </a:xfrm>
              <a:custGeom>
                <a:rect b="b" l="l" r="r" t="t"/>
                <a:pathLst>
                  <a:path extrusionOk="0" h="2194" w="2280">
                    <a:moveTo>
                      <a:pt x="1184" y="0"/>
                    </a:moveTo>
                    <a:cubicBezTo>
                      <a:pt x="740" y="0"/>
                      <a:pt x="341" y="268"/>
                      <a:pt x="170" y="678"/>
                    </a:cubicBezTo>
                    <a:cubicBezTo>
                      <a:pt x="1" y="1087"/>
                      <a:pt x="95" y="1559"/>
                      <a:pt x="408" y="1873"/>
                    </a:cubicBezTo>
                    <a:cubicBezTo>
                      <a:pt x="618" y="2083"/>
                      <a:pt x="898" y="2194"/>
                      <a:pt x="1183" y="2194"/>
                    </a:cubicBezTo>
                    <a:cubicBezTo>
                      <a:pt x="1325" y="2194"/>
                      <a:pt x="1468" y="2166"/>
                      <a:pt x="1604" y="2110"/>
                    </a:cubicBezTo>
                    <a:cubicBezTo>
                      <a:pt x="2013" y="1941"/>
                      <a:pt x="2280" y="1540"/>
                      <a:pt x="2280" y="1097"/>
                    </a:cubicBezTo>
                    <a:cubicBezTo>
                      <a:pt x="2280" y="491"/>
                      <a:pt x="1789" y="0"/>
                      <a:pt x="118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9" name="Google Shape;1589;p62"/>
              <p:cNvSpPr/>
              <p:nvPr/>
            </p:nvSpPr>
            <p:spPr>
              <a:xfrm>
                <a:off x="617225" y="-1313925"/>
                <a:ext cx="57025" cy="54850"/>
              </a:xfrm>
              <a:custGeom>
                <a:rect b="b" l="l" r="r" t="t"/>
                <a:pathLst>
                  <a:path extrusionOk="0" h="2194" w="2281">
                    <a:moveTo>
                      <a:pt x="1184" y="0"/>
                    </a:moveTo>
                    <a:cubicBezTo>
                      <a:pt x="741" y="0"/>
                      <a:pt x="340" y="268"/>
                      <a:pt x="171" y="678"/>
                    </a:cubicBezTo>
                    <a:cubicBezTo>
                      <a:pt x="0" y="1087"/>
                      <a:pt x="94" y="1559"/>
                      <a:pt x="408" y="1873"/>
                    </a:cubicBezTo>
                    <a:cubicBezTo>
                      <a:pt x="618" y="2083"/>
                      <a:pt x="898" y="2194"/>
                      <a:pt x="1183" y="2194"/>
                    </a:cubicBezTo>
                    <a:cubicBezTo>
                      <a:pt x="1325" y="2194"/>
                      <a:pt x="1468" y="2166"/>
                      <a:pt x="1603" y="2110"/>
                    </a:cubicBezTo>
                    <a:cubicBezTo>
                      <a:pt x="2013" y="1941"/>
                      <a:pt x="2281" y="1540"/>
                      <a:pt x="2279" y="1097"/>
                    </a:cubicBezTo>
                    <a:cubicBezTo>
                      <a:pt x="2279" y="492"/>
                      <a:pt x="1789" y="0"/>
                      <a:pt x="118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0" name="Google Shape;1590;p62"/>
              <p:cNvSpPr/>
              <p:nvPr/>
            </p:nvSpPr>
            <p:spPr>
              <a:xfrm>
                <a:off x="811125" y="-1313925"/>
                <a:ext cx="57000" cy="54850"/>
              </a:xfrm>
              <a:custGeom>
                <a:rect b="b" l="l" r="r" t="t"/>
                <a:pathLst>
                  <a:path extrusionOk="0" h="2194" w="2280">
                    <a:moveTo>
                      <a:pt x="1183" y="0"/>
                    </a:moveTo>
                    <a:cubicBezTo>
                      <a:pt x="739" y="0"/>
                      <a:pt x="339" y="268"/>
                      <a:pt x="170" y="678"/>
                    </a:cubicBezTo>
                    <a:cubicBezTo>
                      <a:pt x="0" y="1087"/>
                      <a:pt x="93" y="1559"/>
                      <a:pt x="407" y="1873"/>
                    </a:cubicBezTo>
                    <a:cubicBezTo>
                      <a:pt x="616" y="2083"/>
                      <a:pt x="897" y="2194"/>
                      <a:pt x="1182" y="2194"/>
                    </a:cubicBezTo>
                    <a:cubicBezTo>
                      <a:pt x="1324" y="2194"/>
                      <a:pt x="1466" y="2166"/>
                      <a:pt x="1602" y="2110"/>
                    </a:cubicBezTo>
                    <a:cubicBezTo>
                      <a:pt x="2011" y="1941"/>
                      <a:pt x="2279" y="1540"/>
                      <a:pt x="2279" y="1097"/>
                    </a:cubicBezTo>
                    <a:cubicBezTo>
                      <a:pt x="2279" y="492"/>
                      <a:pt x="1788" y="0"/>
                      <a:pt x="1183"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1" name="Google Shape;1591;p62"/>
              <p:cNvSpPr/>
              <p:nvPr/>
            </p:nvSpPr>
            <p:spPr>
              <a:xfrm>
                <a:off x="1004975" y="-1313925"/>
                <a:ext cx="57025" cy="54850"/>
              </a:xfrm>
              <a:custGeom>
                <a:rect b="b" l="l" r="r" t="t"/>
                <a:pathLst>
                  <a:path extrusionOk="0" h="2194" w="2281">
                    <a:moveTo>
                      <a:pt x="1183" y="0"/>
                    </a:moveTo>
                    <a:cubicBezTo>
                      <a:pt x="740" y="0"/>
                      <a:pt x="341" y="268"/>
                      <a:pt x="170" y="678"/>
                    </a:cubicBezTo>
                    <a:cubicBezTo>
                      <a:pt x="1" y="1087"/>
                      <a:pt x="95" y="1559"/>
                      <a:pt x="409" y="1873"/>
                    </a:cubicBezTo>
                    <a:cubicBezTo>
                      <a:pt x="618" y="2083"/>
                      <a:pt x="898" y="2194"/>
                      <a:pt x="1183" y="2194"/>
                    </a:cubicBezTo>
                    <a:cubicBezTo>
                      <a:pt x="1324" y="2194"/>
                      <a:pt x="1467" y="2166"/>
                      <a:pt x="1603" y="2110"/>
                    </a:cubicBezTo>
                    <a:cubicBezTo>
                      <a:pt x="2014" y="1941"/>
                      <a:pt x="2280" y="1540"/>
                      <a:pt x="2280" y="1097"/>
                    </a:cubicBezTo>
                    <a:cubicBezTo>
                      <a:pt x="2280" y="492"/>
                      <a:pt x="1790" y="0"/>
                      <a:pt x="1183"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2" name="Google Shape;1592;p62"/>
              <p:cNvSpPr/>
              <p:nvPr/>
            </p:nvSpPr>
            <p:spPr>
              <a:xfrm>
                <a:off x="1201025" y="-1313925"/>
                <a:ext cx="57000" cy="54875"/>
              </a:xfrm>
              <a:custGeom>
                <a:rect b="b" l="l" r="r" t="t"/>
                <a:pathLst>
                  <a:path extrusionOk="0" h="2195" w="2280">
                    <a:moveTo>
                      <a:pt x="1097" y="1"/>
                    </a:moveTo>
                    <a:cubicBezTo>
                      <a:pt x="956" y="1"/>
                      <a:pt x="813" y="28"/>
                      <a:pt x="678" y="84"/>
                    </a:cubicBezTo>
                    <a:cubicBezTo>
                      <a:pt x="267" y="254"/>
                      <a:pt x="0" y="654"/>
                      <a:pt x="0" y="1097"/>
                    </a:cubicBezTo>
                    <a:cubicBezTo>
                      <a:pt x="0" y="1702"/>
                      <a:pt x="491" y="2194"/>
                      <a:pt x="1097" y="2194"/>
                    </a:cubicBezTo>
                    <a:cubicBezTo>
                      <a:pt x="1540" y="2194"/>
                      <a:pt x="1941" y="1926"/>
                      <a:pt x="2110" y="1517"/>
                    </a:cubicBezTo>
                    <a:cubicBezTo>
                      <a:pt x="2280" y="1107"/>
                      <a:pt x="2185" y="635"/>
                      <a:pt x="1872" y="321"/>
                    </a:cubicBezTo>
                    <a:cubicBezTo>
                      <a:pt x="1662" y="112"/>
                      <a:pt x="1382" y="1"/>
                      <a:pt x="109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3" name="Google Shape;1593;p62"/>
              <p:cNvSpPr/>
              <p:nvPr/>
            </p:nvSpPr>
            <p:spPr>
              <a:xfrm>
                <a:off x="425525" y="-1165525"/>
                <a:ext cx="54825" cy="54875"/>
              </a:xfrm>
              <a:custGeom>
                <a:rect b="b" l="l" r="r" t="t"/>
                <a:pathLst>
                  <a:path extrusionOk="0" h="2195" w="2193">
                    <a:moveTo>
                      <a:pt x="1096" y="1"/>
                    </a:moveTo>
                    <a:cubicBezTo>
                      <a:pt x="491" y="1"/>
                      <a:pt x="0" y="492"/>
                      <a:pt x="0" y="1098"/>
                    </a:cubicBezTo>
                    <a:cubicBezTo>
                      <a:pt x="0" y="1703"/>
                      <a:pt x="491" y="2194"/>
                      <a:pt x="1096" y="2194"/>
                    </a:cubicBezTo>
                    <a:cubicBezTo>
                      <a:pt x="1702" y="2194"/>
                      <a:pt x="2193" y="1703"/>
                      <a:pt x="2193" y="1098"/>
                    </a:cubicBezTo>
                    <a:cubicBezTo>
                      <a:pt x="2193" y="492"/>
                      <a:pt x="1702" y="1"/>
                      <a:pt x="109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4" name="Google Shape;1594;p62"/>
              <p:cNvSpPr/>
              <p:nvPr/>
            </p:nvSpPr>
            <p:spPr>
              <a:xfrm>
                <a:off x="619400" y="-1165525"/>
                <a:ext cx="54825" cy="54875"/>
              </a:xfrm>
              <a:custGeom>
                <a:rect b="b" l="l" r="r" t="t"/>
                <a:pathLst>
                  <a:path extrusionOk="0" h="2195" w="2193">
                    <a:moveTo>
                      <a:pt x="1097" y="1"/>
                    </a:moveTo>
                    <a:cubicBezTo>
                      <a:pt x="492" y="1"/>
                      <a:pt x="0" y="492"/>
                      <a:pt x="0" y="1098"/>
                    </a:cubicBezTo>
                    <a:cubicBezTo>
                      <a:pt x="0" y="1703"/>
                      <a:pt x="492" y="2194"/>
                      <a:pt x="1097" y="2194"/>
                    </a:cubicBezTo>
                    <a:cubicBezTo>
                      <a:pt x="1702" y="2194"/>
                      <a:pt x="2192" y="1703"/>
                      <a:pt x="2192" y="1098"/>
                    </a:cubicBezTo>
                    <a:cubicBezTo>
                      <a:pt x="2192" y="492"/>
                      <a:pt x="1702" y="1"/>
                      <a:pt x="109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5" name="Google Shape;1595;p62"/>
              <p:cNvSpPr/>
              <p:nvPr/>
            </p:nvSpPr>
            <p:spPr>
              <a:xfrm>
                <a:off x="811225" y="-1165550"/>
                <a:ext cx="59000" cy="54850"/>
              </a:xfrm>
              <a:custGeom>
                <a:rect b="b" l="l" r="r" t="t"/>
                <a:pathLst>
                  <a:path extrusionOk="0" h="2194" w="2360">
                    <a:moveTo>
                      <a:pt x="1180" y="1"/>
                    </a:moveTo>
                    <a:cubicBezTo>
                      <a:pt x="1122" y="1"/>
                      <a:pt x="1064" y="5"/>
                      <a:pt x="1005" y="15"/>
                    </a:cubicBezTo>
                    <a:cubicBezTo>
                      <a:pt x="407" y="112"/>
                      <a:pt x="1" y="676"/>
                      <a:pt x="98" y="1274"/>
                    </a:cubicBezTo>
                    <a:cubicBezTo>
                      <a:pt x="185" y="1812"/>
                      <a:pt x="650" y="2194"/>
                      <a:pt x="1178" y="2194"/>
                    </a:cubicBezTo>
                    <a:cubicBezTo>
                      <a:pt x="1236" y="2194"/>
                      <a:pt x="1296" y="2189"/>
                      <a:pt x="1355" y="2179"/>
                    </a:cubicBezTo>
                    <a:cubicBezTo>
                      <a:pt x="1953" y="2083"/>
                      <a:pt x="2359" y="1520"/>
                      <a:pt x="2262" y="922"/>
                    </a:cubicBezTo>
                    <a:cubicBezTo>
                      <a:pt x="2175" y="383"/>
                      <a:pt x="1708" y="1"/>
                      <a:pt x="118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6" name="Google Shape;1596;p62"/>
              <p:cNvSpPr/>
              <p:nvPr/>
            </p:nvSpPr>
            <p:spPr>
              <a:xfrm>
                <a:off x="1004975" y="-1165525"/>
                <a:ext cx="57025" cy="54850"/>
              </a:xfrm>
              <a:custGeom>
                <a:rect b="b" l="l" r="r" t="t"/>
                <a:pathLst>
                  <a:path extrusionOk="0" h="2194" w="2281">
                    <a:moveTo>
                      <a:pt x="1183" y="1"/>
                    </a:moveTo>
                    <a:cubicBezTo>
                      <a:pt x="740" y="1"/>
                      <a:pt x="341" y="267"/>
                      <a:pt x="170" y="678"/>
                    </a:cubicBezTo>
                    <a:cubicBezTo>
                      <a:pt x="1" y="1087"/>
                      <a:pt x="95" y="1558"/>
                      <a:pt x="409" y="1872"/>
                    </a:cubicBezTo>
                    <a:cubicBezTo>
                      <a:pt x="619" y="2082"/>
                      <a:pt x="899" y="2194"/>
                      <a:pt x="1185" y="2194"/>
                    </a:cubicBezTo>
                    <a:cubicBezTo>
                      <a:pt x="1326" y="2194"/>
                      <a:pt x="1468" y="2166"/>
                      <a:pt x="1603" y="2110"/>
                    </a:cubicBezTo>
                    <a:cubicBezTo>
                      <a:pt x="2014" y="1940"/>
                      <a:pt x="2280" y="1541"/>
                      <a:pt x="2280" y="1098"/>
                    </a:cubicBezTo>
                    <a:cubicBezTo>
                      <a:pt x="2280" y="491"/>
                      <a:pt x="1790" y="1"/>
                      <a:pt x="1183"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7" name="Google Shape;1597;p62"/>
              <p:cNvSpPr/>
              <p:nvPr/>
            </p:nvSpPr>
            <p:spPr>
              <a:xfrm>
                <a:off x="1201025" y="-1165525"/>
                <a:ext cx="54825" cy="54875"/>
              </a:xfrm>
              <a:custGeom>
                <a:rect b="b" l="l" r="r" t="t"/>
                <a:pathLst>
                  <a:path extrusionOk="0" h="2195" w="2193">
                    <a:moveTo>
                      <a:pt x="1097" y="1"/>
                    </a:moveTo>
                    <a:cubicBezTo>
                      <a:pt x="492" y="1"/>
                      <a:pt x="0" y="492"/>
                      <a:pt x="0" y="1098"/>
                    </a:cubicBezTo>
                    <a:cubicBezTo>
                      <a:pt x="0" y="1703"/>
                      <a:pt x="492" y="2194"/>
                      <a:pt x="1097" y="2194"/>
                    </a:cubicBezTo>
                    <a:cubicBezTo>
                      <a:pt x="1702" y="2194"/>
                      <a:pt x="2193" y="1703"/>
                      <a:pt x="2193" y="1098"/>
                    </a:cubicBezTo>
                    <a:cubicBezTo>
                      <a:pt x="2193" y="492"/>
                      <a:pt x="1702" y="1"/>
                      <a:pt x="109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98" name="Google Shape;1598;p62"/>
            <p:cNvGrpSpPr/>
            <p:nvPr/>
          </p:nvGrpSpPr>
          <p:grpSpPr>
            <a:xfrm>
              <a:off x="8032839" y="500028"/>
              <a:ext cx="1167022" cy="77167"/>
              <a:chOff x="425525" y="-1165550"/>
              <a:chExt cx="830325" cy="54900"/>
            </a:xfrm>
          </p:grpSpPr>
          <p:sp>
            <p:nvSpPr>
              <p:cNvPr id="1599" name="Google Shape;1599;p62"/>
              <p:cNvSpPr/>
              <p:nvPr/>
            </p:nvSpPr>
            <p:spPr>
              <a:xfrm>
                <a:off x="425525" y="-1165525"/>
                <a:ext cx="54825" cy="54875"/>
              </a:xfrm>
              <a:custGeom>
                <a:rect b="b" l="l" r="r" t="t"/>
                <a:pathLst>
                  <a:path extrusionOk="0" h="2195" w="2193">
                    <a:moveTo>
                      <a:pt x="1096" y="1"/>
                    </a:moveTo>
                    <a:cubicBezTo>
                      <a:pt x="491" y="1"/>
                      <a:pt x="0" y="492"/>
                      <a:pt x="0" y="1098"/>
                    </a:cubicBezTo>
                    <a:cubicBezTo>
                      <a:pt x="0" y="1703"/>
                      <a:pt x="491" y="2194"/>
                      <a:pt x="1096" y="2194"/>
                    </a:cubicBezTo>
                    <a:cubicBezTo>
                      <a:pt x="1702" y="2194"/>
                      <a:pt x="2193" y="1703"/>
                      <a:pt x="2193" y="1098"/>
                    </a:cubicBezTo>
                    <a:cubicBezTo>
                      <a:pt x="2193" y="492"/>
                      <a:pt x="1702" y="1"/>
                      <a:pt x="109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0" name="Google Shape;1600;p62"/>
              <p:cNvSpPr/>
              <p:nvPr/>
            </p:nvSpPr>
            <p:spPr>
              <a:xfrm>
                <a:off x="619400" y="-1165525"/>
                <a:ext cx="54825" cy="54875"/>
              </a:xfrm>
              <a:custGeom>
                <a:rect b="b" l="l" r="r" t="t"/>
                <a:pathLst>
                  <a:path extrusionOk="0" h="2195" w="2193">
                    <a:moveTo>
                      <a:pt x="1097" y="1"/>
                    </a:moveTo>
                    <a:cubicBezTo>
                      <a:pt x="492" y="1"/>
                      <a:pt x="0" y="492"/>
                      <a:pt x="0" y="1098"/>
                    </a:cubicBezTo>
                    <a:cubicBezTo>
                      <a:pt x="0" y="1703"/>
                      <a:pt x="492" y="2194"/>
                      <a:pt x="1097" y="2194"/>
                    </a:cubicBezTo>
                    <a:cubicBezTo>
                      <a:pt x="1702" y="2194"/>
                      <a:pt x="2192" y="1703"/>
                      <a:pt x="2192" y="1098"/>
                    </a:cubicBezTo>
                    <a:cubicBezTo>
                      <a:pt x="2192" y="492"/>
                      <a:pt x="1702" y="1"/>
                      <a:pt x="109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1" name="Google Shape;1601;p62"/>
              <p:cNvSpPr/>
              <p:nvPr/>
            </p:nvSpPr>
            <p:spPr>
              <a:xfrm>
                <a:off x="811225" y="-1165550"/>
                <a:ext cx="59000" cy="54850"/>
              </a:xfrm>
              <a:custGeom>
                <a:rect b="b" l="l" r="r" t="t"/>
                <a:pathLst>
                  <a:path extrusionOk="0" h="2194" w="2360">
                    <a:moveTo>
                      <a:pt x="1180" y="1"/>
                    </a:moveTo>
                    <a:cubicBezTo>
                      <a:pt x="1122" y="1"/>
                      <a:pt x="1064" y="5"/>
                      <a:pt x="1005" y="15"/>
                    </a:cubicBezTo>
                    <a:cubicBezTo>
                      <a:pt x="407" y="112"/>
                      <a:pt x="1" y="676"/>
                      <a:pt x="98" y="1274"/>
                    </a:cubicBezTo>
                    <a:cubicBezTo>
                      <a:pt x="185" y="1812"/>
                      <a:pt x="650" y="2194"/>
                      <a:pt x="1178" y="2194"/>
                    </a:cubicBezTo>
                    <a:cubicBezTo>
                      <a:pt x="1236" y="2194"/>
                      <a:pt x="1296" y="2189"/>
                      <a:pt x="1355" y="2179"/>
                    </a:cubicBezTo>
                    <a:cubicBezTo>
                      <a:pt x="1953" y="2083"/>
                      <a:pt x="2359" y="1520"/>
                      <a:pt x="2262" y="922"/>
                    </a:cubicBezTo>
                    <a:cubicBezTo>
                      <a:pt x="2175" y="383"/>
                      <a:pt x="1708" y="1"/>
                      <a:pt x="118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2" name="Google Shape;1602;p62"/>
              <p:cNvSpPr/>
              <p:nvPr/>
            </p:nvSpPr>
            <p:spPr>
              <a:xfrm>
                <a:off x="1004975" y="-1165525"/>
                <a:ext cx="57025" cy="54850"/>
              </a:xfrm>
              <a:custGeom>
                <a:rect b="b" l="l" r="r" t="t"/>
                <a:pathLst>
                  <a:path extrusionOk="0" h="2194" w="2281">
                    <a:moveTo>
                      <a:pt x="1183" y="1"/>
                    </a:moveTo>
                    <a:cubicBezTo>
                      <a:pt x="740" y="1"/>
                      <a:pt x="341" y="267"/>
                      <a:pt x="170" y="678"/>
                    </a:cubicBezTo>
                    <a:cubicBezTo>
                      <a:pt x="1" y="1087"/>
                      <a:pt x="95" y="1558"/>
                      <a:pt x="409" y="1872"/>
                    </a:cubicBezTo>
                    <a:cubicBezTo>
                      <a:pt x="619" y="2082"/>
                      <a:pt x="899" y="2194"/>
                      <a:pt x="1185" y="2194"/>
                    </a:cubicBezTo>
                    <a:cubicBezTo>
                      <a:pt x="1326" y="2194"/>
                      <a:pt x="1468" y="2166"/>
                      <a:pt x="1603" y="2110"/>
                    </a:cubicBezTo>
                    <a:cubicBezTo>
                      <a:pt x="2014" y="1940"/>
                      <a:pt x="2280" y="1541"/>
                      <a:pt x="2280" y="1098"/>
                    </a:cubicBezTo>
                    <a:cubicBezTo>
                      <a:pt x="2280" y="491"/>
                      <a:pt x="1790" y="1"/>
                      <a:pt x="1183"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3" name="Google Shape;1603;p62"/>
              <p:cNvSpPr/>
              <p:nvPr/>
            </p:nvSpPr>
            <p:spPr>
              <a:xfrm>
                <a:off x="1201025" y="-1165525"/>
                <a:ext cx="54825" cy="54875"/>
              </a:xfrm>
              <a:custGeom>
                <a:rect b="b" l="l" r="r" t="t"/>
                <a:pathLst>
                  <a:path extrusionOk="0" h="2195" w="2193">
                    <a:moveTo>
                      <a:pt x="1097" y="1"/>
                    </a:moveTo>
                    <a:cubicBezTo>
                      <a:pt x="492" y="1"/>
                      <a:pt x="0" y="492"/>
                      <a:pt x="0" y="1098"/>
                    </a:cubicBezTo>
                    <a:cubicBezTo>
                      <a:pt x="0" y="1703"/>
                      <a:pt x="492" y="2194"/>
                      <a:pt x="1097" y="2194"/>
                    </a:cubicBezTo>
                    <a:cubicBezTo>
                      <a:pt x="1702" y="2194"/>
                      <a:pt x="2193" y="1703"/>
                      <a:pt x="2193" y="1098"/>
                    </a:cubicBezTo>
                    <a:cubicBezTo>
                      <a:pt x="2193" y="492"/>
                      <a:pt x="1702" y="1"/>
                      <a:pt x="109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1604" name="Google Shape;1604;p62"/>
          <p:cNvSpPr txBox="1"/>
          <p:nvPr>
            <p:ph idx="2" type="title"/>
          </p:nvPr>
        </p:nvSpPr>
        <p:spPr>
          <a:xfrm>
            <a:off x="4171475" y="2274675"/>
            <a:ext cx="3737100" cy="665700"/>
          </a:xfrm>
          <a:prstGeom prst="rect">
            <a:avLst/>
          </a:prstGeom>
        </p:spPr>
        <p:txBody>
          <a:bodyPr anchorCtr="0" anchor="b" bIns="91425" lIns="91425" spcFirstLastPara="1" rIns="91425" wrap="square" tIns="91425">
            <a:noAutofit/>
          </a:bodyPr>
          <a:lstStyle>
            <a:lvl1pPr lvl="0" rtl="0">
              <a:spcBef>
                <a:spcPts val="0"/>
              </a:spcBef>
              <a:spcAft>
                <a:spcPts val="0"/>
              </a:spcAft>
              <a:buClr>
                <a:schemeClr val="lt2"/>
              </a:buClr>
              <a:buSzPts val="1600"/>
              <a:buNone/>
              <a:defRPr sz="1600">
                <a:solidFill>
                  <a:schemeClr val="lt2"/>
                </a:solidFill>
              </a:defRPr>
            </a:lvl1pPr>
            <a:lvl2pPr lvl="1" rtl="0">
              <a:spcBef>
                <a:spcPts val="0"/>
              </a:spcBef>
              <a:spcAft>
                <a:spcPts val="0"/>
              </a:spcAft>
              <a:buClr>
                <a:schemeClr val="lt2"/>
              </a:buClr>
              <a:buSzPts val="1400"/>
              <a:buNone/>
              <a:defRPr sz="1400">
                <a:solidFill>
                  <a:schemeClr val="lt2"/>
                </a:solidFill>
              </a:defRPr>
            </a:lvl2pPr>
            <a:lvl3pPr lvl="2" rtl="0">
              <a:spcBef>
                <a:spcPts val="0"/>
              </a:spcBef>
              <a:spcAft>
                <a:spcPts val="0"/>
              </a:spcAft>
              <a:buClr>
                <a:schemeClr val="lt2"/>
              </a:buClr>
              <a:buSzPts val="1400"/>
              <a:buNone/>
              <a:defRPr sz="1400">
                <a:solidFill>
                  <a:schemeClr val="lt2"/>
                </a:solidFill>
              </a:defRPr>
            </a:lvl3pPr>
            <a:lvl4pPr lvl="3" rtl="0">
              <a:spcBef>
                <a:spcPts val="0"/>
              </a:spcBef>
              <a:spcAft>
                <a:spcPts val="0"/>
              </a:spcAft>
              <a:buClr>
                <a:schemeClr val="lt2"/>
              </a:buClr>
              <a:buSzPts val="1400"/>
              <a:buNone/>
              <a:defRPr sz="1400">
                <a:solidFill>
                  <a:schemeClr val="lt2"/>
                </a:solidFill>
              </a:defRPr>
            </a:lvl4pPr>
            <a:lvl5pPr lvl="4" rtl="0">
              <a:spcBef>
                <a:spcPts val="0"/>
              </a:spcBef>
              <a:spcAft>
                <a:spcPts val="0"/>
              </a:spcAft>
              <a:buClr>
                <a:schemeClr val="lt2"/>
              </a:buClr>
              <a:buSzPts val="1400"/>
              <a:buNone/>
              <a:defRPr sz="1400">
                <a:solidFill>
                  <a:schemeClr val="lt2"/>
                </a:solidFill>
              </a:defRPr>
            </a:lvl5pPr>
            <a:lvl6pPr lvl="5" rtl="0">
              <a:spcBef>
                <a:spcPts val="0"/>
              </a:spcBef>
              <a:spcAft>
                <a:spcPts val="0"/>
              </a:spcAft>
              <a:buClr>
                <a:schemeClr val="lt2"/>
              </a:buClr>
              <a:buSzPts val="1400"/>
              <a:buNone/>
              <a:defRPr sz="1400">
                <a:solidFill>
                  <a:schemeClr val="lt2"/>
                </a:solidFill>
              </a:defRPr>
            </a:lvl6pPr>
            <a:lvl7pPr lvl="6" rtl="0">
              <a:spcBef>
                <a:spcPts val="0"/>
              </a:spcBef>
              <a:spcAft>
                <a:spcPts val="0"/>
              </a:spcAft>
              <a:buClr>
                <a:schemeClr val="lt2"/>
              </a:buClr>
              <a:buSzPts val="1400"/>
              <a:buNone/>
              <a:defRPr sz="1400">
                <a:solidFill>
                  <a:schemeClr val="lt2"/>
                </a:solidFill>
              </a:defRPr>
            </a:lvl7pPr>
            <a:lvl8pPr lvl="7" rtl="0">
              <a:spcBef>
                <a:spcPts val="0"/>
              </a:spcBef>
              <a:spcAft>
                <a:spcPts val="0"/>
              </a:spcAft>
              <a:buClr>
                <a:schemeClr val="lt2"/>
              </a:buClr>
              <a:buSzPts val="1400"/>
              <a:buNone/>
              <a:defRPr sz="1400">
                <a:solidFill>
                  <a:schemeClr val="lt2"/>
                </a:solidFill>
              </a:defRPr>
            </a:lvl8pPr>
            <a:lvl9pPr lvl="8" rtl="0">
              <a:spcBef>
                <a:spcPts val="0"/>
              </a:spcBef>
              <a:spcAft>
                <a:spcPts val="0"/>
              </a:spcAft>
              <a:buClr>
                <a:schemeClr val="lt2"/>
              </a:buClr>
              <a:buSzPts val="1400"/>
              <a:buNone/>
              <a:defRPr sz="1400">
                <a:solidFill>
                  <a:schemeClr val="lt2"/>
                </a:solidFill>
              </a:defRPr>
            </a:lvl9pPr>
          </a:lstStyle>
          <a:p/>
        </p:txBody>
      </p:sp>
      <p:sp>
        <p:nvSpPr>
          <p:cNvPr id="1605" name="Google Shape;1605;p62"/>
          <p:cNvSpPr txBox="1"/>
          <p:nvPr>
            <p:ph idx="1" type="subTitle"/>
          </p:nvPr>
        </p:nvSpPr>
        <p:spPr>
          <a:xfrm>
            <a:off x="4171522" y="2940734"/>
            <a:ext cx="3737100" cy="9669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lt2"/>
              </a:buClr>
              <a:buSzPts val="1400"/>
              <a:buNone/>
              <a:defRPr sz="1400">
                <a:solidFill>
                  <a:schemeClr val="lt2"/>
                </a:solidFill>
              </a:defRPr>
            </a:lvl1pPr>
            <a:lvl2pPr lvl="1" rtl="0">
              <a:lnSpc>
                <a:spcPct val="100000"/>
              </a:lnSpc>
              <a:spcBef>
                <a:spcPts val="0"/>
              </a:spcBef>
              <a:spcAft>
                <a:spcPts val="0"/>
              </a:spcAft>
              <a:buClr>
                <a:schemeClr val="lt2"/>
              </a:buClr>
              <a:buSzPts val="1400"/>
              <a:buNone/>
              <a:defRPr>
                <a:solidFill>
                  <a:schemeClr val="lt2"/>
                </a:solidFill>
              </a:defRPr>
            </a:lvl2pPr>
            <a:lvl3pPr lvl="2" rtl="0">
              <a:lnSpc>
                <a:spcPct val="100000"/>
              </a:lnSpc>
              <a:spcBef>
                <a:spcPts val="0"/>
              </a:spcBef>
              <a:spcAft>
                <a:spcPts val="0"/>
              </a:spcAft>
              <a:buClr>
                <a:schemeClr val="lt2"/>
              </a:buClr>
              <a:buSzPts val="1400"/>
              <a:buNone/>
              <a:defRPr>
                <a:solidFill>
                  <a:schemeClr val="lt2"/>
                </a:solidFill>
              </a:defRPr>
            </a:lvl3pPr>
            <a:lvl4pPr lvl="3" rtl="0">
              <a:lnSpc>
                <a:spcPct val="100000"/>
              </a:lnSpc>
              <a:spcBef>
                <a:spcPts val="0"/>
              </a:spcBef>
              <a:spcAft>
                <a:spcPts val="0"/>
              </a:spcAft>
              <a:buClr>
                <a:schemeClr val="lt2"/>
              </a:buClr>
              <a:buSzPts val="1400"/>
              <a:buNone/>
              <a:defRPr>
                <a:solidFill>
                  <a:schemeClr val="lt2"/>
                </a:solidFill>
              </a:defRPr>
            </a:lvl4pPr>
            <a:lvl5pPr lvl="4" rtl="0">
              <a:lnSpc>
                <a:spcPct val="100000"/>
              </a:lnSpc>
              <a:spcBef>
                <a:spcPts val="0"/>
              </a:spcBef>
              <a:spcAft>
                <a:spcPts val="0"/>
              </a:spcAft>
              <a:buClr>
                <a:schemeClr val="lt2"/>
              </a:buClr>
              <a:buSzPts val="1400"/>
              <a:buNone/>
              <a:defRPr>
                <a:solidFill>
                  <a:schemeClr val="lt2"/>
                </a:solidFill>
              </a:defRPr>
            </a:lvl5pPr>
            <a:lvl6pPr lvl="5" rtl="0">
              <a:lnSpc>
                <a:spcPct val="100000"/>
              </a:lnSpc>
              <a:spcBef>
                <a:spcPts val="0"/>
              </a:spcBef>
              <a:spcAft>
                <a:spcPts val="0"/>
              </a:spcAft>
              <a:buClr>
                <a:schemeClr val="lt2"/>
              </a:buClr>
              <a:buSzPts val="1400"/>
              <a:buNone/>
              <a:defRPr>
                <a:solidFill>
                  <a:schemeClr val="lt2"/>
                </a:solidFill>
              </a:defRPr>
            </a:lvl6pPr>
            <a:lvl7pPr lvl="6" rtl="0">
              <a:lnSpc>
                <a:spcPct val="100000"/>
              </a:lnSpc>
              <a:spcBef>
                <a:spcPts val="0"/>
              </a:spcBef>
              <a:spcAft>
                <a:spcPts val="0"/>
              </a:spcAft>
              <a:buClr>
                <a:schemeClr val="lt2"/>
              </a:buClr>
              <a:buSzPts val="1400"/>
              <a:buNone/>
              <a:defRPr>
                <a:solidFill>
                  <a:schemeClr val="lt2"/>
                </a:solidFill>
              </a:defRPr>
            </a:lvl7pPr>
            <a:lvl8pPr lvl="7" rtl="0">
              <a:lnSpc>
                <a:spcPct val="100000"/>
              </a:lnSpc>
              <a:spcBef>
                <a:spcPts val="0"/>
              </a:spcBef>
              <a:spcAft>
                <a:spcPts val="0"/>
              </a:spcAft>
              <a:buClr>
                <a:schemeClr val="lt2"/>
              </a:buClr>
              <a:buSzPts val="1400"/>
              <a:buNone/>
              <a:defRPr>
                <a:solidFill>
                  <a:schemeClr val="lt2"/>
                </a:solidFill>
              </a:defRPr>
            </a:lvl8pPr>
            <a:lvl9pPr lvl="8" rtl="0">
              <a:lnSpc>
                <a:spcPct val="100000"/>
              </a:lnSpc>
              <a:spcBef>
                <a:spcPts val="0"/>
              </a:spcBef>
              <a:spcAft>
                <a:spcPts val="0"/>
              </a:spcAft>
              <a:buClr>
                <a:schemeClr val="lt2"/>
              </a:buClr>
              <a:buSzPts val="1400"/>
              <a:buNone/>
              <a:defRPr>
                <a:solidFill>
                  <a:schemeClr val="lt2"/>
                </a:solidFill>
              </a:defRPr>
            </a:lvl9pPr>
          </a:lstStyle>
          <a:p/>
        </p:txBody>
      </p:sp>
      <p:sp>
        <p:nvSpPr>
          <p:cNvPr id="1606" name="Google Shape;1606;p62"/>
          <p:cNvSpPr/>
          <p:nvPr/>
        </p:nvSpPr>
        <p:spPr>
          <a:xfrm>
            <a:off x="8247224" y="2786075"/>
            <a:ext cx="1663821" cy="3327429"/>
          </a:xfrm>
          <a:custGeom>
            <a:rect b="b" l="l" r="r" t="t"/>
            <a:pathLst>
              <a:path extrusionOk="0" h="46981" w="23492">
                <a:moveTo>
                  <a:pt x="23491" y="0"/>
                </a:moveTo>
                <a:cubicBezTo>
                  <a:pt x="10539" y="0"/>
                  <a:pt x="0" y="10536"/>
                  <a:pt x="0" y="23490"/>
                </a:cubicBezTo>
                <a:cubicBezTo>
                  <a:pt x="0" y="36443"/>
                  <a:pt x="10539" y="46980"/>
                  <a:pt x="23491" y="46980"/>
                </a:cubicBezTo>
                <a:lnTo>
                  <a:pt x="23491" y="42791"/>
                </a:lnTo>
                <a:cubicBezTo>
                  <a:pt x="12849" y="42791"/>
                  <a:pt x="4191" y="34133"/>
                  <a:pt x="4191" y="23490"/>
                </a:cubicBezTo>
                <a:cubicBezTo>
                  <a:pt x="4191" y="12848"/>
                  <a:pt x="12849" y="4189"/>
                  <a:pt x="23491" y="4189"/>
                </a:cubicBezTo>
                <a:lnTo>
                  <a:pt x="2349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Text 2">
  <p:cSld name="TITLE_ONLY_2_1_1">
    <p:spTree>
      <p:nvGrpSpPr>
        <p:cNvPr id="1607" name="Shape 1607"/>
        <p:cNvGrpSpPr/>
        <p:nvPr/>
      </p:nvGrpSpPr>
      <p:grpSpPr>
        <a:xfrm>
          <a:off x="0" y="0"/>
          <a:ext cx="0" cy="0"/>
          <a:chOff x="0" y="0"/>
          <a:chExt cx="0" cy="0"/>
        </a:xfrm>
      </p:grpSpPr>
      <p:sp>
        <p:nvSpPr>
          <p:cNvPr id="1608" name="Google Shape;1608;p63"/>
          <p:cNvSpPr txBox="1"/>
          <p:nvPr>
            <p:ph type="title"/>
          </p:nvPr>
        </p:nvSpPr>
        <p:spPr>
          <a:xfrm>
            <a:off x="1191600" y="445000"/>
            <a:ext cx="67608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5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609" name="Google Shape;1609;p63"/>
          <p:cNvSpPr txBox="1"/>
          <p:nvPr>
            <p:ph idx="1" type="subTitle"/>
          </p:nvPr>
        </p:nvSpPr>
        <p:spPr>
          <a:xfrm>
            <a:off x="2845050" y="1822625"/>
            <a:ext cx="3453900" cy="9669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
        <p:nvSpPr>
          <p:cNvPr id="1610" name="Google Shape;1610;p63"/>
          <p:cNvSpPr/>
          <p:nvPr/>
        </p:nvSpPr>
        <p:spPr>
          <a:xfrm rot="-5400000">
            <a:off x="704477" y="497951"/>
            <a:ext cx="466792" cy="466792"/>
          </a:xfrm>
          <a:custGeom>
            <a:rect b="b" l="l" r="r" t="t"/>
            <a:pathLst>
              <a:path extrusionOk="0" h="14866" w="14866">
                <a:moveTo>
                  <a:pt x="7433" y="3197"/>
                </a:moveTo>
                <a:cubicBezTo>
                  <a:pt x="9768" y="3197"/>
                  <a:pt x="11669" y="5098"/>
                  <a:pt x="11669" y="7433"/>
                </a:cubicBezTo>
                <a:cubicBezTo>
                  <a:pt x="11669" y="9768"/>
                  <a:pt x="9768" y="11669"/>
                  <a:pt x="7433" y="11669"/>
                </a:cubicBezTo>
                <a:cubicBezTo>
                  <a:pt x="5098" y="11669"/>
                  <a:pt x="3197" y="9768"/>
                  <a:pt x="3197" y="7433"/>
                </a:cubicBezTo>
                <a:cubicBezTo>
                  <a:pt x="3197" y="5096"/>
                  <a:pt x="5098" y="3197"/>
                  <a:pt x="7433" y="3197"/>
                </a:cubicBezTo>
                <a:close/>
                <a:moveTo>
                  <a:pt x="7433" y="1"/>
                </a:moveTo>
                <a:cubicBezTo>
                  <a:pt x="3334" y="1"/>
                  <a:pt x="1" y="3336"/>
                  <a:pt x="1" y="7433"/>
                </a:cubicBezTo>
                <a:cubicBezTo>
                  <a:pt x="1" y="11532"/>
                  <a:pt x="3334" y="14865"/>
                  <a:pt x="7433" y="14865"/>
                </a:cubicBezTo>
                <a:cubicBezTo>
                  <a:pt x="11531" y="14865"/>
                  <a:pt x="14865" y="11532"/>
                  <a:pt x="14865" y="7433"/>
                </a:cubicBezTo>
                <a:cubicBezTo>
                  <a:pt x="14865" y="3336"/>
                  <a:pt x="11532" y="1"/>
                  <a:pt x="743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1" name="Google Shape;1611;p63"/>
          <p:cNvSpPr/>
          <p:nvPr/>
        </p:nvSpPr>
        <p:spPr>
          <a:xfrm rot="-5400000">
            <a:off x="193777" y="497951"/>
            <a:ext cx="466792" cy="466792"/>
          </a:xfrm>
          <a:custGeom>
            <a:rect b="b" l="l" r="r" t="t"/>
            <a:pathLst>
              <a:path extrusionOk="0" h="14866" w="14866">
                <a:moveTo>
                  <a:pt x="7433" y="3197"/>
                </a:moveTo>
                <a:cubicBezTo>
                  <a:pt x="9768" y="3197"/>
                  <a:pt x="11669" y="5098"/>
                  <a:pt x="11669" y="7433"/>
                </a:cubicBezTo>
                <a:cubicBezTo>
                  <a:pt x="11669" y="9768"/>
                  <a:pt x="9768" y="11669"/>
                  <a:pt x="7433" y="11669"/>
                </a:cubicBezTo>
                <a:cubicBezTo>
                  <a:pt x="5098" y="11669"/>
                  <a:pt x="3197" y="9768"/>
                  <a:pt x="3197" y="7433"/>
                </a:cubicBezTo>
                <a:cubicBezTo>
                  <a:pt x="3197" y="5096"/>
                  <a:pt x="5098" y="3197"/>
                  <a:pt x="7433" y="3197"/>
                </a:cubicBezTo>
                <a:close/>
                <a:moveTo>
                  <a:pt x="7433" y="1"/>
                </a:moveTo>
                <a:cubicBezTo>
                  <a:pt x="3334" y="1"/>
                  <a:pt x="1" y="3336"/>
                  <a:pt x="1" y="7433"/>
                </a:cubicBezTo>
                <a:cubicBezTo>
                  <a:pt x="1" y="11532"/>
                  <a:pt x="3334" y="14865"/>
                  <a:pt x="7433" y="14865"/>
                </a:cubicBezTo>
                <a:cubicBezTo>
                  <a:pt x="11531" y="14865"/>
                  <a:pt x="14865" y="11532"/>
                  <a:pt x="14865" y="7433"/>
                </a:cubicBezTo>
                <a:cubicBezTo>
                  <a:pt x="14865" y="3336"/>
                  <a:pt x="11532" y="1"/>
                  <a:pt x="7433"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2" name="Google Shape;1612;p63"/>
          <p:cNvSpPr/>
          <p:nvPr/>
        </p:nvSpPr>
        <p:spPr>
          <a:xfrm rot="-5400000">
            <a:off x="-316923" y="497951"/>
            <a:ext cx="466792" cy="466792"/>
          </a:xfrm>
          <a:custGeom>
            <a:rect b="b" l="l" r="r" t="t"/>
            <a:pathLst>
              <a:path extrusionOk="0" h="14866" w="14866">
                <a:moveTo>
                  <a:pt x="7433" y="3197"/>
                </a:moveTo>
                <a:cubicBezTo>
                  <a:pt x="9768" y="3197"/>
                  <a:pt x="11669" y="5098"/>
                  <a:pt x="11669" y="7433"/>
                </a:cubicBezTo>
                <a:cubicBezTo>
                  <a:pt x="11669" y="9768"/>
                  <a:pt x="9768" y="11669"/>
                  <a:pt x="7433" y="11669"/>
                </a:cubicBezTo>
                <a:cubicBezTo>
                  <a:pt x="5098" y="11669"/>
                  <a:pt x="3197" y="9768"/>
                  <a:pt x="3197" y="7433"/>
                </a:cubicBezTo>
                <a:cubicBezTo>
                  <a:pt x="3197" y="5096"/>
                  <a:pt x="5098" y="3197"/>
                  <a:pt x="7433" y="3197"/>
                </a:cubicBezTo>
                <a:close/>
                <a:moveTo>
                  <a:pt x="7433" y="1"/>
                </a:moveTo>
                <a:cubicBezTo>
                  <a:pt x="3334" y="1"/>
                  <a:pt x="1" y="3336"/>
                  <a:pt x="1" y="7433"/>
                </a:cubicBezTo>
                <a:cubicBezTo>
                  <a:pt x="1" y="11532"/>
                  <a:pt x="3334" y="14865"/>
                  <a:pt x="7433" y="14865"/>
                </a:cubicBezTo>
                <a:cubicBezTo>
                  <a:pt x="11531" y="14865"/>
                  <a:pt x="14865" y="11532"/>
                  <a:pt x="14865" y="7433"/>
                </a:cubicBezTo>
                <a:cubicBezTo>
                  <a:pt x="14865" y="3336"/>
                  <a:pt x="11532" y="1"/>
                  <a:pt x="7433"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613" name="Google Shape;1613;p63"/>
          <p:cNvGrpSpPr/>
          <p:nvPr/>
        </p:nvGrpSpPr>
        <p:grpSpPr>
          <a:xfrm>
            <a:off x="8402078" y="123460"/>
            <a:ext cx="494184" cy="3160979"/>
            <a:chOff x="3250475" y="-1758600"/>
            <a:chExt cx="234700" cy="1501225"/>
          </a:xfrm>
        </p:grpSpPr>
        <p:sp>
          <p:nvSpPr>
            <p:cNvPr id="1614" name="Google Shape;1614;p63"/>
            <p:cNvSpPr/>
            <p:nvPr/>
          </p:nvSpPr>
          <p:spPr>
            <a:xfrm>
              <a:off x="3250550" y="-1758600"/>
              <a:ext cx="234625" cy="234625"/>
            </a:xfrm>
            <a:custGeom>
              <a:rect b="b" l="l" r="r" t="t"/>
              <a:pathLst>
                <a:path extrusionOk="0" h="9385" w="9385">
                  <a:moveTo>
                    <a:pt x="8497" y="0"/>
                  </a:moveTo>
                  <a:lnTo>
                    <a:pt x="1" y="8497"/>
                  </a:lnTo>
                  <a:lnTo>
                    <a:pt x="888" y="9385"/>
                  </a:lnTo>
                  <a:lnTo>
                    <a:pt x="9385" y="888"/>
                  </a:lnTo>
                  <a:lnTo>
                    <a:pt x="8497"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5" name="Google Shape;1615;p63"/>
            <p:cNvSpPr/>
            <p:nvPr/>
          </p:nvSpPr>
          <p:spPr>
            <a:xfrm>
              <a:off x="3250475" y="-1653125"/>
              <a:ext cx="234675" cy="234650"/>
            </a:xfrm>
            <a:custGeom>
              <a:rect b="b" l="l" r="r" t="t"/>
              <a:pathLst>
                <a:path extrusionOk="0" h="9386" w="9387">
                  <a:moveTo>
                    <a:pt x="8497" y="1"/>
                  </a:moveTo>
                  <a:lnTo>
                    <a:pt x="1" y="8498"/>
                  </a:lnTo>
                  <a:lnTo>
                    <a:pt x="890" y="9385"/>
                  </a:lnTo>
                  <a:lnTo>
                    <a:pt x="9387" y="889"/>
                  </a:lnTo>
                  <a:lnTo>
                    <a:pt x="8497"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6" name="Google Shape;1616;p63"/>
            <p:cNvSpPr/>
            <p:nvPr/>
          </p:nvSpPr>
          <p:spPr>
            <a:xfrm>
              <a:off x="3250550" y="-1547500"/>
              <a:ext cx="234625" cy="234625"/>
            </a:xfrm>
            <a:custGeom>
              <a:rect b="b" l="l" r="r" t="t"/>
              <a:pathLst>
                <a:path extrusionOk="0" h="9385" w="9385">
                  <a:moveTo>
                    <a:pt x="8497" y="0"/>
                  </a:moveTo>
                  <a:lnTo>
                    <a:pt x="1" y="8497"/>
                  </a:lnTo>
                  <a:lnTo>
                    <a:pt x="888" y="9385"/>
                  </a:lnTo>
                  <a:lnTo>
                    <a:pt x="9385" y="888"/>
                  </a:lnTo>
                  <a:lnTo>
                    <a:pt x="8497"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7" name="Google Shape;1617;p63"/>
            <p:cNvSpPr/>
            <p:nvPr/>
          </p:nvSpPr>
          <p:spPr>
            <a:xfrm>
              <a:off x="3250475" y="-1442025"/>
              <a:ext cx="234675" cy="234650"/>
            </a:xfrm>
            <a:custGeom>
              <a:rect b="b" l="l" r="r" t="t"/>
              <a:pathLst>
                <a:path extrusionOk="0" h="9386" w="9387">
                  <a:moveTo>
                    <a:pt x="8497" y="1"/>
                  </a:moveTo>
                  <a:lnTo>
                    <a:pt x="1" y="8497"/>
                  </a:lnTo>
                  <a:lnTo>
                    <a:pt x="890" y="9385"/>
                  </a:lnTo>
                  <a:lnTo>
                    <a:pt x="9387" y="888"/>
                  </a:lnTo>
                  <a:lnTo>
                    <a:pt x="8497"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8" name="Google Shape;1618;p63"/>
            <p:cNvSpPr/>
            <p:nvPr/>
          </p:nvSpPr>
          <p:spPr>
            <a:xfrm>
              <a:off x="3250550" y="-1336425"/>
              <a:ext cx="234625" cy="234650"/>
            </a:xfrm>
            <a:custGeom>
              <a:rect b="b" l="l" r="r" t="t"/>
              <a:pathLst>
                <a:path extrusionOk="0" h="9386" w="9385">
                  <a:moveTo>
                    <a:pt x="8497" y="1"/>
                  </a:moveTo>
                  <a:lnTo>
                    <a:pt x="1" y="8497"/>
                  </a:lnTo>
                  <a:lnTo>
                    <a:pt x="888" y="9385"/>
                  </a:lnTo>
                  <a:lnTo>
                    <a:pt x="9385" y="889"/>
                  </a:lnTo>
                  <a:lnTo>
                    <a:pt x="8497"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9" name="Google Shape;1619;p63"/>
            <p:cNvSpPr/>
            <p:nvPr/>
          </p:nvSpPr>
          <p:spPr>
            <a:xfrm>
              <a:off x="3250550" y="-1230850"/>
              <a:ext cx="234625" cy="234625"/>
            </a:xfrm>
            <a:custGeom>
              <a:rect b="b" l="l" r="r" t="t"/>
              <a:pathLst>
                <a:path extrusionOk="0" h="9385" w="9385">
                  <a:moveTo>
                    <a:pt x="8497" y="0"/>
                  </a:moveTo>
                  <a:lnTo>
                    <a:pt x="1" y="8496"/>
                  </a:lnTo>
                  <a:lnTo>
                    <a:pt x="888" y="9385"/>
                  </a:lnTo>
                  <a:lnTo>
                    <a:pt x="9385" y="888"/>
                  </a:lnTo>
                  <a:lnTo>
                    <a:pt x="8497"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0" name="Google Shape;1620;p63"/>
            <p:cNvSpPr/>
            <p:nvPr/>
          </p:nvSpPr>
          <p:spPr>
            <a:xfrm>
              <a:off x="3250525" y="-1125400"/>
              <a:ext cx="234625" cy="234675"/>
            </a:xfrm>
            <a:custGeom>
              <a:rect b="b" l="l" r="r" t="t"/>
              <a:pathLst>
                <a:path extrusionOk="0" h="9387" w="9385">
                  <a:moveTo>
                    <a:pt x="8497" y="0"/>
                  </a:moveTo>
                  <a:lnTo>
                    <a:pt x="0" y="8497"/>
                  </a:lnTo>
                  <a:lnTo>
                    <a:pt x="888" y="9386"/>
                  </a:lnTo>
                  <a:lnTo>
                    <a:pt x="9385" y="890"/>
                  </a:lnTo>
                  <a:lnTo>
                    <a:pt x="8497"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1" name="Google Shape;1621;p63"/>
            <p:cNvSpPr/>
            <p:nvPr/>
          </p:nvSpPr>
          <p:spPr>
            <a:xfrm>
              <a:off x="3250550" y="-1019775"/>
              <a:ext cx="234625" cy="234650"/>
            </a:xfrm>
            <a:custGeom>
              <a:rect b="b" l="l" r="r" t="t"/>
              <a:pathLst>
                <a:path extrusionOk="0" h="9386" w="9385">
                  <a:moveTo>
                    <a:pt x="8497" y="1"/>
                  </a:moveTo>
                  <a:lnTo>
                    <a:pt x="1" y="8496"/>
                  </a:lnTo>
                  <a:lnTo>
                    <a:pt x="888" y="9385"/>
                  </a:lnTo>
                  <a:lnTo>
                    <a:pt x="9385" y="889"/>
                  </a:lnTo>
                  <a:lnTo>
                    <a:pt x="8497"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2" name="Google Shape;1622;p63"/>
            <p:cNvSpPr/>
            <p:nvPr/>
          </p:nvSpPr>
          <p:spPr>
            <a:xfrm>
              <a:off x="3250525" y="-914300"/>
              <a:ext cx="234625" cy="234675"/>
            </a:xfrm>
            <a:custGeom>
              <a:rect b="b" l="l" r="r" t="t"/>
              <a:pathLst>
                <a:path extrusionOk="0" h="9387" w="9385">
                  <a:moveTo>
                    <a:pt x="8497" y="0"/>
                  </a:moveTo>
                  <a:lnTo>
                    <a:pt x="0" y="8497"/>
                  </a:lnTo>
                  <a:lnTo>
                    <a:pt x="888" y="9386"/>
                  </a:lnTo>
                  <a:lnTo>
                    <a:pt x="9385" y="889"/>
                  </a:lnTo>
                  <a:lnTo>
                    <a:pt x="8497"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3" name="Google Shape;1623;p63"/>
            <p:cNvSpPr/>
            <p:nvPr/>
          </p:nvSpPr>
          <p:spPr>
            <a:xfrm>
              <a:off x="3250550" y="-808675"/>
              <a:ext cx="234625" cy="234650"/>
            </a:xfrm>
            <a:custGeom>
              <a:rect b="b" l="l" r="r" t="t"/>
              <a:pathLst>
                <a:path extrusionOk="0" h="9386" w="9385">
                  <a:moveTo>
                    <a:pt x="8497" y="1"/>
                  </a:moveTo>
                  <a:lnTo>
                    <a:pt x="1" y="8497"/>
                  </a:lnTo>
                  <a:lnTo>
                    <a:pt x="888" y="9385"/>
                  </a:lnTo>
                  <a:lnTo>
                    <a:pt x="9385" y="888"/>
                  </a:lnTo>
                  <a:lnTo>
                    <a:pt x="8497"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4" name="Google Shape;1624;p63"/>
            <p:cNvSpPr/>
            <p:nvPr/>
          </p:nvSpPr>
          <p:spPr>
            <a:xfrm>
              <a:off x="3250525" y="-703225"/>
              <a:ext cx="234625" cy="234675"/>
            </a:xfrm>
            <a:custGeom>
              <a:rect b="b" l="l" r="r" t="t"/>
              <a:pathLst>
                <a:path extrusionOk="0" h="9387" w="9385">
                  <a:moveTo>
                    <a:pt x="8497" y="1"/>
                  </a:moveTo>
                  <a:lnTo>
                    <a:pt x="0" y="8497"/>
                  </a:lnTo>
                  <a:lnTo>
                    <a:pt x="889" y="9387"/>
                  </a:lnTo>
                  <a:lnTo>
                    <a:pt x="9385" y="890"/>
                  </a:lnTo>
                  <a:lnTo>
                    <a:pt x="8497"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5" name="Google Shape;1625;p63"/>
            <p:cNvSpPr/>
            <p:nvPr/>
          </p:nvSpPr>
          <p:spPr>
            <a:xfrm>
              <a:off x="3250550" y="-597575"/>
              <a:ext cx="234625" cy="234625"/>
            </a:xfrm>
            <a:custGeom>
              <a:rect b="b" l="l" r="r" t="t"/>
              <a:pathLst>
                <a:path extrusionOk="0" h="9385" w="9385">
                  <a:moveTo>
                    <a:pt x="8497" y="0"/>
                  </a:moveTo>
                  <a:lnTo>
                    <a:pt x="1" y="8497"/>
                  </a:lnTo>
                  <a:lnTo>
                    <a:pt x="888" y="9385"/>
                  </a:lnTo>
                  <a:lnTo>
                    <a:pt x="9385" y="888"/>
                  </a:lnTo>
                  <a:lnTo>
                    <a:pt x="8497"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6" name="Google Shape;1626;p63"/>
            <p:cNvSpPr/>
            <p:nvPr/>
          </p:nvSpPr>
          <p:spPr>
            <a:xfrm>
              <a:off x="3250550" y="-492050"/>
              <a:ext cx="234625" cy="234675"/>
            </a:xfrm>
            <a:custGeom>
              <a:rect b="b" l="l" r="r" t="t"/>
              <a:pathLst>
                <a:path extrusionOk="0" h="9387" w="9385">
                  <a:moveTo>
                    <a:pt x="8497" y="0"/>
                  </a:moveTo>
                  <a:lnTo>
                    <a:pt x="1" y="8497"/>
                  </a:lnTo>
                  <a:lnTo>
                    <a:pt x="888" y="9386"/>
                  </a:lnTo>
                  <a:lnTo>
                    <a:pt x="9385" y="890"/>
                  </a:lnTo>
                  <a:lnTo>
                    <a:pt x="8497"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6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s + Credits">
  <p:cSld name="TITLE_2">
    <p:spTree>
      <p:nvGrpSpPr>
        <p:cNvPr id="1627" name="Shape 1627"/>
        <p:cNvGrpSpPr/>
        <p:nvPr/>
      </p:nvGrpSpPr>
      <p:grpSpPr>
        <a:xfrm>
          <a:off x="0" y="0"/>
          <a:ext cx="0" cy="0"/>
          <a:chOff x="0" y="0"/>
          <a:chExt cx="0" cy="0"/>
        </a:xfrm>
      </p:grpSpPr>
      <p:sp>
        <p:nvSpPr>
          <p:cNvPr id="1628" name="Google Shape;1628;p64"/>
          <p:cNvSpPr/>
          <p:nvPr/>
        </p:nvSpPr>
        <p:spPr>
          <a:xfrm>
            <a:off x="193293" y="1003450"/>
            <a:ext cx="8757415" cy="3948371"/>
          </a:xfrm>
          <a:custGeom>
            <a:rect b="b" l="l" r="r" t="t"/>
            <a:pathLst>
              <a:path extrusionOk="0" h="38252" w="66334">
                <a:moveTo>
                  <a:pt x="0" y="1"/>
                </a:moveTo>
                <a:lnTo>
                  <a:pt x="0" y="38251"/>
                </a:lnTo>
                <a:lnTo>
                  <a:pt x="66334" y="38251"/>
                </a:lnTo>
                <a:lnTo>
                  <a:pt x="66334" y="1"/>
                </a:ln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2"/>
              </a:solidFill>
            </a:endParaRPr>
          </a:p>
        </p:txBody>
      </p:sp>
      <p:sp>
        <p:nvSpPr>
          <p:cNvPr id="1629" name="Google Shape;1629;p64"/>
          <p:cNvSpPr txBox="1"/>
          <p:nvPr>
            <p:ph type="ctrTitle"/>
          </p:nvPr>
        </p:nvSpPr>
        <p:spPr>
          <a:xfrm>
            <a:off x="869600" y="1270498"/>
            <a:ext cx="4248900" cy="12234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lt2"/>
              </a:buClr>
              <a:buSzPts val="3600"/>
              <a:buNone/>
              <a:defRPr sz="3600">
                <a:solidFill>
                  <a:schemeClr val="lt2"/>
                </a:solidFill>
              </a:defRPr>
            </a:lvl1pPr>
            <a:lvl2pPr lvl="1" rtl="0" algn="ctr">
              <a:spcBef>
                <a:spcPts val="0"/>
              </a:spcBef>
              <a:spcAft>
                <a:spcPts val="0"/>
              </a:spcAft>
              <a:buClr>
                <a:schemeClr val="lt2"/>
              </a:buClr>
              <a:buSzPts val="3600"/>
              <a:buNone/>
              <a:defRPr sz="3600">
                <a:solidFill>
                  <a:schemeClr val="lt2"/>
                </a:solidFill>
              </a:defRPr>
            </a:lvl2pPr>
            <a:lvl3pPr lvl="2" rtl="0" algn="ctr">
              <a:spcBef>
                <a:spcPts val="0"/>
              </a:spcBef>
              <a:spcAft>
                <a:spcPts val="0"/>
              </a:spcAft>
              <a:buClr>
                <a:schemeClr val="lt2"/>
              </a:buClr>
              <a:buSzPts val="3600"/>
              <a:buNone/>
              <a:defRPr sz="3600">
                <a:solidFill>
                  <a:schemeClr val="lt2"/>
                </a:solidFill>
              </a:defRPr>
            </a:lvl3pPr>
            <a:lvl4pPr lvl="3" rtl="0" algn="ctr">
              <a:spcBef>
                <a:spcPts val="0"/>
              </a:spcBef>
              <a:spcAft>
                <a:spcPts val="0"/>
              </a:spcAft>
              <a:buClr>
                <a:schemeClr val="lt2"/>
              </a:buClr>
              <a:buSzPts val="3600"/>
              <a:buNone/>
              <a:defRPr sz="3600">
                <a:solidFill>
                  <a:schemeClr val="lt2"/>
                </a:solidFill>
              </a:defRPr>
            </a:lvl4pPr>
            <a:lvl5pPr lvl="4" rtl="0" algn="ctr">
              <a:spcBef>
                <a:spcPts val="0"/>
              </a:spcBef>
              <a:spcAft>
                <a:spcPts val="0"/>
              </a:spcAft>
              <a:buClr>
                <a:schemeClr val="lt2"/>
              </a:buClr>
              <a:buSzPts val="3600"/>
              <a:buNone/>
              <a:defRPr sz="3600">
                <a:solidFill>
                  <a:schemeClr val="lt2"/>
                </a:solidFill>
              </a:defRPr>
            </a:lvl5pPr>
            <a:lvl6pPr lvl="5" rtl="0" algn="ctr">
              <a:spcBef>
                <a:spcPts val="0"/>
              </a:spcBef>
              <a:spcAft>
                <a:spcPts val="0"/>
              </a:spcAft>
              <a:buClr>
                <a:schemeClr val="lt2"/>
              </a:buClr>
              <a:buSzPts val="3600"/>
              <a:buNone/>
              <a:defRPr sz="3600">
                <a:solidFill>
                  <a:schemeClr val="lt2"/>
                </a:solidFill>
              </a:defRPr>
            </a:lvl6pPr>
            <a:lvl7pPr lvl="6" rtl="0" algn="ctr">
              <a:spcBef>
                <a:spcPts val="0"/>
              </a:spcBef>
              <a:spcAft>
                <a:spcPts val="0"/>
              </a:spcAft>
              <a:buClr>
                <a:schemeClr val="lt2"/>
              </a:buClr>
              <a:buSzPts val="3600"/>
              <a:buNone/>
              <a:defRPr sz="3600">
                <a:solidFill>
                  <a:schemeClr val="lt2"/>
                </a:solidFill>
              </a:defRPr>
            </a:lvl7pPr>
            <a:lvl8pPr lvl="7" rtl="0" algn="ctr">
              <a:spcBef>
                <a:spcPts val="0"/>
              </a:spcBef>
              <a:spcAft>
                <a:spcPts val="0"/>
              </a:spcAft>
              <a:buClr>
                <a:schemeClr val="lt2"/>
              </a:buClr>
              <a:buSzPts val="3600"/>
              <a:buNone/>
              <a:defRPr sz="3600">
                <a:solidFill>
                  <a:schemeClr val="lt2"/>
                </a:solidFill>
              </a:defRPr>
            </a:lvl8pPr>
            <a:lvl9pPr lvl="8" rtl="0" algn="ctr">
              <a:spcBef>
                <a:spcPts val="0"/>
              </a:spcBef>
              <a:spcAft>
                <a:spcPts val="0"/>
              </a:spcAft>
              <a:buClr>
                <a:schemeClr val="lt2"/>
              </a:buClr>
              <a:buSzPts val="3600"/>
              <a:buNone/>
              <a:defRPr sz="3600">
                <a:solidFill>
                  <a:schemeClr val="lt2"/>
                </a:solidFill>
              </a:defRPr>
            </a:lvl9pPr>
          </a:lstStyle>
          <a:p/>
        </p:txBody>
      </p:sp>
      <p:sp>
        <p:nvSpPr>
          <p:cNvPr id="1630" name="Google Shape;1630;p64"/>
          <p:cNvSpPr txBox="1"/>
          <p:nvPr>
            <p:ph idx="1" type="subTitle"/>
          </p:nvPr>
        </p:nvSpPr>
        <p:spPr>
          <a:xfrm>
            <a:off x="869600" y="2035953"/>
            <a:ext cx="3257700" cy="11565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lt2"/>
              </a:buClr>
              <a:buSzPts val="1400"/>
              <a:buNone/>
              <a:defRPr sz="1400">
                <a:solidFill>
                  <a:schemeClr val="lt2"/>
                </a:solidFill>
              </a:defRPr>
            </a:lvl1pPr>
            <a:lvl2pPr lvl="1" rtl="0">
              <a:lnSpc>
                <a:spcPct val="100000"/>
              </a:lnSpc>
              <a:spcBef>
                <a:spcPts val="0"/>
              </a:spcBef>
              <a:spcAft>
                <a:spcPts val="0"/>
              </a:spcAft>
              <a:buClr>
                <a:schemeClr val="lt2"/>
              </a:buClr>
              <a:buSzPts val="1400"/>
              <a:buNone/>
              <a:defRPr>
                <a:solidFill>
                  <a:schemeClr val="lt2"/>
                </a:solidFill>
              </a:defRPr>
            </a:lvl2pPr>
            <a:lvl3pPr lvl="2" rtl="0">
              <a:lnSpc>
                <a:spcPct val="100000"/>
              </a:lnSpc>
              <a:spcBef>
                <a:spcPts val="0"/>
              </a:spcBef>
              <a:spcAft>
                <a:spcPts val="0"/>
              </a:spcAft>
              <a:buClr>
                <a:schemeClr val="lt2"/>
              </a:buClr>
              <a:buSzPts val="1400"/>
              <a:buNone/>
              <a:defRPr>
                <a:solidFill>
                  <a:schemeClr val="lt2"/>
                </a:solidFill>
              </a:defRPr>
            </a:lvl3pPr>
            <a:lvl4pPr lvl="3" rtl="0">
              <a:lnSpc>
                <a:spcPct val="100000"/>
              </a:lnSpc>
              <a:spcBef>
                <a:spcPts val="0"/>
              </a:spcBef>
              <a:spcAft>
                <a:spcPts val="0"/>
              </a:spcAft>
              <a:buClr>
                <a:schemeClr val="lt2"/>
              </a:buClr>
              <a:buSzPts val="1400"/>
              <a:buNone/>
              <a:defRPr>
                <a:solidFill>
                  <a:schemeClr val="lt2"/>
                </a:solidFill>
              </a:defRPr>
            </a:lvl4pPr>
            <a:lvl5pPr lvl="4" rtl="0">
              <a:lnSpc>
                <a:spcPct val="100000"/>
              </a:lnSpc>
              <a:spcBef>
                <a:spcPts val="0"/>
              </a:spcBef>
              <a:spcAft>
                <a:spcPts val="0"/>
              </a:spcAft>
              <a:buClr>
                <a:schemeClr val="lt2"/>
              </a:buClr>
              <a:buSzPts val="1400"/>
              <a:buNone/>
              <a:defRPr>
                <a:solidFill>
                  <a:schemeClr val="lt2"/>
                </a:solidFill>
              </a:defRPr>
            </a:lvl5pPr>
            <a:lvl6pPr lvl="5" rtl="0">
              <a:lnSpc>
                <a:spcPct val="100000"/>
              </a:lnSpc>
              <a:spcBef>
                <a:spcPts val="0"/>
              </a:spcBef>
              <a:spcAft>
                <a:spcPts val="0"/>
              </a:spcAft>
              <a:buClr>
                <a:schemeClr val="lt2"/>
              </a:buClr>
              <a:buSzPts val="1400"/>
              <a:buNone/>
              <a:defRPr>
                <a:solidFill>
                  <a:schemeClr val="lt2"/>
                </a:solidFill>
              </a:defRPr>
            </a:lvl6pPr>
            <a:lvl7pPr lvl="6" rtl="0">
              <a:lnSpc>
                <a:spcPct val="100000"/>
              </a:lnSpc>
              <a:spcBef>
                <a:spcPts val="0"/>
              </a:spcBef>
              <a:spcAft>
                <a:spcPts val="0"/>
              </a:spcAft>
              <a:buClr>
                <a:schemeClr val="lt2"/>
              </a:buClr>
              <a:buSzPts val="1400"/>
              <a:buNone/>
              <a:defRPr>
                <a:solidFill>
                  <a:schemeClr val="lt2"/>
                </a:solidFill>
              </a:defRPr>
            </a:lvl7pPr>
            <a:lvl8pPr lvl="7" rtl="0">
              <a:lnSpc>
                <a:spcPct val="100000"/>
              </a:lnSpc>
              <a:spcBef>
                <a:spcPts val="0"/>
              </a:spcBef>
              <a:spcAft>
                <a:spcPts val="0"/>
              </a:spcAft>
              <a:buClr>
                <a:schemeClr val="lt2"/>
              </a:buClr>
              <a:buSzPts val="1400"/>
              <a:buNone/>
              <a:defRPr>
                <a:solidFill>
                  <a:schemeClr val="lt2"/>
                </a:solidFill>
              </a:defRPr>
            </a:lvl8pPr>
            <a:lvl9pPr lvl="8" rtl="0">
              <a:lnSpc>
                <a:spcPct val="100000"/>
              </a:lnSpc>
              <a:spcBef>
                <a:spcPts val="0"/>
              </a:spcBef>
              <a:spcAft>
                <a:spcPts val="0"/>
              </a:spcAft>
              <a:buClr>
                <a:schemeClr val="lt2"/>
              </a:buClr>
              <a:buSzPts val="1400"/>
              <a:buNone/>
              <a:defRPr>
                <a:solidFill>
                  <a:schemeClr val="lt2"/>
                </a:solidFill>
              </a:defRPr>
            </a:lvl9pPr>
          </a:lstStyle>
          <a:p/>
        </p:txBody>
      </p:sp>
      <p:sp>
        <p:nvSpPr>
          <p:cNvPr id="1631" name="Google Shape;1631;p64"/>
          <p:cNvSpPr/>
          <p:nvPr/>
        </p:nvSpPr>
        <p:spPr>
          <a:xfrm>
            <a:off x="6546386" y="344450"/>
            <a:ext cx="718006" cy="2513022"/>
          </a:xfrm>
          <a:custGeom>
            <a:rect b="b" l="l" r="r" t="t"/>
            <a:pathLst>
              <a:path extrusionOk="0" h="66654" w="19044">
                <a:moveTo>
                  <a:pt x="9522" y="1"/>
                </a:moveTo>
                <a:cubicBezTo>
                  <a:pt x="4263" y="1"/>
                  <a:pt x="1" y="4265"/>
                  <a:pt x="1" y="9522"/>
                </a:cubicBezTo>
                <a:lnTo>
                  <a:pt x="1" y="66654"/>
                </a:lnTo>
                <a:lnTo>
                  <a:pt x="19044" y="66654"/>
                </a:lnTo>
                <a:lnTo>
                  <a:pt x="19044" y="9522"/>
                </a:lnTo>
                <a:cubicBezTo>
                  <a:pt x="19044" y="4263"/>
                  <a:pt x="14781" y="1"/>
                  <a:pt x="9522" y="1"/>
                </a:cubicBezTo>
                <a:close/>
              </a:path>
            </a:pathLst>
          </a:custGeom>
          <a:solidFill>
            <a:srgbClr val="E9B72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2" name="Google Shape;1632;p64"/>
          <p:cNvSpPr/>
          <p:nvPr/>
        </p:nvSpPr>
        <p:spPr>
          <a:xfrm>
            <a:off x="6228825" y="580273"/>
            <a:ext cx="718006" cy="2513022"/>
          </a:xfrm>
          <a:custGeom>
            <a:rect b="b" l="l" r="r" t="t"/>
            <a:pathLst>
              <a:path extrusionOk="0" h="66654" w="19044">
                <a:moveTo>
                  <a:pt x="9522" y="0"/>
                </a:moveTo>
                <a:cubicBezTo>
                  <a:pt x="4263" y="0"/>
                  <a:pt x="1" y="4263"/>
                  <a:pt x="1" y="9522"/>
                </a:cubicBezTo>
                <a:lnTo>
                  <a:pt x="1" y="66653"/>
                </a:lnTo>
                <a:lnTo>
                  <a:pt x="19043" y="66653"/>
                </a:lnTo>
                <a:lnTo>
                  <a:pt x="19043" y="9522"/>
                </a:lnTo>
                <a:cubicBezTo>
                  <a:pt x="19043" y="4263"/>
                  <a:pt x="14781" y="0"/>
                  <a:pt x="9522"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3" name="Google Shape;1633;p64"/>
          <p:cNvSpPr/>
          <p:nvPr/>
        </p:nvSpPr>
        <p:spPr>
          <a:xfrm>
            <a:off x="4000355" y="0"/>
            <a:ext cx="5143618" cy="5143473"/>
          </a:xfrm>
          <a:custGeom>
            <a:rect b="b" l="l" r="r" t="t"/>
            <a:pathLst>
              <a:path extrusionOk="0" h="71094" w="71096">
                <a:moveTo>
                  <a:pt x="71096" y="0"/>
                </a:moveTo>
                <a:lnTo>
                  <a:pt x="1" y="71093"/>
                </a:lnTo>
                <a:lnTo>
                  <a:pt x="71096" y="71093"/>
                </a:lnTo>
                <a:lnTo>
                  <a:pt x="71096" y="0"/>
                </a:lnTo>
                <a:close/>
              </a:path>
            </a:pathLst>
          </a:custGeom>
          <a:solidFill>
            <a:srgbClr val="5EA5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634" name="Google Shape;1634;p64"/>
          <p:cNvGrpSpPr/>
          <p:nvPr/>
        </p:nvGrpSpPr>
        <p:grpSpPr>
          <a:xfrm>
            <a:off x="173150" y="501049"/>
            <a:ext cx="1507361" cy="356999"/>
            <a:chOff x="173150" y="501049"/>
            <a:chExt cx="1507361" cy="356999"/>
          </a:xfrm>
        </p:grpSpPr>
        <p:sp>
          <p:nvSpPr>
            <p:cNvPr id="1635" name="Google Shape;1635;p64"/>
            <p:cNvSpPr/>
            <p:nvPr/>
          </p:nvSpPr>
          <p:spPr>
            <a:xfrm>
              <a:off x="173150" y="726138"/>
              <a:ext cx="137186" cy="131910"/>
            </a:xfrm>
            <a:custGeom>
              <a:rect b="b" l="l" r="r" t="t"/>
              <a:pathLst>
                <a:path extrusionOk="0" h="3075" w="3198">
                  <a:moveTo>
                    <a:pt x="1660" y="1"/>
                  </a:moveTo>
                  <a:cubicBezTo>
                    <a:pt x="1037" y="1"/>
                    <a:pt x="476" y="375"/>
                    <a:pt x="239" y="950"/>
                  </a:cubicBezTo>
                  <a:cubicBezTo>
                    <a:pt x="1" y="1524"/>
                    <a:pt x="132" y="2185"/>
                    <a:pt x="572" y="2624"/>
                  </a:cubicBezTo>
                  <a:cubicBezTo>
                    <a:pt x="867" y="2919"/>
                    <a:pt x="1260" y="3075"/>
                    <a:pt x="1660" y="3075"/>
                  </a:cubicBezTo>
                  <a:cubicBezTo>
                    <a:pt x="1858" y="3075"/>
                    <a:pt x="2057" y="3037"/>
                    <a:pt x="2247" y="2958"/>
                  </a:cubicBezTo>
                  <a:cubicBezTo>
                    <a:pt x="2822" y="2720"/>
                    <a:pt x="3197" y="2159"/>
                    <a:pt x="3197" y="1538"/>
                  </a:cubicBezTo>
                  <a:cubicBezTo>
                    <a:pt x="3197" y="688"/>
                    <a:pt x="2508" y="1"/>
                    <a:pt x="1660" y="1"/>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6" name="Google Shape;1636;p64"/>
            <p:cNvSpPr/>
            <p:nvPr/>
          </p:nvSpPr>
          <p:spPr>
            <a:xfrm>
              <a:off x="479874" y="726138"/>
              <a:ext cx="137143" cy="131910"/>
            </a:xfrm>
            <a:custGeom>
              <a:rect b="b" l="l" r="r" t="t"/>
              <a:pathLst>
                <a:path extrusionOk="0" h="3075" w="3197">
                  <a:moveTo>
                    <a:pt x="1658" y="1"/>
                  </a:moveTo>
                  <a:cubicBezTo>
                    <a:pt x="1037" y="1"/>
                    <a:pt x="476" y="375"/>
                    <a:pt x="237" y="950"/>
                  </a:cubicBezTo>
                  <a:cubicBezTo>
                    <a:pt x="0" y="1524"/>
                    <a:pt x="131" y="2185"/>
                    <a:pt x="571" y="2624"/>
                  </a:cubicBezTo>
                  <a:cubicBezTo>
                    <a:pt x="866" y="2919"/>
                    <a:pt x="1260" y="3075"/>
                    <a:pt x="1660" y="3075"/>
                  </a:cubicBezTo>
                  <a:cubicBezTo>
                    <a:pt x="1858" y="3075"/>
                    <a:pt x="2057" y="3037"/>
                    <a:pt x="2247" y="2958"/>
                  </a:cubicBezTo>
                  <a:cubicBezTo>
                    <a:pt x="2821" y="2720"/>
                    <a:pt x="3197" y="2159"/>
                    <a:pt x="3197" y="1538"/>
                  </a:cubicBezTo>
                  <a:cubicBezTo>
                    <a:pt x="3195" y="688"/>
                    <a:pt x="2508" y="1"/>
                    <a:pt x="1658" y="1"/>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7" name="Google Shape;1637;p64"/>
            <p:cNvSpPr/>
            <p:nvPr/>
          </p:nvSpPr>
          <p:spPr>
            <a:xfrm>
              <a:off x="786554" y="726138"/>
              <a:ext cx="137100" cy="131910"/>
            </a:xfrm>
            <a:custGeom>
              <a:rect b="b" l="l" r="r" t="t"/>
              <a:pathLst>
                <a:path extrusionOk="0" h="3075" w="3196">
                  <a:moveTo>
                    <a:pt x="1659" y="1"/>
                  </a:moveTo>
                  <a:cubicBezTo>
                    <a:pt x="1037" y="1"/>
                    <a:pt x="476" y="375"/>
                    <a:pt x="238" y="950"/>
                  </a:cubicBezTo>
                  <a:cubicBezTo>
                    <a:pt x="1" y="1524"/>
                    <a:pt x="132" y="2185"/>
                    <a:pt x="572" y="2624"/>
                  </a:cubicBezTo>
                  <a:cubicBezTo>
                    <a:pt x="866" y="2919"/>
                    <a:pt x="1259" y="3075"/>
                    <a:pt x="1659" y="3075"/>
                  </a:cubicBezTo>
                  <a:cubicBezTo>
                    <a:pt x="1857" y="3075"/>
                    <a:pt x="2057" y="3037"/>
                    <a:pt x="2247" y="2958"/>
                  </a:cubicBezTo>
                  <a:cubicBezTo>
                    <a:pt x="2822" y="2720"/>
                    <a:pt x="3196" y="2159"/>
                    <a:pt x="3196" y="1538"/>
                  </a:cubicBezTo>
                  <a:cubicBezTo>
                    <a:pt x="3196" y="688"/>
                    <a:pt x="2508" y="1"/>
                    <a:pt x="1659" y="1"/>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8" name="Google Shape;1638;p64"/>
            <p:cNvSpPr/>
            <p:nvPr/>
          </p:nvSpPr>
          <p:spPr>
            <a:xfrm>
              <a:off x="1093192" y="726138"/>
              <a:ext cx="137186" cy="131910"/>
            </a:xfrm>
            <a:custGeom>
              <a:rect b="b" l="l" r="r" t="t"/>
              <a:pathLst>
                <a:path extrusionOk="0" h="3075" w="3198">
                  <a:moveTo>
                    <a:pt x="1660" y="1"/>
                  </a:moveTo>
                  <a:cubicBezTo>
                    <a:pt x="1037" y="1"/>
                    <a:pt x="478" y="375"/>
                    <a:pt x="239" y="950"/>
                  </a:cubicBezTo>
                  <a:cubicBezTo>
                    <a:pt x="1" y="1524"/>
                    <a:pt x="133" y="2185"/>
                    <a:pt x="572" y="2624"/>
                  </a:cubicBezTo>
                  <a:cubicBezTo>
                    <a:pt x="867" y="2919"/>
                    <a:pt x="1260" y="3075"/>
                    <a:pt x="1660" y="3075"/>
                  </a:cubicBezTo>
                  <a:cubicBezTo>
                    <a:pt x="1858" y="3075"/>
                    <a:pt x="2058" y="3037"/>
                    <a:pt x="2247" y="2958"/>
                  </a:cubicBezTo>
                  <a:cubicBezTo>
                    <a:pt x="2823" y="2720"/>
                    <a:pt x="3197" y="2159"/>
                    <a:pt x="3197" y="1538"/>
                  </a:cubicBezTo>
                  <a:cubicBezTo>
                    <a:pt x="3197" y="688"/>
                    <a:pt x="2508" y="1"/>
                    <a:pt x="1660" y="1"/>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9" name="Google Shape;1639;p64"/>
            <p:cNvSpPr/>
            <p:nvPr/>
          </p:nvSpPr>
          <p:spPr>
            <a:xfrm>
              <a:off x="1399916" y="726138"/>
              <a:ext cx="137143" cy="131910"/>
            </a:xfrm>
            <a:custGeom>
              <a:rect b="b" l="l" r="r" t="t"/>
              <a:pathLst>
                <a:path extrusionOk="0" h="3075" w="3197">
                  <a:moveTo>
                    <a:pt x="1660" y="1"/>
                  </a:moveTo>
                  <a:cubicBezTo>
                    <a:pt x="1037" y="1"/>
                    <a:pt x="476" y="375"/>
                    <a:pt x="239" y="950"/>
                  </a:cubicBezTo>
                  <a:cubicBezTo>
                    <a:pt x="0" y="1524"/>
                    <a:pt x="131" y="2185"/>
                    <a:pt x="572" y="2624"/>
                  </a:cubicBezTo>
                  <a:cubicBezTo>
                    <a:pt x="866" y="2919"/>
                    <a:pt x="1260" y="3075"/>
                    <a:pt x="1660" y="3075"/>
                  </a:cubicBezTo>
                  <a:cubicBezTo>
                    <a:pt x="1858" y="3075"/>
                    <a:pt x="2057" y="3037"/>
                    <a:pt x="2247" y="2958"/>
                  </a:cubicBezTo>
                  <a:cubicBezTo>
                    <a:pt x="2821" y="2720"/>
                    <a:pt x="3197" y="2159"/>
                    <a:pt x="3197" y="1538"/>
                  </a:cubicBezTo>
                  <a:cubicBezTo>
                    <a:pt x="3197" y="688"/>
                    <a:pt x="2508" y="1"/>
                    <a:pt x="1660" y="1"/>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0" name="Google Shape;1640;p64"/>
            <p:cNvSpPr/>
            <p:nvPr/>
          </p:nvSpPr>
          <p:spPr>
            <a:xfrm>
              <a:off x="316602" y="501049"/>
              <a:ext cx="137143" cy="131953"/>
            </a:xfrm>
            <a:custGeom>
              <a:rect b="b" l="l" r="r" t="t"/>
              <a:pathLst>
                <a:path extrusionOk="0" h="3076" w="3197">
                  <a:moveTo>
                    <a:pt x="1660" y="0"/>
                  </a:moveTo>
                  <a:cubicBezTo>
                    <a:pt x="1037" y="0"/>
                    <a:pt x="477" y="376"/>
                    <a:pt x="239" y="950"/>
                  </a:cubicBezTo>
                  <a:cubicBezTo>
                    <a:pt x="0" y="1524"/>
                    <a:pt x="133" y="2185"/>
                    <a:pt x="572" y="2625"/>
                  </a:cubicBezTo>
                  <a:cubicBezTo>
                    <a:pt x="866" y="2920"/>
                    <a:pt x="1259" y="3076"/>
                    <a:pt x="1658" y="3076"/>
                  </a:cubicBezTo>
                  <a:cubicBezTo>
                    <a:pt x="1857" y="3076"/>
                    <a:pt x="2057" y="3037"/>
                    <a:pt x="2247" y="2958"/>
                  </a:cubicBezTo>
                  <a:cubicBezTo>
                    <a:pt x="2823" y="2721"/>
                    <a:pt x="3197" y="2160"/>
                    <a:pt x="3197" y="1539"/>
                  </a:cubicBezTo>
                  <a:cubicBezTo>
                    <a:pt x="3197" y="689"/>
                    <a:pt x="2508" y="0"/>
                    <a:pt x="1660"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1" name="Google Shape;1641;p64"/>
            <p:cNvSpPr/>
            <p:nvPr/>
          </p:nvSpPr>
          <p:spPr>
            <a:xfrm>
              <a:off x="623283" y="501049"/>
              <a:ext cx="137186" cy="131953"/>
            </a:xfrm>
            <a:custGeom>
              <a:rect b="b" l="l" r="r" t="t"/>
              <a:pathLst>
                <a:path extrusionOk="0" h="3076" w="3198">
                  <a:moveTo>
                    <a:pt x="1660" y="0"/>
                  </a:moveTo>
                  <a:cubicBezTo>
                    <a:pt x="1037" y="0"/>
                    <a:pt x="476" y="376"/>
                    <a:pt x="239" y="950"/>
                  </a:cubicBezTo>
                  <a:cubicBezTo>
                    <a:pt x="1" y="1524"/>
                    <a:pt x="132" y="2185"/>
                    <a:pt x="572" y="2625"/>
                  </a:cubicBezTo>
                  <a:cubicBezTo>
                    <a:pt x="866" y="2920"/>
                    <a:pt x="1259" y="3076"/>
                    <a:pt x="1659" y="3076"/>
                  </a:cubicBezTo>
                  <a:cubicBezTo>
                    <a:pt x="1857" y="3076"/>
                    <a:pt x="2057" y="3037"/>
                    <a:pt x="2248" y="2958"/>
                  </a:cubicBezTo>
                  <a:cubicBezTo>
                    <a:pt x="2822" y="2721"/>
                    <a:pt x="3197" y="2160"/>
                    <a:pt x="3197" y="1539"/>
                  </a:cubicBezTo>
                  <a:cubicBezTo>
                    <a:pt x="3197" y="689"/>
                    <a:pt x="2508" y="0"/>
                    <a:pt x="1660"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2" name="Google Shape;1642;p64"/>
            <p:cNvSpPr/>
            <p:nvPr/>
          </p:nvSpPr>
          <p:spPr>
            <a:xfrm>
              <a:off x="930007" y="501049"/>
              <a:ext cx="137143" cy="131953"/>
            </a:xfrm>
            <a:custGeom>
              <a:rect b="b" l="l" r="r" t="t"/>
              <a:pathLst>
                <a:path extrusionOk="0" h="3076" w="3197">
                  <a:moveTo>
                    <a:pt x="1658" y="0"/>
                  </a:moveTo>
                  <a:cubicBezTo>
                    <a:pt x="1037" y="0"/>
                    <a:pt x="476" y="376"/>
                    <a:pt x="237" y="950"/>
                  </a:cubicBezTo>
                  <a:cubicBezTo>
                    <a:pt x="0" y="1524"/>
                    <a:pt x="131" y="2185"/>
                    <a:pt x="572" y="2625"/>
                  </a:cubicBezTo>
                  <a:cubicBezTo>
                    <a:pt x="866" y="2920"/>
                    <a:pt x="1259" y="3076"/>
                    <a:pt x="1658" y="3076"/>
                  </a:cubicBezTo>
                  <a:cubicBezTo>
                    <a:pt x="1857" y="3076"/>
                    <a:pt x="2057" y="3037"/>
                    <a:pt x="2247" y="2958"/>
                  </a:cubicBezTo>
                  <a:cubicBezTo>
                    <a:pt x="2821" y="2721"/>
                    <a:pt x="3197" y="2160"/>
                    <a:pt x="3197" y="1539"/>
                  </a:cubicBezTo>
                  <a:cubicBezTo>
                    <a:pt x="3195" y="689"/>
                    <a:pt x="2508" y="0"/>
                    <a:pt x="1658"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3" name="Google Shape;1643;p64"/>
            <p:cNvSpPr/>
            <p:nvPr/>
          </p:nvSpPr>
          <p:spPr>
            <a:xfrm>
              <a:off x="1236687" y="501049"/>
              <a:ext cx="137100" cy="131953"/>
            </a:xfrm>
            <a:custGeom>
              <a:rect b="b" l="l" r="r" t="t"/>
              <a:pathLst>
                <a:path extrusionOk="0" h="3076" w="3196">
                  <a:moveTo>
                    <a:pt x="1659" y="0"/>
                  </a:moveTo>
                  <a:cubicBezTo>
                    <a:pt x="1037" y="0"/>
                    <a:pt x="476" y="376"/>
                    <a:pt x="238" y="950"/>
                  </a:cubicBezTo>
                  <a:cubicBezTo>
                    <a:pt x="1" y="1524"/>
                    <a:pt x="132" y="2185"/>
                    <a:pt x="572" y="2625"/>
                  </a:cubicBezTo>
                  <a:cubicBezTo>
                    <a:pt x="865" y="2920"/>
                    <a:pt x="1258" y="3076"/>
                    <a:pt x="1658" y="3076"/>
                  </a:cubicBezTo>
                  <a:cubicBezTo>
                    <a:pt x="1856" y="3076"/>
                    <a:pt x="2057" y="3037"/>
                    <a:pt x="2248" y="2958"/>
                  </a:cubicBezTo>
                  <a:cubicBezTo>
                    <a:pt x="2822" y="2721"/>
                    <a:pt x="3196" y="2160"/>
                    <a:pt x="3196" y="1539"/>
                  </a:cubicBezTo>
                  <a:cubicBezTo>
                    <a:pt x="3196" y="689"/>
                    <a:pt x="2508" y="0"/>
                    <a:pt x="1659"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4" name="Google Shape;1644;p64"/>
            <p:cNvSpPr/>
            <p:nvPr/>
          </p:nvSpPr>
          <p:spPr>
            <a:xfrm>
              <a:off x="1543325" y="501049"/>
              <a:ext cx="137186" cy="131953"/>
            </a:xfrm>
            <a:custGeom>
              <a:rect b="b" l="l" r="r" t="t"/>
              <a:pathLst>
                <a:path extrusionOk="0" h="3076" w="3198">
                  <a:moveTo>
                    <a:pt x="1660" y="0"/>
                  </a:moveTo>
                  <a:cubicBezTo>
                    <a:pt x="1037" y="0"/>
                    <a:pt x="478" y="376"/>
                    <a:pt x="239" y="950"/>
                  </a:cubicBezTo>
                  <a:cubicBezTo>
                    <a:pt x="1" y="1524"/>
                    <a:pt x="133" y="2185"/>
                    <a:pt x="572" y="2625"/>
                  </a:cubicBezTo>
                  <a:cubicBezTo>
                    <a:pt x="866" y="2920"/>
                    <a:pt x="1259" y="3076"/>
                    <a:pt x="1659" y="3076"/>
                  </a:cubicBezTo>
                  <a:cubicBezTo>
                    <a:pt x="1857" y="3076"/>
                    <a:pt x="2057" y="3037"/>
                    <a:pt x="2248" y="2958"/>
                  </a:cubicBezTo>
                  <a:cubicBezTo>
                    <a:pt x="2823" y="2721"/>
                    <a:pt x="3197" y="2160"/>
                    <a:pt x="3197" y="1539"/>
                  </a:cubicBezTo>
                  <a:cubicBezTo>
                    <a:pt x="3197" y="689"/>
                    <a:pt x="2508" y="0"/>
                    <a:pt x="1660"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645" name="Google Shape;1645;p64"/>
          <p:cNvSpPr txBox="1"/>
          <p:nvPr/>
        </p:nvSpPr>
        <p:spPr>
          <a:xfrm>
            <a:off x="883825" y="3472350"/>
            <a:ext cx="3876600" cy="6672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300"/>
              </a:spcBef>
              <a:spcAft>
                <a:spcPts val="0"/>
              </a:spcAft>
              <a:buNone/>
            </a:pPr>
            <a:r>
              <a:rPr lang="en" sz="1200">
                <a:solidFill>
                  <a:schemeClr val="lt2"/>
                </a:solidFill>
                <a:latin typeface="Montserrat Medium"/>
                <a:ea typeface="Montserrat Medium"/>
                <a:cs typeface="Montserrat Medium"/>
                <a:sym typeface="Montserrat Medium"/>
              </a:rPr>
              <a:t>CREDITS: This presentation template was created by </a:t>
            </a:r>
            <a:r>
              <a:rPr lang="en" sz="1200">
                <a:solidFill>
                  <a:schemeClr val="lt2"/>
                </a:solidFill>
                <a:uFill>
                  <a:noFill/>
                </a:uFill>
                <a:latin typeface="Montserrat Medium"/>
                <a:ea typeface="Montserrat Medium"/>
                <a:cs typeface="Montserrat Medium"/>
                <a:sym typeface="Montserrat Medium"/>
                <a:hlinkClick r:id="rId2">
                  <a:extLst>
                    <a:ext uri="{A12FA001-AC4F-418D-AE19-62706E023703}">
                      <ahyp:hlinkClr val="tx"/>
                    </a:ext>
                  </a:extLst>
                </a:hlinkClick>
              </a:rPr>
              <a:t>Slidesgo</a:t>
            </a:r>
            <a:r>
              <a:rPr lang="en" sz="1200">
                <a:solidFill>
                  <a:schemeClr val="lt2"/>
                </a:solidFill>
                <a:latin typeface="Montserrat Medium"/>
                <a:ea typeface="Montserrat Medium"/>
                <a:cs typeface="Montserrat Medium"/>
                <a:sym typeface="Montserrat Medium"/>
              </a:rPr>
              <a:t>, including icons by </a:t>
            </a:r>
            <a:r>
              <a:rPr lang="en" sz="1200">
                <a:solidFill>
                  <a:schemeClr val="lt2"/>
                </a:solidFill>
                <a:uFill>
                  <a:noFill/>
                </a:uFill>
                <a:latin typeface="Montserrat Medium"/>
                <a:ea typeface="Montserrat Medium"/>
                <a:cs typeface="Montserrat Medium"/>
                <a:sym typeface="Montserrat Medium"/>
                <a:hlinkClick r:id="rId3">
                  <a:extLst>
                    <a:ext uri="{A12FA001-AC4F-418D-AE19-62706E023703}">
                      <ahyp:hlinkClr val="tx"/>
                    </a:ext>
                  </a:extLst>
                </a:hlinkClick>
              </a:rPr>
              <a:t>Flaticon</a:t>
            </a:r>
            <a:r>
              <a:rPr lang="en" sz="1200">
                <a:solidFill>
                  <a:schemeClr val="lt2"/>
                </a:solidFill>
                <a:latin typeface="Montserrat Medium"/>
                <a:ea typeface="Montserrat Medium"/>
                <a:cs typeface="Montserrat Medium"/>
                <a:sym typeface="Montserrat Medium"/>
              </a:rPr>
              <a:t>, and infographics &amp; images by </a:t>
            </a:r>
            <a:r>
              <a:rPr lang="en" sz="1200">
                <a:solidFill>
                  <a:schemeClr val="lt2"/>
                </a:solidFill>
                <a:uFill>
                  <a:noFill/>
                </a:uFill>
                <a:latin typeface="Montserrat Medium"/>
                <a:ea typeface="Montserrat Medium"/>
                <a:cs typeface="Montserrat Medium"/>
                <a:sym typeface="Montserrat Medium"/>
                <a:hlinkClick r:id="rId4">
                  <a:extLst>
                    <a:ext uri="{A12FA001-AC4F-418D-AE19-62706E023703}">
                      <ahyp:hlinkClr val="tx"/>
                    </a:ext>
                  </a:extLst>
                </a:hlinkClick>
              </a:rPr>
              <a:t>Freepik</a:t>
            </a:r>
            <a:r>
              <a:rPr lang="en" sz="1200">
                <a:solidFill>
                  <a:schemeClr val="lt2"/>
                </a:solidFill>
                <a:latin typeface="Montserrat Medium"/>
                <a:ea typeface="Montserrat Medium"/>
                <a:cs typeface="Montserrat Medium"/>
                <a:sym typeface="Montserrat Medium"/>
              </a:rPr>
              <a:t>. </a:t>
            </a:r>
            <a:endParaRPr sz="1200">
              <a:solidFill>
                <a:schemeClr val="lt2"/>
              </a:solidFill>
              <a:latin typeface="Montserrat Medium"/>
              <a:ea typeface="Montserrat Medium"/>
              <a:cs typeface="Montserrat Medium"/>
              <a:sym typeface="Montserrat Medium"/>
            </a:endParaRPr>
          </a:p>
          <a:p>
            <a:pPr indent="0" lvl="0" marL="0" rtl="0" algn="l">
              <a:lnSpc>
                <a:spcPct val="115000"/>
              </a:lnSpc>
              <a:spcBef>
                <a:spcPts val="300"/>
              </a:spcBef>
              <a:spcAft>
                <a:spcPts val="0"/>
              </a:spcAft>
              <a:buNone/>
            </a:pPr>
            <a:r>
              <a:t/>
            </a:r>
            <a:endParaRPr sz="1200">
              <a:solidFill>
                <a:schemeClr val="lt2"/>
              </a:solidFill>
              <a:latin typeface="Montserrat Medium"/>
              <a:ea typeface="Montserrat Medium"/>
              <a:cs typeface="Montserrat Medium"/>
              <a:sym typeface="Montserrat Medium"/>
            </a:endParaRPr>
          </a:p>
          <a:p>
            <a:pPr indent="0" lvl="0" marL="0" rtl="0" algn="l">
              <a:spcBef>
                <a:spcPts val="0"/>
              </a:spcBef>
              <a:spcAft>
                <a:spcPts val="0"/>
              </a:spcAft>
              <a:buNone/>
            </a:pPr>
            <a:r>
              <a:t/>
            </a:r>
            <a:endParaRPr sz="1200">
              <a:solidFill>
                <a:schemeClr val="lt2"/>
              </a:solidFill>
              <a:latin typeface="Montserrat Medium"/>
              <a:ea typeface="Montserrat Medium"/>
              <a:cs typeface="Montserrat Medium"/>
              <a:sym typeface="Montserrat Medium"/>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p:cSld name="BLANK_1">
    <p:spTree>
      <p:nvGrpSpPr>
        <p:cNvPr id="1646" name="Shape 1646"/>
        <p:cNvGrpSpPr/>
        <p:nvPr/>
      </p:nvGrpSpPr>
      <p:grpSpPr>
        <a:xfrm>
          <a:off x="0" y="0"/>
          <a:ext cx="0" cy="0"/>
          <a:chOff x="0" y="0"/>
          <a:chExt cx="0" cy="0"/>
        </a:xfrm>
      </p:grpSpPr>
    </p:spTree>
  </p:cSld>
  <p:clrMapOvr>
    <a:masterClrMapping/>
  </p:clrMapOvr>
</p:sldLayout>
</file>

<file path=ppt/slideLayouts/slideLayout6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1">
  <p:cSld name="TITLE_1_1">
    <p:spTree>
      <p:nvGrpSpPr>
        <p:cNvPr id="1647" name="Shape 1647"/>
        <p:cNvGrpSpPr/>
        <p:nvPr/>
      </p:nvGrpSpPr>
      <p:grpSpPr>
        <a:xfrm>
          <a:off x="0" y="0"/>
          <a:ext cx="0" cy="0"/>
          <a:chOff x="0" y="0"/>
          <a:chExt cx="0" cy="0"/>
        </a:xfrm>
      </p:grpSpPr>
      <p:sp>
        <p:nvSpPr>
          <p:cNvPr id="1648" name="Google Shape;1648;p66"/>
          <p:cNvSpPr/>
          <p:nvPr/>
        </p:nvSpPr>
        <p:spPr>
          <a:xfrm>
            <a:off x="6323925" y="0"/>
            <a:ext cx="2820097" cy="5639834"/>
          </a:xfrm>
          <a:custGeom>
            <a:rect b="b" l="l" r="r" t="t"/>
            <a:pathLst>
              <a:path extrusionOk="0" h="46981" w="23492">
                <a:moveTo>
                  <a:pt x="23491" y="0"/>
                </a:moveTo>
                <a:cubicBezTo>
                  <a:pt x="10539" y="0"/>
                  <a:pt x="0" y="10536"/>
                  <a:pt x="0" y="23490"/>
                </a:cubicBezTo>
                <a:cubicBezTo>
                  <a:pt x="0" y="36443"/>
                  <a:pt x="10539" y="46980"/>
                  <a:pt x="23491" y="46980"/>
                </a:cubicBezTo>
                <a:lnTo>
                  <a:pt x="23491" y="42791"/>
                </a:lnTo>
                <a:cubicBezTo>
                  <a:pt x="12849" y="42791"/>
                  <a:pt x="4191" y="34133"/>
                  <a:pt x="4191" y="23490"/>
                </a:cubicBezTo>
                <a:cubicBezTo>
                  <a:pt x="4191" y="12848"/>
                  <a:pt x="12849" y="4189"/>
                  <a:pt x="23491" y="4189"/>
                </a:cubicBezTo>
                <a:lnTo>
                  <a:pt x="23491" y="0"/>
                </a:lnTo>
                <a:close/>
              </a:path>
            </a:pathLst>
          </a:custGeom>
          <a:solidFill>
            <a:srgbClr val="E9B72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9" name="Google Shape;1649;p66"/>
          <p:cNvSpPr/>
          <p:nvPr/>
        </p:nvSpPr>
        <p:spPr>
          <a:xfrm rot="-5400000">
            <a:off x="6059285" y="2058837"/>
            <a:ext cx="2056529" cy="4112850"/>
          </a:xfrm>
          <a:custGeom>
            <a:rect b="b" l="l" r="r" t="t"/>
            <a:pathLst>
              <a:path extrusionOk="0" h="51609" w="25805">
                <a:moveTo>
                  <a:pt x="1" y="1"/>
                </a:moveTo>
                <a:lnTo>
                  <a:pt x="1" y="51608"/>
                </a:lnTo>
                <a:cubicBezTo>
                  <a:pt x="14251" y="51608"/>
                  <a:pt x="25804" y="40055"/>
                  <a:pt x="25804" y="25805"/>
                </a:cubicBezTo>
                <a:cubicBezTo>
                  <a:pt x="25804" y="11554"/>
                  <a:pt x="14251" y="1"/>
                  <a:pt x="1"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650" name="Google Shape;1650;p66"/>
          <p:cNvGrpSpPr/>
          <p:nvPr/>
        </p:nvGrpSpPr>
        <p:grpSpPr>
          <a:xfrm>
            <a:off x="660244" y="4460095"/>
            <a:ext cx="1929101" cy="469809"/>
            <a:chOff x="423350" y="-1313925"/>
            <a:chExt cx="834675" cy="203275"/>
          </a:xfrm>
        </p:grpSpPr>
        <p:sp>
          <p:nvSpPr>
            <p:cNvPr id="1651" name="Google Shape;1651;p66"/>
            <p:cNvSpPr/>
            <p:nvPr/>
          </p:nvSpPr>
          <p:spPr>
            <a:xfrm>
              <a:off x="423350" y="-1313925"/>
              <a:ext cx="57000" cy="54850"/>
            </a:xfrm>
            <a:custGeom>
              <a:rect b="b" l="l" r="r" t="t"/>
              <a:pathLst>
                <a:path extrusionOk="0" h="2194" w="2280">
                  <a:moveTo>
                    <a:pt x="1184" y="0"/>
                  </a:moveTo>
                  <a:cubicBezTo>
                    <a:pt x="740" y="0"/>
                    <a:pt x="341" y="268"/>
                    <a:pt x="170" y="678"/>
                  </a:cubicBezTo>
                  <a:cubicBezTo>
                    <a:pt x="1" y="1087"/>
                    <a:pt x="95" y="1559"/>
                    <a:pt x="408" y="1873"/>
                  </a:cubicBezTo>
                  <a:cubicBezTo>
                    <a:pt x="618" y="2083"/>
                    <a:pt x="898" y="2194"/>
                    <a:pt x="1183" y="2194"/>
                  </a:cubicBezTo>
                  <a:cubicBezTo>
                    <a:pt x="1325" y="2194"/>
                    <a:pt x="1468" y="2166"/>
                    <a:pt x="1604" y="2110"/>
                  </a:cubicBezTo>
                  <a:cubicBezTo>
                    <a:pt x="2013" y="1941"/>
                    <a:pt x="2280" y="1540"/>
                    <a:pt x="2280" y="1097"/>
                  </a:cubicBezTo>
                  <a:cubicBezTo>
                    <a:pt x="2280" y="491"/>
                    <a:pt x="1789" y="0"/>
                    <a:pt x="1184"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2" name="Google Shape;1652;p66"/>
            <p:cNvSpPr/>
            <p:nvPr/>
          </p:nvSpPr>
          <p:spPr>
            <a:xfrm>
              <a:off x="617225" y="-1313925"/>
              <a:ext cx="57025" cy="54850"/>
            </a:xfrm>
            <a:custGeom>
              <a:rect b="b" l="l" r="r" t="t"/>
              <a:pathLst>
                <a:path extrusionOk="0" h="2194" w="2281">
                  <a:moveTo>
                    <a:pt x="1184" y="0"/>
                  </a:moveTo>
                  <a:cubicBezTo>
                    <a:pt x="741" y="0"/>
                    <a:pt x="340" y="268"/>
                    <a:pt x="171" y="678"/>
                  </a:cubicBezTo>
                  <a:cubicBezTo>
                    <a:pt x="0" y="1087"/>
                    <a:pt x="94" y="1559"/>
                    <a:pt x="408" y="1873"/>
                  </a:cubicBezTo>
                  <a:cubicBezTo>
                    <a:pt x="618" y="2083"/>
                    <a:pt x="898" y="2194"/>
                    <a:pt x="1183" y="2194"/>
                  </a:cubicBezTo>
                  <a:cubicBezTo>
                    <a:pt x="1325" y="2194"/>
                    <a:pt x="1468" y="2166"/>
                    <a:pt x="1603" y="2110"/>
                  </a:cubicBezTo>
                  <a:cubicBezTo>
                    <a:pt x="2013" y="1941"/>
                    <a:pt x="2281" y="1540"/>
                    <a:pt x="2279" y="1097"/>
                  </a:cubicBezTo>
                  <a:cubicBezTo>
                    <a:pt x="2279" y="492"/>
                    <a:pt x="1789" y="0"/>
                    <a:pt x="1184"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3" name="Google Shape;1653;p66"/>
            <p:cNvSpPr/>
            <p:nvPr/>
          </p:nvSpPr>
          <p:spPr>
            <a:xfrm>
              <a:off x="811125" y="-1313925"/>
              <a:ext cx="57000" cy="54850"/>
            </a:xfrm>
            <a:custGeom>
              <a:rect b="b" l="l" r="r" t="t"/>
              <a:pathLst>
                <a:path extrusionOk="0" h="2194" w="2280">
                  <a:moveTo>
                    <a:pt x="1183" y="0"/>
                  </a:moveTo>
                  <a:cubicBezTo>
                    <a:pt x="739" y="0"/>
                    <a:pt x="339" y="268"/>
                    <a:pt x="170" y="678"/>
                  </a:cubicBezTo>
                  <a:cubicBezTo>
                    <a:pt x="0" y="1087"/>
                    <a:pt x="93" y="1559"/>
                    <a:pt x="407" y="1873"/>
                  </a:cubicBezTo>
                  <a:cubicBezTo>
                    <a:pt x="616" y="2083"/>
                    <a:pt x="897" y="2194"/>
                    <a:pt x="1182" y="2194"/>
                  </a:cubicBezTo>
                  <a:cubicBezTo>
                    <a:pt x="1324" y="2194"/>
                    <a:pt x="1466" y="2166"/>
                    <a:pt x="1602" y="2110"/>
                  </a:cubicBezTo>
                  <a:cubicBezTo>
                    <a:pt x="2011" y="1941"/>
                    <a:pt x="2279" y="1540"/>
                    <a:pt x="2279" y="1097"/>
                  </a:cubicBezTo>
                  <a:cubicBezTo>
                    <a:pt x="2279" y="492"/>
                    <a:pt x="1788" y="0"/>
                    <a:pt x="1183"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4" name="Google Shape;1654;p66"/>
            <p:cNvSpPr/>
            <p:nvPr/>
          </p:nvSpPr>
          <p:spPr>
            <a:xfrm>
              <a:off x="1004975" y="-1313925"/>
              <a:ext cx="57025" cy="54850"/>
            </a:xfrm>
            <a:custGeom>
              <a:rect b="b" l="l" r="r" t="t"/>
              <a:pathLst>
                <a:path extrusionOk="0" h="2194" w="2281">
                  <a:moveTo>
                    <a:pt x="1183" y="0"/>
                  </a:moveTo>
                  <a:cubicBezTo>
                    <a:pt x="740" y="0"/>
                    <a:pt x="341" y="268"/>
                    <a:pt x="170" y="678"/>
                  </a:cubicBezTo>
                  <a:cubicBezTo>
                    <a:pt x="1" y="1087"/>
                    <a:pt x="95" y="1559"/>
                    <a:pt x="409" y="1873"/>
                  </a:cubicBezTo>
                  <a:cubicBezTo>
                    <a:pt x="618" y="2083"/>
                    <a:pt x="898" y="2194"/>
                    <a:pt x="1183" y="2194"/>
                  </a:cubicBezTo>
                  <a:cubicBezTo>
                    <a:pt x="1324" y="2194"/>
                    <a:pt x="1467" y="2166"/>
                    <a:pt x="1603" y="2110"/>
                  </a:cubicBezTo>
                  <a:cubicBezTo>
                    <a:pt x="2014" y="1941"/>
                    <a:pt x="2280" y="1540"/>
                    <a:pt x="2280" y="1097"/>
                  </a:cubicBezTo>
                  <a:cubicBezTo>
                    <a:pt x="2280" y="492"/>
                    <a:pt x="1790" y="0"/>
                    <a:pt x="1183"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5" name="Google Shape;1655;p66"/>
            <p:cNvSpPr/>
            <p:nvPr/>
          </p:nvSpPr>
          <p:spPr>
            <a:xfrm>
              <a:off x="1201025" y="-1313925"/>
              <a:ext cx="57000" cy="54875"/>
            </a:xfrm>
            <a:custGeom>
              <a:rect b="b" l="l" r="r" t="t"/>
              <a:pathLst>
                <a:path extrusionOk="0" h="2195" w="2280">
                  <a:moveTo>
                    <a:pt x="1097" y="1"/>
                  </a:moveTo>
                  <a:cubicBezTo>
                    <a:pt x="956" y="1"/>
                    <a:pt x="813" y="28"/>
                    <a:pt x="678" y="84"/>
                  </a:cubicBezTo>
                  <a:cubicBezTo>
                    <a:pt x="267" y="254"/>
                    <a:pt x="0" y="654"/>
                    <a:pt x="0" y="1097"/>
                  </a:cubicBezTo>
                  <a:cubicBezTo>
                    <a:pt x="0" y="1702"/>
                    <a:pt x="491" y="2194"/>
                    <a:pt x="1097" y="2194"/>
                  </a:cubicBezTo>
                  <a:cubicBezTo>
                    <a:pt x="1540" y="2194"/>
                    <a:pt x="1941" y="1926"/>
                    <a:pt x="2110" y="1517"/>
                  </a:cubicBezTo>
                  <a:cubicBezTo>
                    <a:pt x="2280" y="1107"/>
                    <a:pt x="2185" y="635"/>
                    <a:pt x="1872" y="321"/>
                  </a:cubicBezTo>
                  <a:cubicBezTo>
                    <a:pt x="1662" y="112"/>
                    <a:pt x="1382" y="1"/>
                    <a:pt x="1097" y="1"/>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6" name="Google Shape;1656;p66"/>
            <p:cNvSpPr/>
            <p:nvPr/>
          </p:nvSpPr>
          <p:spPr>
            <a:xfrm>
              <a:off x="425525" y="-1165525"/>
              <a:ext cx="54825" cy="54875"/>
            </a:xfrm>
            <a:custGeom>
              <a:rect b="b" l="l" r="r" t="t"/>
              <a:pathLst>
                <a:path extrusionOk="0" h="2195" w="2193">
                  <a:moveTo>
                    <a:pt x="1096" y="1"/>
                  </a:moveTo>
                  <a:cubicBezTo>
                    <a:pt x="491" y="1"/>
                    <a:pt x="0" y="492"/>
                    <a:pt x="0" y="1098"/>
                  </a:cubicBezTo>
                  <a:cubicBezTo>
                    <a:pt x="0" y="1703"/>
                    <a:pt x="491" y="2194"/>
                    <a:pt x="1096" y="2194"/>
                  </a:cubicBezTo>
                  <a:cubicBezTo>
                    <a:pt x="1702" y="2194"/>
                    <a:pt x="2193" y="1703"/>
                    <a:pt x="2193" y="1098"/>
                  </a:cubicBezTo>
                  <a:cubicBezTo>
                    <a:pt x="2193" y="492"/>
                    <a:pt x="1702" y="1"/>
                    <a:pt x="1096" y="1"/>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7" name="Google Shape;1657;p66"/>
            <p:cNvSpPr/>
            <p:nvPr/>
          </p:nvSpPr>
          <p:spPr>
            <a:xfrm>
              <a:off x="619400" y="-1165525"/>
              <a:ext cx="54825" cy="54875"/>
            </a:xfrm>
            <a:custGeom>
              <a:rect b="b" l="l" r="r" t="t"/>
              <a:pathLst>
                <a:path extrusionOk="0" h="2195" w="2193">
                  <a:moveTo>
                    <a:pt x="1097" y="1"/>
                  </a:moveTo>
                  <a:cubicBezTo>
                    <a:pt x="492" y="1"/>
                    <a:pt x="0" y="492"/>
                    <a:pt x="0" y="1098"/>
                  </a:cubicBezTo>
                  <a:cubicBezTo>
                    <a:pt x="0" y="1703"/>
                    <a:pt x="492" y="2194"/>
                    <a:pt x="1097" y="2194"/>
                  </a:cubicBezTo>
                  <a:cubicBezTo>
                    <a:pt x="1702" y="2194"/>
                    <a:pt x="2192" y="1703"/>
                    <a:pt x="2192" y="1098"/>
                  </a:cubicBezTo>
                  <a:cubicBezTo>
                    <a:pt x="2192" y="492"/>
                    <a:pt x="1702" y="1"/>
                    <a:pt x="1097" y="1"/>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8" name="Google Shape;1658;p66"/>
            <p:cNvSpPr/>
            <p:nvPr/>
          </p:nvSpPr>
          <p:spPr>
            <a:xfrm>
              <a:off x="811225" y="-1165550"/>
              <a:ext cx="59000" cy="54850"/>
            </a:xfrm>
            <a:custGeom>
              <a:rect b="b" l="l" r="r" t="t"/>
              <a:pathLst>
                <a:path extrusionOk="0" h="2194" w="2360">
                  <a:moveTo>
                    <a:pt x="1180" y="1"/>
                  </a:moveTo>
                  <a:cubicBezTo>
                    <a:pt x="1122" y="1"/>
                    <a:pt x="1064" y="5"/>
                    <a:pt x="1005" y="15"/>
                  </a:cubicBezTo>
                  <a:cubicBezTo>
                    <a:pt x="407" y="112"/>
                    <a:pt x="1" y="676"/>
                    <a:pt x="98" y="1274"/>
                  </a:cubicBezTo>
                  <a:cubicBezTo>
                    <a:pt x="185" y="1812"/>
                    <a:pt x="650" y="2194"/>
                    <a:pt x="1178" y="2194"/>
                  </a:cubicBezTo>
                  <a:cubicBezTo>
                    <a:pt x="1236" y="2194"/>
                    <a:pt x="1296" y="2189"/>
                    <a:pt x="1355" y="2179"/>
                  </a:cubicBezTo>
                  <a:cubicBezTo>
                    <a:pt x="1953" y="2083"/>
                    <a:pt x="2359" y="1520"/>
                    <a:pt x="2262" y="922"/>
                  </a:cubicBezTo>
                  <a:cubicBezTo>
                    <a:pt x="2175" y="383"/>
                    <a:pt x="1708" y="1"/>
                    <a:pt x="1180" y="1"/>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9" name="Google Shape;1659;p66"/>
            <p:cNvSpPr/>
            <p:nvPr/>
          </p:nvSpPr>
          <p:spPr>
            <a:xfrm>
              <a:off x="1004975" y="-1165525"/>
              <a:ext cx="57025" cy="54850"/>
            </a:xfrm>
            <a:custGeom>
              <a:rect b="b" l="l" r="r" t="t"/>
              <a:pathLst>
                <a:path extrusionOk="0" h="2194" w="2281">
                  <a:moveTo>
                    <a:pt x="1183" y="1"/>
                  </a:moveTo>
                  <a:cubicBezTo>
                    <a:pt x="740" y="1"/>
                    <a:pt x="341" y="267"/>
                    <a:pt x="170" y="678"/>
                  </a:cubicBezTo>
                  <a:cubicBezTo>
                    <a:pt x="1" y="1087"/>
                    <a:pt x="95" y="1558"/>
                    <a:pt x="409" y="1872"/>
                  </a:cubicBezTo>
                  <a:cubicBezTo>
                    <a:pt x="619" y="2082"/>
                    <a:pt x="899" y="2194"/>
                    <a:pt x="1185" y="2194"/>
                  </a:cubicBezTo>
                  <a:cubicBezTo>
                    <a:pt x="1326" y="2194"/>
                    <a:pt x="1468" y="2166"/>
                    <a:pt x="1603" y="2110"/>
                  </a:cubicBezTo>
                  <a:cubicBezTo>
                    <a:pt x="2014" y="1940"/>
                    <a:pt x="2280" y="1541"/>
                    <a:pt x="2280" y="1098"/>
                  </a:cubicBezTo>
                  <a:cubicBezTo>
                    <a:pt x="2280" y="491"/>
                    <a:pt x="1790" y="1"/>
                    <a:pt x="1183" y="1"/>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0" name="Google Shape;1660;p66"/>
            <p:cNvSpPr/>
            <p:nvPr/>
          </p:nvSpPr>
          <p:spPr>
            <a:xfrm>
              <a:off x="1201025" y="-1165525"/>
              <a:ext cx="54825" cy="54875"/>
            </a:xfrm>
            <a:custGeom>
              <a:rect b="b" l="l" r="r" t="t"/>
              <a:pathLst>
                <a:path extrusionOk="0" h="2195" w="2193">
                  <a:moveTo>
                    <a:pt x="1097" y="1"/>
                  </a:moveTo>
                  <a:cubicBezTo>
                    <a:pt x="492" y="1"/>
                    <a:pt x="0" y="492"/>
                    <a:pt x="0" y="1098"/>
                  </a:cubicBezTo>
                  <a:cubicBezTo>
                    <a:pt x="0" y="1703"/>
                    <a:pt x="492" y="2194"/>
                    <a:pt x="1097" y="2194"/>
                  </a:cubicBezTo>
                  <a:cubicBezTo>
                    <a:pt x="1702" y="2194"/>
                    <a:pt x="2193" y="1703"/>
                    <a:pt x="2193" y="1098"/>
                  </a:cubicBezTo>
                  <a:cubicBezTo>
                    <a:pt x="2193" y="492"/>
                    <a:pt x="1702" y="1"/>
                    <a:pt x="1097" y="1"/>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661" name="Google Shape;1661;p66"/>
          <p:cNvSpPr/>
          <p:nvPr/>
        </p:nvSpPr>
        <p:spPr>
          <a:xfrm>
            <a:off x="154825" y="0"/>
            <a:ext cx="83450" cy="5143429"/>
          </a:xfrm>
          <a:custGeom>
            <a:rect b="b" l="l" r="r" t="t"/>
            <a:pathLst>
              <a:path extrusionOk="0" h="73559" w="3338">
                <a:moveTo>
                  <a:pt x="1" y="1"/>
                </a:moveTo>
                <a:lnTo>
                  <a:pt x="1" y="73559"/>
                </a:lnTo>
                <a:lnTo>
                  <a:pt x="3337" y="73559"/>
                </a:lnTo>
                <a:lnTo>
                  <a:pt x="3337" y="1"/>
                </a:lnTo>
                <a:close/>
              </a:path>
            </a:pathLst>
          </a:custGeom>
          <a:solidFill>
            <a:srgbClr val="E9B72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2" name="Google Shape;1662;p66"/>
          <p:cNvSpPr/>
          <p:nvPr/>
        </p:nvSpPr>
        <p:spPr>
          <a:xfrm>
            <a:off x="275050" y="0"/>
            <a:ext cx="205300" cy="5143429"/>
          </a:xfrm>
          <a:custGeom>
            <a:rect b="b" l="l" r="r" t="t"/>
            <a:pathLst>
              <a:path extrusionOk="0" h="73559" w="8212">
                <a:moveTo>
                  <a:pt x="0" y="1"/>
                </a:moveTo>
                <a:lnTo>
                  <a:pt x="0" y="73559"/>
                </a:lnTo>
                <a:lnTo>
                  <a:pt x="8212" y="73559"/>
                </a:lnTo>
                <a:lnTo>
                  <a:pt x="8212" y="1"/>
                </a:lnTo>
                <a:close/>
              </a:path>
            </a:pathLst>
          </a:custGeom>
          <a:solidFill>
            <a:srgbClr val="5EA5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663" name="Google Shape;1663;p66"/>
          <p:cNvGrpSpPr/>
          <p:nvPr/>
        </p:nvGrpSpPr>
        <p:grpSpPr>
          <a:xfrm>
            <a:off x="2871035" y="4460095"/>
            <a:ext cx="1929101" cy="469809"/>
            <a:chOff x="423350" y="-1313925"/>
            <a:chExt cx="834675" cy="203275"/>
          </a:xfrm>
        </p:grpSpPr>
        <p:sp>
          <p:nvSpPr>
            <p:cNvPr id="1664" name="Google Shape;1664;p66"/>
            <p:cNvSpPr/>
            <p:nvPr/>
          </p:nvSpPr>
          <p:spPr>
            <a:xfrm>
              <a:off x="423350" y="-1313925"/>
              <a:ext cx="57000" cy="54850"/>
            </a:xfrm>
            <a:custGeom>
              <a:rect b="b" l="l" r="r" t="t"/>
              <a:pathLst>
                <a:path extrusionOk="0" h="2194" w="2280">
                  <a:moveTo>
                    <a:pt x="1184" y="0"/>
                  </a:moveTo>
                  <a:cubicBezTo>
                    <a:pt x="740" y="0"/>
                    <a:pt x="341" y="268"/>
                    <a:pt x="170" y="678"/>
                  </a:cubicBezTo>
                  <a:cubicBezTo>
                    <a:pt x="1" y="1087"/>
                    <a:pt x="95" y="1559"/>
                    <a:pt x="408" y="1873"/>
                  </a:cubicBezTo>
                  <a:cubicBezTo>
                    <a:pt x="618" y="2083"/>
                    <a:pt x="898" y="2194"/>
                    <a:pt x="1183" y="2194"/>
                  </a:cubicBezTo>
                  <a:cubicBezTo>
                    <a:pt x="1325" y="2194"/>
                    <a:pt x="1468" y="2166"/>
                    <a:pt x="1604" y="2110"/>
                  </a:cubicBezTo>
                  <a:cubicBezTo>
                    <a:pt x="2013" y="1941"/>
                    <a:pt x="2280" y="1540"/>
                    <a:pt x="2280" y="1097"/>
                  </a:cubicBezTo>
                  <a:cubicBezTo>
                    <a:pt x="2280" y="491"/>
                    <a:pt x="1789" y="0"/>
                    <a:pt x="1184"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5" name="Google Shape;1665;p66"/>
            <p:cNvSpPr/>
            <p:nvPr/>
          </p:nvSpPr>
          <p:spPr>
            <a:xfrm>
              <a:off x="617225" y="-1313925"/>
              <a:ext cx="57025" cy="54850"/>
            </a:xfrm>
            <a:custGeom>
              <a:rect b="b" l="l" r="r" t="t"/>
              <a:pathLst>
                <a:path extrusionOk="0" h="2194" w="2281">
                  <a:moveTo>
                    <a:pt x="1184" y="0"/>
                  </a:moveTo>
                  <a:cubicBezTo>
                    <a:pt x="741" y="0"/>
                    <a:pt x="340" y="268"/>
                    <a:pt x="171" y="678"/>
                  </a:cubicBezTo>
                  <a:cubicBezTo>
                    <a:pt x="0" y="1087"/>
                    <a:pt x="94" y="1559"/>
                    <a:pt x="408" y="1873"/>
                  </a:cubicBezTo>
                  <a:cubicBezTo>
                    <a:pt x="618" y="2083"/>
                    <a:pt x="898" y="2194"/>
                    <a:pt x="1183" y="2194"/>
                  </a:cubicBezTo>
                  <a:cubicBezTo>
                    <a:pt x="1325" y="2194"/>
                    <a:pt x="1468" y="2166"/>
                    <a:pt x="1603" y="2110"/>
                  </a:cubicBezTo>
                  <a:cubicBezTo>
                    <a:pt x="2013" y="1941"/>
                    <a:pt x="2281" y="1540"/>
                    <a:pt x="2279" y="1097"/>
                  </a:cubicBezTo>
                  <a:cubicBezTo>
                    <a:pt x="2279" y="492"/>
                    <a:pt x="1789" y="0"/>
                    <a:pt x="1184"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6" name="Google Shape;1666;p66"/>
            <p:cNvSpPr/>
            <p:nvPr/>
          </p:nvSpPr>
          <p:spPr>
            <a:xfrm>
              <a:off x="811125" y="-1313925"/>
              <a:ext cx="57000" cy="54850"/>
            </a:xfrm>
            <a:custGeom>
              <a:rect b="b" l="l" r="r" t="t"/>
              <a:pathLst>
                <a:path extrusionOk="0" h="2194" w="2280">
                  <a:moveTo>
                    <a:pt x="1183" y="0"/>
                  </a:moveTo>
                  <a:cubicBezTo>
                    <a:pt x="739" y="0"/>
                    <a:pt x="339" y="268"/>
                    <a:pt x="170" y="678"/>
                  </a:cubicBezTo>
                  <a:cubicBezTo>
                    <a:pt x="0" y="1087"/>
                    <a:pt x="93" y="1559"/>
                    <a:pt x="407" y="1873"/>
                  </a:cubicBezTo>
                  <a:cubicBezTo>
                    <a:pt x="616" y="2083"/>
                    <a:pt x="897" y="2194"/>
                    <a:pt x="1182" y="2194"/>
                  </a:cubicBezTo>
                  <a:cubicBezTo>
                    <a:pt x="1324" y="2194"/>
                    <a:pt x="1466" y="2166"/>
                    <a:pt x="1602" y="2110"/>
                  </a:cubicBezTo>
                  <a:cubicBezTo>
                    <a:pt x="2011" y="1941"/>
                    <a:pt x="2279" y="1540"/>
                    <a:pt x="2279" y="1097"/>
                  </a:cubicBezTo>
                  <a:cubicBezTo>
                    <a:pt x="2279" y="492"/>
                    <a:pt x="1788" y="0"/>
                    <a:pt x="1183"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7" name="Google Shape;1667;p66"/>
            <p:cNvSpPr/>
            <p:nvPr/>
          </p:nvSpPr>
          <p:spPr>
            <a:xfrm>
              <a:off x="1004975" y="-1313925"/>
              <a:ext cx="57025" cy="54850"/>
            </a:xfrm>
            <a:custGeom>
              <a:rect b="b" l="l" r="r" t="t"/>
              <a:pathLst>
                <a:path extrusionOk="0" h="2194" w="2281">
                  <a:moveTo>
                    <a:pt x="1183" y="0"/>
                  </a:moveTo>
                  <a:cubicBezTo>
                    <a:pt x="740" y="0"/>
                    <a:pt x="341" y="268"/>
                    <a:pt x="170" y="678"/>
                  </a:cubicBezTo>
                  <a:cubicBezTo>
                    <a:pt x="1" y="1087"/>
                    <a:pt x="95" y="1559"/>
                    <a:pt x="409" y="1873"/>
                  </a:cubicBezTo>
                  <a:cubicBezTo>
                    <a:pt x="618" y="2083"/>
                    <a:pt x="898" y="2194"/>
                    <a:pt x="1183" y="2194"/>
                  </a:cubicBezTo>
                  <a:cubicBezTo>
                    <a:pt x="1324" y="2194"/>
                    <a:pt x="1467" y="2166"/>
                    <a:pt x="1603" y="2110"/>
                  </a:cubicBezTo>
                  <a:cubicBezTo>
                    <a:pt x="2014" y="1941"/>
                    <a:pt x="2280" y="1540"/>
                    <a:pt x="2280" y="1097"/>
                  </a:cubicBezTo>
                  <a:cubicBezTo>
                    <a:pt x="2280" y="492"/>
                    <a:pt x="1790" y="0"/>
                    <a:pt x="1183"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8" name="Google Shape;1668;p66"/>
            <p:cNvSpPr/>
            <p:nvPr/>
          </p:nvSpPr>
          <p:spPr>
            <a:xfrm>
              <a:off x="1201025" y="-1313925"/>
              <a:ext cx="57000" cy="54875"/>
            </a:xfrm>
            <a:custGeom>
              <a:rect b="b" l="l" r="r" t="t"/>
              <a:pathLst>
                <a:path extrusionOk="0" h="2195" w="2280">
                  <a:moveTo>
                    <a:pt x="1097" y="1"/>
                  </a:moveTo>
                  <a:cubicBezTo>
                    <a:pt x="956" y="1"/>
                    <a:pt x="813" y="28"/>
                    <a:pt x="678" y="84"/>
                  </a:cubicBezTo>
                  <a:cubicBezTo>
                    <a:pt x="267" y="254"/>
                    <a:pt x="0" y="654"/>
                    <a:pt x="0" y="1097"/>
                  </a:cubicBezTo>
                  <a:cubicBezTo>
                    <a:pt x="0" y="1702"/>
                    <a:pt x="491" y="2194"/>
                    <a:pt x="1097" y="2194"/>
                  </a:cubicBezTo>
                  <a:cubicBezTo>
                    <a:pt x="1540" y="2194"/>
                    <a:pt x="1941" y="1926"/>
                    <a:pt x="2110" y="1517"/>
                  </a:cubicBezTo>
                  <a:cubicBezTo>
                    <a:pt x="2280" y="1107"/>
                    <a:pt x="2185" y="635"/>
                    <a:pt x="1872" y="321"/>
                  </a:cubicBezTo>
                  <a:cubicBezTo>
                    <a:pt x="1662" y="112"/>
                    <a:pt x="1382" y="1"/>
                    <a:pt x="1097" y="1"/>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9" name="Google Shape;1669;p66"/>
            <p:cNvSpPr/>
            <p:nvPr/>
          </p:nvSpPr>
          <p:spPr>
            <a:xfrm>
              <a:off x="425525" y="-1165525"/>
              <a:ext cx="54825" cy="54875"/>
            </a:xfrm>
            <a:custGeom>
              <a:rect b="b" l="l" r="r" t="t"/>
              <a:pathLst>
                <a:path extrusionOk="0" h="2195" w="2193">
                  <a:moveTo>
                    <a:pt x="1096" y="1"/>
                  </a:moveTo>
                  <a:cubicBezTo>
                    <a:pt x="491" y="1"/>
                    <a:pt x="0" y="492"/>
                    <a:pt x="0" y="1098"/>
                  </a:cubicBezTo>
                  <a:cubicBezTo>
                    <a:pt x="0" y="1703"/>
                    <a:pt x="491" y="2194"/>
                    <a:pt x="1096" y="2194"/>
                  </a:cubicBezTo>
                  <a:cubicBezTo>
                    <a:pt x="1702" y="2194"/>
                    <a:pt x="2193" y="1703"/>
                    <a:pt x="2193" y="1098"/>
                  </a:cubicBezTo>
                  <a:cubicBezTo>
                    <a:pt x="2193" y="492"/>
                    <a:pt x="1702" y="1"/>
                    <a:pt x="1096" y="1"/>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0" name="Google Shape;1670;p66"/>
            <p:cNvSpPr/>
            <p:nvPr/>
          </p:nvSpPr>
          <p:spPr>
            <a:xfrm>
              <a:off x="619400" y="-1165525"/>
              <a:ext cx="54825" cy="54875"/>
            </a:xfrm>
            <a:custGeom>
              <a:rect b="b" l="l" r="r" t="t"/>
              <a:pathLst>
                <a:path extrusionOk="0" h="2195" w="2193">
                  <a:moveTo>
                    <a:pt x="1097" y="1"/>
                  </a:moveTo>
                  <a:cubicBezTo>
                    <a:pt x="492" y="1"/>
                    <a:pt x="0" y="492"/>
                    <a:pt x="0" y="1098"/>
                  </a:cubicBezTo>
                  <a:cubicBezTo>
                    <a:pt x="0" y="1703"/>
                    <a:pt x="492" y="2194"/>
                    <a:pt x="1097" y="2194"/>
                  </a:cubicBezTo>
                  <a:cubicBezTo>
                    <a:pt x="1702" y="2194"/>
                    <a:pt x="2192" y="1703"/>
                    <a:pt x="2192" y="1098"/>
                  </a:cubicBezTo>
                  <a:cubicBezTo>
                    <a:pt x="2192" y="492"/>
                    <a:pt x="1702" y="1"/>
                    <a:pt x="1097" y="1"/>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1" name="Google Shape;1671;p66"/>
            <p:cNvSpPr/>
            <p:nvPr/>
          </p:nvSpPr>
          <p:spPr>
            <a:xfrm>
              <a:off x="811225" y="-1165550"/>
              <a:ext cx="59000" cy="54850"/>
            </a:xfrm>
            <a:custGeom>
              <a:rect b="b" l="l" r="r" t="t"/>
              <a:pathLst>
                <a:path extrusionOk="0" h="2194" w="2360">
                  <a:moveTo>
                    <a:pt x="1180" y="1"/>
                  </a:moveTo>
                  <a:cubicBezTo>
                    <a:pt x="1122" y="1"/>
                    <a:pt x="1064" y="5"/>
                    <a:pt x="1005" y="15"/>
                  </a:cubicBezTo>
                  <a:cubicBezTo>
                    <a:pt x="407" y="112"/>
                    <a:pt x="1" y="676"/>
                    <a:pt x="98" y="1274"/>
                  </a:cubicBezTo>
                  <a:cubicBezTo>
                    <a:pt x="185" y="1812"/>
                    <a:pt x="650" y="2194"/>
                    <a:pt x="1178" y="2194"/>
                  </a:cubicBezTo>
                  <a:cubicBezTo>
                    <a:pt x="1236" y="2194"/>
                    <a:pt x="1296" y="2189"/>
                    <a:pt x="1355" y="2179"/>
                  </a:cubicBezTo>
                  <a:cubicBezTo>
                    <a:pt x="1953" y="2083"/>
                    <a:pt x="2359" y="1520"/>
                    <a:pt x="2262" y="922"/>
                  </a:cubicBezTo>
                  <a:cubicBezTo>
                    <a:pt x="2175" y="383"/>
                    <a:pt x="1708" y="1"/>
                    <a:pt x="1180" y="1"/>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2" name="Google Shape;1672;p66"/>
            <p:cNvSpPr/>
            <p:nvPr/>
          </p:nvSpPr>
          <p:spPr>
            <a:xfrm>
              <a:off x="1004975" y="-1165525"/>
              <a:ext cx="57025" cy="54850"/>
            </a:xfrm>
            <a:custGeom>
              <a:rect b="b" l="l" r="r" t="t"/>
              <a:pathLst>
                <a:path extrusionOk="0" h="2194" w="2281">
                  <a:moveTo>
                    <a:pt x="1183" y="1"/>
                  </a:moveTo>
                  <a:cubicBezTo>
                    <a:pt x="740" y="1"/>
                    <a:pt x="341" y="267"/>
                    <a:pt x="170" y="678"/>
                  </a:cubicBezTo>
                  <a:cubicBezTo>
                    <a:pt x="1" y="1087"/>
                    <a:pt x="95" y="1558"/>
                    <a:pt x="409" y="1872"/>
                  </a:cubicBezTo>
                  <a:cubicBezTo>
                    <a:pt x="619" y="2082"/>
                    <a:pt x="899" y="2194"/>
                    <a:pt x="1185" y="2194"/>
                  </a:cubicBezTo>
                  <a:cubicBezTo>
                    <a:pt x="1326" y="2194"/>
                    <a:pt x="1468" y="2166"/>
                    <a:pt x="1603" y="2110"/>
                  </a:cubicBezTo>
                  <a:cubicBezTo>
                    <a:pt x="2014" y="1940"/>
                    <a:pt x="2280" y="1541"/>
                    <a:pt x="2280" y="1098"/>
                  </a:cubicBezTo>
                  <a:cubicBezTo>
                    <a:pt x="2280" y="491"/>
                    <a:pt x="1790" y="1"/>
                    <a:pt x="1183" y="1"/>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3" name="Google Shape;1673;p66"/>
            <p:cNvSpPr/>
            <p:nvPr/>
          </p:nvSpPr>
          <p:spPr>
            <a:xfrm>
              <a:off x="1201025" y="-1165525"/>
              <a:ext cx="54825" cy="54875"/>
            </a:xfrm>
            <a:custGeom>
              <a:rect b="b" l="l" r="r" t="t"/>
              <a:pathLst>
                <a:path extrusionOk="0" h="2195" w="2193">
                  <a:moveTo>
                    <a:pt x="1097" y="1"/>
                  </a:moveTo>
                  <a:cubicBezTo>
                    <a:pt x="492" y="1"/>
                    <a:pt x="0" y="492"/>
                    <a:pt x="0" y="1098"/>
                  </a:cubicBezTo>
                  <a:cubicBezTo>
                    <a:pt x="0" y="1703"/>
                    <a:pt x="492" y="2194"/>
                    <a:pt x="1097" y="2194"/>
                  </a:cubicBezTo>
                  <a:cubicBezTo>
                    <a:pt x="1702" y="2194"/>
                    <a:pt x="2193" y="1703"/>
                    <a:pt x="2193" y="1098"/>
                  </a:cubicBezTo>
                  <a:cubicBezTo>
                    <a:pt x="2193" y="492"/>
                    <a:pt x="1702" y="1"/>
                    <a:pt x="1097" y="1"/>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6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2">
  <p:cSld name="TITLE_ONLY_1_2">
    <p:spTree>
      <p:nvGrpSpPr>
        <p:cNvPr id="1674" name="Shape 1674"/>
        <p:cNvGrpSpPr/>
        <p:nvPr/>
      </p:nvGrpSpPr>
      <p:grpSpPr>
        <a:xfrm>
          <a:off x="0" y="0"/>
          <a:ext cx="0" cy="0"/>
          <a:chOff x="0" y="0"/>
          <a:chExt cx="0" cy="0"/>
        </a:xfrm>
      </p:grpSpPr>
      <p:grpSp>
        <p:nvGrpSpPr>
          <p:cNvPr id="1675" name="Google Shape;1675;p67"/>
          <p:cNvGrpSpPr/>
          <p:nvPr/>
        </p:nvGrpSpPr>
        <p:grpSpPr>
          <a:xfrm>
            <a:off x="5884980" y="1559397"/>
            <a:ext cx="3213109" cy="3571946"/>
            <a:chOff x="5884980" y="1559397"/>
            <a:chExt cx="3213109" cy="3571946"/>
          </a:xfrm>
        </p:grpSpPr>
        <p:sp>
          <p:nvSpPr>
            <p:cNvPr id="1676" name="Google Shape;1676;p67"/>
            <p:cNvSpPr/>
            <p:nvPr/>
          </p:nvSpPr>
          <p:spPr>
            <a:xfrm>
              <a:off x="8134371" y="1559397"/>
              <a:ext cx="67487" cy="64936"/>
            </a:xfrm>
            <a:custGeom>
              <a:rect b="b" l="l" r="r" t="t"/>
              <a:pathLst>
                <a:path extrusionOk="0" h="1426" w="1482">
                  <a:moveTo>
                    <a:pt x="769" y="0"/>
                  </a:moveTo>
                  <a:cubicBezTo>
                    <a:pt x="481" y="0"/>
                    <a:pt x="221" y="174"/>
                    <a:pt x="111" y="441"/>
                  </a:cubicBezTo>
                  <a:cubicBezTo>
                    <a:pt x="1" y="707"/>
                    <a:pt x="62" y="1013"/>
                    <a:pt x="266" y="1217"/>
                  </a:cubicBezTo>
                  <a:cubicBezTo>
                    <a:pt x="401" y="1353"/>
                    <a:pt x="584" y="1426"/>
                    <a:pt x="769" y="1426"/>
                  </a:cubicBezTo>
                  <a:cubicBezTo>
                    <a:pt x="861" y="1426"/>
                    <a:pt x="954" y="1408"/>
                    <a:pt x="1042" y="1371"/>
                  </a:cubicBezTo>
                  <a:cubicBezTo>
                    <a:pt x="1308" y="1261"/>
                    <a:pt x="1482" y="1002"/>
                    <a:pt x="1482" y="713"/>
                  </a:cubicBezTo>
                  <a:cubicBezTo>
                    <a:pt x="1482" y="320"/>
                    <a:pt x="1164"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7" name="Google Shape;1677;p67"/>
            <p:cNvSpPr/>
            <p:nvPr/>
          </p:nvSpPr>
          <p:spPr>
            <a:xfrm>
              <a:off x="8582510" y="1559397"/>
              <a:ext cx="67487" cy="64936"/>
            </a:xfrm>
            <a:custGeom>
              <a:rect b="b" l="l" r="r" t="t"/>
              <a:pathLst>
                <a:path extrusionOk="0" h="1426" w="1482">
                  <a:moveTo>
                    <a:pt x="769" y="0"/>
                  </a:moveTo>
                  <a:cubicBezTo>
                    <a:pt x="480" y="0"/>
                    <a:pt x="221" y="174"/>
                    <a:pt x="111" y="441"/>
                  </a:cubicBezTo>
                  <a:cubicBezTo>
                    <a:pt x="1" y="707"/>
                    <a:pt x="61" y="1013"/>
                    <a:pt x="266" y="1217"/>
                  </a:cubicBezTo>
                  <a:cubicBezTo>
                    <a:pt x="401" y="1353"/>
                    <a:pt x="583" y="1426"/>
                    <a:pt x="768" y="1426"/>
                  </a:cubicBezTo>
                  <a:cubicBezTo>
                    <a:pt x="860" y="1426"/>
                    <a:pt x="953" y="1408"/>
                    <a:pt x="1041" y="1371"/>
                  </a:cubicBezTo>
                  <a:cubicBezTo>
                    <a:pt x="1308" y="1261"/>
                    <a:pt x="1482" y="1002"/>
                    <a:pt x="1482" y="713"/>
                  </a:cubicBezTo>
                  <a:cubicBezTo>
                    <a:pt x="1482" y="320"/>
                    <a:pt x="1162"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8" name="Google Shape;1678;p67"/>
            <p:cNvSpPr/>
            <p:nvPr/>
          </p:nvSpPr>
          <p:spPr>
            <a:xfrm>
              <a:off x="9030557" y="1559397"/>
              <a:ext cx="67532" cy="64936"/>
            </a:xfrm>
            <a:custGeom>
              <a:rect b="b" l="l" r="r" t="t"/>
              <a:pathLst>
                <a:path extrusionOk="0" h="1426" w="1483">
                  <a:moveTo>
                    <a:pt x="769" y="0"/>
                  </a:moveTo>
                  <a:cubicBezTo>
                    <a:pt x="481" y="0"/>
                    <a:pt x="222" y="174"/>
                    <a:pt x="111" y="441"/>
                  </a:cubicBezTo>
                  <a:cubicBezTo>
                    <a:pt x="1" y="707"/>
                    <a:pt x="63" y="1013"/>
                    <a:pt x="266" y="1217"/>
                  </a:cubicBezTo>
                  <a:cubicBezTo>
                    <a:pt x="402" y="1353"/>
                    <a:pt x="584" y="1426"/>
                    <a:pt x="769" y="1426"/>
                  </a:cubicBezTo>
                  <a:cubicBezTo>
                    <a:pt x="861" y="1426"/>
                    <a:pt x="954" y="1408"/>
                    <a:pt x="1042" y="1371"/>
                  </a:cubicBezTo>
                  <a:cubicBezTo>
                    <a:pt x="1308" y="1261"/>
                    <a:pt x="1482" y="1002"/>
                    <a:pt x="1482" y="713"/>
                  </a:cubicBezTo>
                  <a:cubicBezTo>
                    <a:pt x="1482" y="320"/>
                    <a:pt x="1164"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9" name="Google Shape;1679;p67"/>
            <p:cNvSpPr/>
            <p:nvPr/>
          </p:nvSpPr>
          <p:spPr>
            <a:xfrm>
              <a:off x="8134371" y="1942644"/>
              <a:ext cx="67487" cy="64891"/>
            </a:xfrm>
            <a:custGeom>
              <a:rect b="b" l="l" r="r" t="t"/>
              <a:pathLst>
                <a:path extrusionOk="0" h="1425" w="1482">
                  <a:moveTo>
                    <a:pt x="769" y="0"/>
                  </a:moveTo>
                  <a:cubicBezTo>
                    <a:pt x="481" y="0"/>
                    <a:pt x="221" y="174"/>
                    <a:pt x="111" y="439"/>
                  </a:cubicBezTo>
                  <a:cubicBezTo>
                    <a:pt x="1" y="705"/>
                    <a:pt x="62" y="1012"/>
                    <a:pt x="266" y="1216"/>
                  </a:cubicBezTo>
                  <a:cubicBezTo>
                    <a:pt x="403" y="1352"/>
                    <a:pt x="585" y="1425"/>
                    <a:pt x="771" y="1425"/>
                  </a:cubicBezTo>
                  <a:cubicBezTo>
                    <a:pt x="863" y="1425"/>
                    <a:pt x="955" y="1407"/>
                    <a:pt x="1043" y="1371"/>
                  </a:cubicBezTo>
                  <a:cubicBezTo>
                    <a:pt x="1308" y="1260"/>
                    <a:pt x="1482" y="1000"/>
                    <a:pt x="1482" y="713"/>
                  </a:cubicBezTo>
                  <a:cubicBezTo>
                    <a:pt x="1482" y="318"/>
                    <a:pt x="1164"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0" name="Google Shape;1680;p67"/>
            <p:cNvSpPr/>
            <p:nvPr/>
          </p:nvSpPr>
          <p:spPr>
            <a:xfrm>
              <a:off x="8582510" y="1942644"/>
              <a:ext cx="67487" cy="64891"/>
            </a:xfrm>
            <a:custGeom>
              <a:rect b="b" l="l" r="r" t="t"/>
              <a:pathLst>
                <a:path extrusionOk="0" h="1425" w="1482">
                  <a:moveTo>
                    <a:pt x="769" y="0"/>
                  </a:moveTo>
                  <a:cubicBezTo>
                    <a:pt x="480" y="0"/>
                    <a:pt x="220" y="174"/>
                    <a:pt x="111" y="439"/>
                  </a:cubicBezTo>
                  <a:cubicBezTo>
                    <a:pt x="1" y="705"/>
                    <a:pt x="61" y="1012"/>
                    <a:pt x="266" y="1216"/>
                  </a:cubicBezTo>
                  <a:cubicBezTo>
                    <a:pt x="402" y="1352"/>
                    <a:pt x="584" y="1425"/>
                    <a:pt x="770" y="1425"/>
                  </a:cubicBezTo>
                  <a:cubicBezTo>
                    <a:pt x="861" y="1425"/>
                    <a:pt x="953" y="1407"/>
                    <a:pt x="1041" y="1371"/>
                  </a:cubicBezTo>
                  <a:cubicBezTo>
                    <a:pt x="1308" y="1260"/>
                    <a:pt x="1482" y="1000"/>
                    <a:pt x="1482" y="713"/>
                  </a:cubicBezTo>
                  <a:cubicBezTo>
                    <a:pt x="1482" y="318"/>
                    <a:pt x="1162"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1" name="Google Shape;1681;p67"/>
            <p:cNvSpPr/>
            <p:nvPr/>
          </p:nvSpPr>
          <p:spPr>
            <a:xfrm>
              <a:off x="9030557" y="1942644"/>
              <a:ext cx="67532" cy="64891"/>
            </a:xfrm>
            <a:custGeom>
              <a:rect b="b" l="l" r="r" t="t"/>
              <a:pathLst>
                <a:path extrusionOk="0" h="1425" w="1483">
                  <a:moveTo>
                    <a:pt x="769" y="0"/>
                  </a:moveTo>
                  <a:cubicBezTo>
                    <a:pt x="481" y="0"/>
                    <a:pt x="222" y="174"/>
                    <a:pt x="111" y="439"/>
                  </a:cubicBezTo>
                  <a:cubicBezTo>
                    <a:pt x="1" y="705"/>
                    <a:pt x="63" y="1012"/>
                    <a:pt x="266" y="1216"/>
                  </a:cubicBezTo>
                  <a:cubicBezTo>
                    <a:pt x="403" y="1352"/>
                    <a:pt x="586" y="1425"/>
                    <a:pt x="771" y="1425"/>
                  </a:cubicBezTo>
                  <a:cubicBezTo>
                    <a:pt x="863" y="1425"/>
                    <a:pt x="955" y="1407"/>
                    <a:pt x="1043" y="1371"/>
                  </a:cubicBezTo>
                  <a:cubicBezTo>
                    <a:pt x="1308" y="1260"/>
                    <a:pt x="1482" y="1000"/>
                    <a:pt x="1482" y="713"/>
                  </a:cubicBezTo>
                  <a:cubicBezTo>
                    <a:pt x="1482" y="318"/>
                    <a:pt x="1164"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2" name="Google Shape;1682;p67"/>
            <p:cNvSpPr/>
            <p:nvPr/>
          </p:nvSpPr>
          <p:spPr>
            <a:xfrm>
              <a:off x="8134371" y="2325800"/>
              <a:ext cx="67487" cy="64936"/>
            </a:xfrm>
            <a:custGeom>
              <a:rect b="b" l="l" r="r" t="t"/>
              <a:pathLst>
                <a:path extrusionOk="0" h="1426" w="1482">
                  <a:moveTo>
                    <a:pt x="769" y="0"/>
                  </a:moveTo>
                  <a:cubicBezTo>
                    <a:pt x="481" y="0"/>
                    <a:pt x="221" y="174"/>
                    <a:pt x="111" y="441"/>
                  </a:cubicBezTo>
                  <a:cubicBezTo>
                    <a:pt x="1" y="707"/>
                    <a:pt x="62" y="1013"/>
                    <a:pt x="266" y="1216"/>
                  </a:cubicBezTo>
                  <a:cubicBezTo>
                    <a:pt x="402" y="1353"/>
                    <a:pt x="584" y="1426"/>
                    <a:pt x="770" y="1426"/>
                  </a:cubicBezTo>
                  <a:cubicBezTo>
                    <a:pt x="862" y="1426"/>
                    <a:pt x="955" y="1408"/>
                    <a:pt x="1043" y="1371"/>
                  </a:cubicBezTo>
                  <a:cubicBezTo>
                    <a:pt x="1308" y="1261"/>
                    <a:pt x="1482" y="1002"/>
                    <a:pt x="1482" y="713"/>
                  </a:cubicBezTo>
                  <a:cubicBezTo>
                    <a:pt x="1482" y="320"/>
                    <a:pt x="1164"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3" name="Google Shape;1683;p67"/>
            <p:cNvSpPr/>
            <p:nvPr/>
          </p:nvSpPr>
          <p:spPr>
            <a:xfrm>
              <a:off x="8582510" y="2325800"/>
              <a:ext cx="67487" cy="64936"/>
            </a:xfrm>
            <a:custGeom>
              <a:rect b="b" l="l" r="r" t="t"/>
              <a:pathLst>
                <a:path extrusionOk="0" h="1426" w="1482">
                  <a:moveTo>
                    <a:pt x="769" y="0"/>
                  </a:moveTo>
                  <a:cubicBezTo>
                    <a:pt x="480" y="0"/>
                    <a:pt x="220" y="174"/>
                    <a:pt x="111" y="441"/>
                  </a:cubicBezTo>
                  <a:cubicBezTo>
                    <a:pt x="1" y="707"/>
                    <a:pt x="61" y="1013"/>
                    <a:pt x="266" y="1216"/>
                  </a:cubicBezTo>
                  <a:cubicBezTo>
                    <a:pt x="401" y="1353"/>
                    <a:pt x="583" y="1426"/>
                    <a:pt x="768" y="1426"/>
                  </a:cubicBezTo>
                  <a:cubicBezTo>
                    <a:pt x="860" y="1426"/>
                    <a:pt x="953" y="1408"/>
                    <a:pt x="1041" y="1371"/>
                  </a:cubicBezTo>
                  <a:cubicBezTo>
                    <a:pt x="1308" y="1261"/>
                    <a:pt x="1482" y="1002"/>
                    <a:pt x="1482" y="713"/>
                  </a:cubicBezTo>
                  <a:cubicBezTo>
                    <a:pt x="1482" y="320"/>
                    <a:pt x="1162"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4" name="Google Shape;1684;p67"/>
            <p:cNvSpPr/>
            <p:nvPr/>
          </p:nvSpPr>
          <p:spPr>
            <a:xfrm>
              <a:off x="9030557" y="2325800"/>
              <a:ext cx="67532" cy="64936"/>
            </a:xfrm>
            <a:custGeom>
              <a:rect b="b" l="l" r="r" t="t"/>
              <a:pathLst>
                <a:path extrusionOk="0" h="1426" w="1483">
                  <a:moveTo>
                    <a:pt x="769" y="0"/>
                  </a:moveTo>
                  <a:cubicBezTo>
                    <a:pt x="481" y="0"/>
                    <a:pt x="222" y="174"/>
                    <a:pt x="111" y="441"/>
                  </a:cubicBezTo>
                  <a:cubicBezTo>
                    <a:pt x="1" y="707"/>
                    <a:pt x="63" y="1013"/>
                    <a:pt x="266" y="1216"/>
                  </a:cubicBezTo>
                  <a:cubicBezTo>
                    <a:pt x="403" y="1353"/>
                    <a:pt x="585" y="1426"/>
                    <a:pt x="770" y="1426"/>
                  </a:cubicBezTo>
                  <a:cubicBezTo>
                    <a:pt x="862" y="1426"/>
                    <a:pt x="955" y="1408"/>
                    <a:pt x="1043" y="1371"/>
                  </a:cubicBezTo>
                  <a:cubicBezTo>
                    <a:pt x="1308" y="1261"/>
                    <a:pt x="1482" y="1002"/>
                    <a:pt x="1482" y="713"/>
                  </a:cubicBezTo>
                  <a:cubicBezTo>
                    <a:pt x="1482" y="320"/>
                    <a:pt x="1164"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5" name="Google Shape;1685;p67"/>
            <p:cNvSpPr/>
            <p:nvPr/>
          </p:nvSpPr>
          <p:spPr>
            <a:xfrm>
              <a:off x="8134371" y="2709047"/>
              <a:ext cx="67487" cy="64891"/>
            </a:xfrm>
            <a:custGeom>
              <a:rect b="b" l="l" r="r" t="t"/>
              <a:pathLst>
                <a:path extrusionOk="0" h="1425" w="1482">
                  <a:moveTo>
                    <a:pt x="769" y="0"/>
                  </a:moveTo>
                  <a:cubicBezTo>
                    <a:pt x="481" y="0"/>
                    <a:pt x="221" y="174"/>
                    <a:pt x="111" y="439"/>
                  </a:cubicBezTo>
                  <a:cubicBezTo>
                    <a:pt x="1" y="705"/>
                    <a:pt x="62" y="1012"/>
                    <a:pt x="266" y="1216"/>
                  </a:cubicBezTo>
                  <a:cubicBezTo>
                    <a:pt x="402" y="1352"/>
                    <a:pt x="585" y="1425"/>
                    <a:pt x="770" y="1425"/>
                  </a:cubicBezTo>
                  <a:cubicBezTo>
                    <a:pt x="862" y="1425"/>
                    <a:pt x="954" y="1407"/>
                    <a:pt x="1042" y="1371"/>
                  </a:cubicBezTo>
                  <a:cubicBezTo>
                    <a:pt x="1308" y="1260"/>
                    <a:pt x="1482" y="1000"/>
                    <a:pt x="1482" y="713"/>
                  </a:cubicBezTo>
                  <a:cubicBezTo>
                    <a:pt x="1482" y="318"/>
                    <a:pt x="1164"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6" name="Google Shape;1686;p67"/>
            <p:cNvSpPr/>
            <p:nvPr/>
          </p:nvSpPr>
          <p:spPr>
            <a:xfrm>
              <a:off x="8582510" y="2709047"/>
              <a:ext cx="67487" cy="64891"/>
            </a:xfrm>
            <a:custGeom>
              <a:rect b="b" l="l" r="r" t="t"/>
              <a:pathLst>
                <a:path extrusionOk="0" h="1425" w="1482">
                  <a:moveTo>
                    <a:pt x="769" y="0"/>
                  </a:moveTo>
                  <a:cubicBezTo>
                    <a:pt x="480" y="0"/>
                    <a:pt x="221" y="174"/>
                    <a:pt x="111" y="439"/>
                  </a:cubicBezTo>
                  <a:cubicBezTo>
                    <a:pt x="1" y="705"/>
                    <a:pt x="61" y="1012"/>
                    <a:pt x="266" y="1216"/>
                  </a:cubicBezTo>
                  <a:cubicBezTo>
                    <a:pt x="402" y="1352"/>
                    <a:pt x="584" y="1425"/>
                    <a:pt x="770" y="1425"/>
                  </a:cubicBezTo>
                  <a:cubicBezTo>
                    <a:pt x="861" y="1425"/>
                    <a:pt x="953" y="1407"/>
                    <a:pt x="1041" y="1371"/>
                  </a:cubicBezTo>
                  <a:cubicBezTo>
                    <a:pt x="1308" y="1260"/>
                    <a:pt x="1482" y="1000"/>
                    <a:pt x="1482" y="713"/>
                  </a:cubicBezTo>
                  <a:cubicBezTo>
                    <a:pt x="1482" y="318"/>
                    <a:pt x="1162"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7" name="Google Shape;1687;p67"/>
            <p:cNvSpPr/>
            <p:nvPr/>
          </p:nvSpPr>
          <p:spPr>
            <a:xfrm>
              <a:off x="9030557" y="2709047"/>
              <a:ext cx="67532" cy="64891"/>
            </a:xfrm>
            <a:custGeom>
              <a:rect b="b" l="l" r="r" t="t"/>
              <a:pathLst>
                <a:path extrusionOk="0" h="1425" w="1483">
                  <a:moveTo>
                    <a:pt x="769" y="0"/>
                  </a:moveTo>
                  <a:cubicBezTo>
                    <a:pt x="481" y="0"/>
                    <a:pt x="222" y="174"/>
                    <a:pt x="111" y="439"/>
                  </a:cubicBezTo>
                  <a:cubicBezTo>
                    <a:pt x="1" y="705"/>
                    <a:pt x="63" y="1012"/>
                    <a:pt x="266" y="1216"/>
                  </a:cubicBezTo>
                  <a:cubicBezTo>
                    <a:pt x="402" y="1352"/>
                    <a:pt x="585" y="1425"/>
                    <a:pt x="771" y="1425"/>
                  </a:cubicBezTo>
                  <a:cubicBezTo>
                    <a:pt x="862" y="1425"/>
                    <a:pt x="954" y="1407"/>
                    <a:pt x="1042" y="1371"/>
                  </a:cubicBezTo>
                  <a:cubicBezTo>
                    <a:pt x="1308" y="1260"/>
                    <a:pt x="1482" y="1000"/>
                    <a:pt x="1482" y="713"/>
                  </a:cubicBezTo>
                  <a:cubicBezTo>
                    <a:pt x="1482" y="318"/>
                    <a:pt x="1164"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8" name="Google Shape;1688;p67"/>
            <p:cNvSpPr/>
            <p:nvPr/>
          </p:nvSpPr>
          <p:spPr>
            <a:xfrm>
              <a:off x="8134371" y="3092203"/>
              <a:ext cx="67487" cy="64936"/>
            </a:xfrm>
            <a:custGeom>
              <a:rect b="b" l="l" r="r" t="t"/>
              <a:pathLst>
                <a:path extrusionOk="0" h="1426" w="1482">
                  <a:moveTo>
                    <a:pt x="769" y="0"/>
                  </a:moveTo>
                  <a:cubicBezTo>
                    <a:pt x="481" y="0"/>
                    <a:pt x="221" y="174"/>
                    <a:pt x="111" y="441"/>
                  </a:cubicBezTo>
                  <a:cubicBezTo>
                    <a:pt x="1" y="707"/>
                    <a:pt x="62" y="1013"/>
                    <a:pt x="266" y="1216"/>
                  </a:cubicBezTo>
                  <a:cubicBezTo>
                    <a:pt x="401" y="1353"/>
                    <a:pt x="584" y="1425"/>
                    <a:pt x="769" y="1425"/>
                  </a:cubicBezTo>
                  <a:cubicBezTo>
                    <a:pt x="861" y="1425"/>
                    <a:pt x="954" y="1408"/>
                    <a:pt x="1042" y="1371"/>
                  </a:cubicBezTo>
                  <a:cubicBezTo>
                    <a:pt x="1308" y="1261"/>
                    <a:pt x="1482" y="1001"/>
                    <a:pt x="1482" y="713"/>
                  </a:cubicBezTo>
                  <a:cubicBezTo>
                    <a:pt x="1482" y="320"/>
                    <a:pt x="1164"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9" name="Google Shape;1689;p67"/>
            <p:cNvSpPr/>
            <p:nvPr/>
          </p:nvSpPr>
          <p:spPr>
            <a:xfrm>
              <a:off x="8582510" y="3092203"/>
              <a:ext cx="67487" cy="64936"/>
            </a:xfrm>
            <a:custGeom>
              <a:rect b="b" l="l" r="r" t="t"/>
              <a:pathLst>
                <a:path extrusionOk="0" h="1426" w="1482">
                  <a:moveTo>
                    <a:pt x="769" y="0"/>
                  </a:moveTo>
                  <a:cubicBezTo>
                    <a:pt x="480" y="0"/>
                    <a:pt x="221" y="174"/>
                    <a:pt x="111" y="441"/>
                  </a:cubicBezTo>
                  <a:cubicBezTo>
                    <a:pt x="1" y="707"/>
                    <a:pt x="61" y="1013"/>
                    <a:pt x="266" y="1216"/>
                  </a:cubicBezTo>
                  <a:cubicBezTo>
                    <a:pt x="401" y="1353"/>
                    <a:pt x="583" y="1425"/>
                    <a:pt x="768" y="1425"/>
                  </a:cubicBezTo>
                  <a:cubicBezTo>
                    <a:pt x="860" y="1425"/>
                    <a:pt x="953" y="1408"/>
                    <a:pt x="1041" y="1371"/>
                  </a:cubicBezTo>
                  <a:cubicBezTo>
                    <a:pt x="1308" y="1261"/>
                    <a:pt x="1482" y="1001"/>
                    <a:pt x="1482" y="713"/>
                  </a:cubicBezTo>
                  <a:cubicBezTo>
                    <a:pt x="1482" y="320"/>
                    <a:pt x="1162"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0" name="Google Shape;1690;p67"/>
            <p:cNvSpPr/>
            <p:nvPr/>
          </p:nvSpPr>
          <p:spPr>
            <a:xfrm>
              <a:off x="9030557" y="3092203"/>
              <a:ext cx="67532" cy="64936"/>
            </a:xfrm>
            <a:custGeom>
              <a:rect b="b" l="l" r="r" t="t"/>
              <a:pathLst>
                <a:path extrusionOk="0" h="1426" w="1483">
                  <a:moveTo>
                    <a:pt x="769" y="0"/>
                  </a:moveTo>
                  <a:cubicBezTo>
                    <a:pt x="481" y="0"/>
                    <a:pt x="222" y="174"/>
                    <a:pt x="111" y="441"/>
                  </a:cubicBezTo>
                  <a:cubicBezTo>
                    <a:pt x="1" y="707"/>
                    <a:pt x="63" y="1013"/>
                    <a:pt x="266" y="1216"/>
                  </a:cubicBezTo>
                  <a:cubicBezTo>
                    <a:pt x="402" y="1353"/>
                    <a:pt x="584" y="1425"/>
                    <a:pt x="769" y="1425"/>
                  </a:cubicBezTo>
                  <a:cubicBezTo>
                    <a:pt x="861" y="1425"/>
                    <a:pt x="954" y="1408"/>
                    <a:pt x="1042" y="1371"/>
                  </a:cubicBezTo>
                  <a:cubicBezTo>
                    <a:pt x="1308" y="1261"/>
                    <a:pt x="1482" y="1001"/>
                    <a:pt x="1482" y="713"/>
                  </a:cubicBezTo>
                  <a:cubicBezTo>
                    <a:pt x="1482" y="320"/>
                    <a:pt x="1164"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1" name="Google Shape;1691;p67"/>
            <p:cNvSpPr/>
            <p:nvPr/>
          </p:nvSpPr>
          <p:spPr>
            <a:xfrm>
              <a:off x="8108961" y="1573423"/>
              <a:ext cx="67487" cy="64891"/>
            </a:xfrm>
            <a:custGeom>
              <a:rect b="b" l="l" r="r" t="t"/>
              <a:pathLst>
                <a:path extrusionOk="0" h="1425" w="1482">
                  <a:moveTo>
                    <a:pt x="769" y="0"/>
                  </a:moveTo>
                  <a:cubicBezTo>
                    <a:pt x="481" y="0"/>
                    <a:pt x="221" y="174"/>
                    <a:pt x="111" y="440"/>
                  </a:cubicBezTo>
                  <a:cubicBezTo>
                    <a:pt x="1" y="705"/>
                    <a:pt x="61" y="1013"/>
                    <a:pt x="266" y="1216"/>
                  </a:cubicBezTo>
                  <a:cubicBezTo>
                    <a:pt x="402" y="1352"/>
                    <a:pt x="584" y="1425"/>
                    <a:pt x="770" y="1425"/>
                  </a:cubicBezTo>
                  <a:cubicBezTo>
                    <a:pt x="861" y="1425"/>
                    <a:pt x="953" y="1407"/>
                    <a:pt x="1042" y="1371"/>
                  </a:cubicBezTo>
                  <a:cubicBezTo>
                    <a:pt x="1308" y="1260"/>
                    <a:pt x="1482" y="1001"/>
                    <a:pt x="1482" y="713"/>
                  </a:cubicBezTo>
                  <a:cubicBezTo>
                    <a:pt x="1482" y="318"/>
                    <a:pt x="1162" y="0"/>
                    <a:pt x="769"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2" name="Google Shape;1692;p67"/>
            <p:cNvSpPr/>
            <p:nvPr/>
          </p:nvSpPr>
          <p:spPr>
            <a:xfrm>
              <a:off x="8557054" y="1573423"/>
              <a:ext cx="67487" cy="64891"/>
            </a:xfrm>
            <a:custGeom>
              <a:rect b="b" l="l" r="r" t="t"/>
              <a:pathLst>
                <a:path extrusionOk="0" h="1425" w="1482">
                  <a:moveTo>
                    <a:pt x="769" y="0"/>
                  </a:moveTo>
                  <a:cubicBezTo>
                    <a:pt x="480" y="0"/>
                    <a:pt x="221" y="174"/>
                    <a:pt x="110" y="439"/>
                  </a:cubicBezTo>
                  <a:cubicBezTo>
                    <a:pt x="0" y="705"/>
                    <a:pt x="60" y="1012"/>
                    <a:pt x="265" y="1216"/>
                  </a:cubicBezTo>
                  <a:cubicBezTo>
                    <a:pt x="401" y="1352"/>
                    <a:pt x="583" y="1425"/>
                    <a:pt x="769" y="1425"/>
                  </a:cubicBezTo>
                  <a:cubicBezTo>
                    <a:pt x="861" y="1425"/>
                    <a:pt x="953" y="1407"/>
                    <a:pt x="1041" y="1371"/>
                  </a:cubicBezTo>
                  <a:cubicBezTo>
                    <a:pt x="1307" y="1260"/>
                    <a:pt x="1481" y="1001"/>
                    <a:pt x="1481" y="713"/>
                  </a:cubicBezTo>
                  <a:cubicBezTo>
                    <a:pt x="1481" y="320"/>
                    <a:pt x="1162" y="0"/>
                    <a:pt x="769"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3" name="Google Shape;1693;p67"/>
            <p:cNvSpPr/>
            <p:nvPr/>
          </p:nvSpPr>
          <p:spPr>
            <a:xfrm>
              <a:off x="9005147" y="1573423"/>
              <a:ext cx="67532" cy="64891"/>
            </a:xfrm>
            <a:custGeom>
              <a:rect b="b" l="l" r="r" t="t"/>
              <a:pathLst>
                <a:path extrusionOk="0" h="1425" w="1483">
                  <a:moveTo>
                    <a:pt x="769" y="0"/>
                  </a:moveTo>
                  <a:cubicBezTo>
                    <a:pt x="481" y="0"/>
                    <a:pt x="220" y="174"/>
                    <a:pt x="110" y="440"/>
                  </a:cubicBezTo>
                  <a:cubicBezTo>
                    <a:pt x="1" y="705"/>
                    <a:pt x="61" y="1013"/>
                    <a:pt x="264" y="1216"/>
                  </a:cubicBezTo>
                  <a:cubicBezTo>
                    <a:pt x="402" y="1352"/>
                    <a:pt x="584" y="1425"/>
                    <a:pt x="770" y="1425"/>
                  </a:cubicBezTo>
                  <a:cubicBezTo>
                    <a:pt x="861" y="1425"/>
                    <a:pt x="954" y="1407"/>
                    <a:pt x="1042" y="1371"/>
                  </a:cubicBezTo>
                  <a:cubicBezTo>
                    <a:pt x="1308" y="1260"/>
                    <a:pt x="1482" y="1001"/>
                    <a:pt x="1482" y="713"/>
                  </a:cubicBezTo>
                  <a:cubicBezTo>
                    <a:pt x="1482" y="318"/>
                    <a:pt x="1163" y="0"/>
                    <a:pt x="769"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4" name="Google Shape;1694;p67"/>
            <p:cNvSpPr/>
            <p:nvPr/>
          </p:nvSpPr>
          <p:spPr>
            <a:xfrm>
              <a:off x="8108961" y="1956579"/>
              <a:ext cx="67487" cy="64936"/>
            </a:xfrm>
            <a:custGeom>
              <a:rect b="b" l="l" r="r" t="t"/>
              <a:pathLst>
                <a:path extrusionOk="0" h="1426" w="1482">
                  <a:moveTo>
                    <a:pt x="769" y="0"/>
                  </a:moveTo>
                  <a:cubicBezTo>
                    <a:pt x="481" y="0"/>
                    <a:pt x="221" y="174"/>
                    <a:pt x="111" y="441"/>
                  </a:cubicBezTo>
                  <a:cubicBezTo>
                    <a:pt x="1" y="707"/>
                    <a:pt x="61" y="1013"/>
                    <a:pt x="266" y="1216"/>
                  </a:cubicBezTo>
                  <a:cubicBezTo>
                    <a:pt x="401" y="1353"/>
                    <a:pt x="583" y="1426"/>
                    <a:pt x="768" y="1426"/>
                  </a:cubicBezTo>
                  <a:cubicBezTo>
                    <a:pt x="860" y="1426"/>
                    <a:pt x="953" y="1408"/>
                    <a:pt x="1042" y="1371"/>
                  </a:cubicBezTo>
                  <a:cubicBezTo>
                    <a:pt x="1308" y="1261"/>
                    <a:pt x="1482" y="1002"/>
                    <a:pt x="1482" y="713"/>
                  </a:cubicBezTo>
                  <a:cubicBezTo>
                    <a:pt x="1482" y="320"/>
                    <a:pt x="1162" y="0"/>
                    <a:pt x="769"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5" name="Google Shape;1695;p67"/>
            <p:cNvSpPr/>
            <p:nvPr/>
          </p:nvSpPr>
          <p:spPr>
            <a:xfrm>
              <a:off x="8557054" y="1956579"/>
              <a:ext cx="67487" cy="64936"/>
            </a:xfrm>
            <a:custGeom>
              <a:rect b="b" l="l" r="r" t="t"/>
              <a:pathLst>
                <a:path extrusionOk="0" h="1426" w="1482">
                  <a:moveTo>
                    <a:pt x="769" y="0"/>
                  </a:moveTo>
                  <a:cubicBezTo>
                    <a:pt x="480" y="0"/>
                    <a:pt x="221" y="174"/>
                    <a:pt x="110" y="441"/>
                  </a:cubicBezTo>
                  <a:cubicBezTo>
                    <a:pt x="0" y="707"/>
                    <a:pt x="60" y="1013"/>
                    <a:pt x="265" y="1216"/>
                  </a:cubicBezTo>
                  <a:cubicBezTo>
                    <a:pt x="401" y="1353"/>
                    <a:pt x="583" y="1426"/>
                    <a:pt x="768" y="1426"/>
                  </a:cubicBezTo>
                  <a:cubicBezTo>
                    <a:pt x="860" y="1426"/>
                    <a:pt x="953" y="1408"/>
                    <a:pt x="1041" y="1371"/>
                  </a:cubicBezTo>
                  <a:cubicBezTo>
                    <a:pt x="1307" y="1262"/>
                    <a:pt x="1481" y="1002"/>
                    <a:pt x="1481" y="713"/>
                  </a:cubicBezTo>
                  <a:cubicBezTo>
                    <a:pt x="1481" y="320"/>
                    <a:pt x="1162" y="0"/>
                    <a:pt x="769"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6" name="Google Shape;1696;p67"/>
            <p:cNvSpPr/>
            <p:nvPr/>
          </p:nvSpPr>
          <p:spPr>
            <a:xfrm>
              <a:off x="9005147" y="1956579"/>
              <a:ext cx="67532" cy="64936"/>
            </a:xfrm>
            <a:custGeom>
              <a:rect b="b" l="l" r="r" t="t"/>
              <a:pathLst>
                <a:path extrusionOk="0" h="1426" w="1483">
                  <a:moveTo>
                    <a:pt x="769" y="0"/>
                  </a:moveTo>
                  <a:cubicBezTo>
                    <a:pt x="481" y="0"/>
                    <a:pt x="220" y="174"/>
                    <a:pt x="110" y="441"/>
                  </a:cubicBezTo>
                  <a:cubicBezTo>
                    <a:pt x="1" y="707"/>
                    <a:pt x="61" y="1013"/>
                    <a:pt x="264" y="1216"/>
                  </a:cubicBezTo>
                  <a:cubicBezTo>
                    <a:pt x="401" y="1353"/>
                    <a:pt x="583" y="1426"/>
                    <a:pt x="769" y="1426"/>
                  </a:cubicBezTo>
                  <a:cubicBezTo>
                    <a:pt x="861" y="1426"/>
                    <a:pt x="953" y="1408"/>
                    <a:pt x="1042" y="1371"/>
                  </a:cubicBezTo>
                  <a:cubicBezTo>
                    <a:pt x="1308" y="1261"/>
                    <a:pt x="1482" y="1002"/>
                    <a:pt x="1482" y="713"/>
                  </a:cubicBezTo>
                  <a:cubicBezTo>
                    <a:pt x="1482" y="320"/>
                    <a:pt x="1163" y="0"/>
                    <a:pt x="769"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7" name="Google Shape;1697;p67"/>
            <p:cNvSpPr/>
            <p:nvPr/>
          </p:nvSpPr>
          <p:spPr>
            <a:xfrm>
              <a:off x="8108961" y="2339826"/>
              <a:ext cx="67487" cy="64936"/>
            </a:xfrm>
            <a:custGeom>
              <a:rect b="b" l="l" r="r" t="t"/>
              <a:pathLst>
                <a:path extrusionOk="0" h="1426" w="1482">
                  <a:moveTo>
                    <a:pt x="769" y="0"/>
                  </a:moveTo>
                  <a:cubicBezTo>
                    <a:pt x="481" y="0"/>
                    <a:pt x="220" y="174"/>
                    <a:pt x="111" y="440"/>
                  </a:cubicBezTo>
                  <a:cubicBezTo>
                    <a:pt x="1" y="707"/>
                    <a:pt x="61" y="1013"/>
                    <a:pt x="266" y="1216"/>
                  </a:cubicBezTo>
                  <a:cubicBezTo>
                    <a:pt x="401" y="1353"/>
                    <a:pt x="583" y="1425"/>
                    <a:pt x="768" y="1425"/>
                  </a:cubicBezTo>
                  <a:cubicBezTo>
                    <a:pt x="860" y="1425"/>
                    <a:pt x="953" y="1407"/>
                    <a:pt x="1042" y="1371"/>
                  </a:cubicBezTo>
                  <a:cubicBezTo>
                    <a:pt x="1308" y="1260"/>
                    <a:pt x="1482" y="1001"/>
                    <a:pt x="1482" y="713"/>
                  </a:cubicBezTo>
                  <a:cubicBezTo>
                    <a:pt x="1482" y="318"/>
                    <a:pt x="1162" y="0"/>
                    <a:pt x="769"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8" name="Google Shape;1698;p67"/>
            <p:cNvSpPr/>
            <p:nvPr/>
          </p:nvSpPr>
          <p:spPr>
            <a:xfrm>
              <a:off x="8557054" y="2339826"/>
              <a:ext cx="67487" cy="64936"/>
            </a:xfrm>
            <a:custGeom>
              <a:rect b="b" l="l" r="r" t="t"/>
              <a:pathLst>
                <a:path extrusionOk="0" h="1426" w="1482">
                  <a:moveTo>
                    <a:pt x="769" y="0"/>
                  </a:moveTo>
                  <a:cubicBezTo>
                    <a:pt x="480" y="0"/>
                    <a:pt x="221" y="174"/>
                    <a:pt x="110" y="440"/>
                  </a:cubicBezTo>
                  <a:cubicBezTo>
                    <a:pt x="0" y="705"/>
                    <a:pt x="60" y="1013"/>
                    <a:pt x="265" y="1216"/>
                  </a:cubicBezTo>
                  <a:cubicBezTo>
                    <a:pt x="401" y="1353"/>
                    <a:pt x="583" y="1425"/>
                    <a:pt x="768" y="1425"/>
                  </a:cubicBezTo>
                  <a:cubicBezTo>
                    <a:pt x="860" y="1425"/>
                    <a:pt x="953" y="1407"/>
                    <a:pt x="1041" y="1371"/>
                  </a:cubicBezTo>
                  <a:cubicBezTo>
                    <a:pt x="1307" y="1260"/>
                    <a:pt x="1481" y="1001"/>
                    <a:pt x="1481" y="713"/>
                  </a:cubicBezTo>
                  <a:cubicBezTo>
                    <a:pt x="1481" y="320"/>
                    <a:pt x="1162" y="0"/>
                    <a:pt x="769"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9" name="Google Shape;1699;p67"/>
            <p:cNvSpPr/>
            <p:nvPr/>
          </p:nvSpPr>
          <p:spPr>
            <a:xfrm>
              <a:off x="9005147" y="2339826"/>
              <a:ext cx="67532" cy="64936"/>
            </a:xfrm>
            <a:custGeom>
              <a:rect b="b" l="l" r="r" t="t"/>
              <a:pathLst>
                <a:path extrusionOk="0" h="1426" w="1483">
                  <a:moveTo>
                    <a:pt x="769" y="0"/>
                  </a:moveTo>
                  <a:cubicBezTo>
                    <a:pt x="481" y="0"/>
                    <a:pt x="220" y="174"/>
                    <a:pt x="110" y="440"/>
                  </a:cubicBezTo>
                  <a:cubicBezTo>
                    <a:pt x="1" y="707"/>
                    <a:pt x="61" y="1013"/>
                    <a:pt x="264" y="1216"/>
                  </a:cubicBezTo>
                  <a:cubicBezTo>
                    <a:pt x="401" y="1353"/>
                    <a:pt x="583" y="1425"/>
                    <a:pt x="769" y="1425"/>
                  </a:cubicBezTo>
                  <a:cubicBezTo>
                    <a:pt x="861" y="1425"/>
                    <a:pt x="953" y="1407"/>
                    <a:pt x="1042" y="1371"/>
                  </a:cubicBezTo>
                  <a:cubicBezTo>
                    <a:pt x="1308" y="1260"/>
                    <a:pt x="1482" y="1001"/>
                    <a:pt x="1482" y="713"/>
                  </a:cubicBezTo>
                  <a:cubicBezTo>
                    <a:pt x="1482" y="318"/>
                    <a:pt x="1163" y="0"/>
                    <a:pt x="769"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0" name="Google Shape;1700;p67"/>
            <p:cNvSpPr/>
            <p:nvPr/>
          </p:nvSpPr>
          <p:spPr>
            <a:xfrm>
              <a:off x="8109052" y="2722799"/>
              <a:ext cx="69809" cy="64982"/>
            </a:xfrm>
            <a:custGeom>
              <a:rect b="b" l="l" r="r" t="t"/>
              <a:pathLst>
                <a:path extrusionOk="0" h="1427" w="1533">
                  <a:moveTo>
                    <a:pt x="769" y="1"/>
                  </a:moveTo>
                  <a:cubicBezTo>
                    <a:pt x="731" y="1"/>
                    <a:pt x="692" y="4"/>
                    <a:pt x="654" y="10"/>
                  </a:cubicBezTo>
                  <a:cubicBezTo>
                    <a:pt x="265" y="72"/>
                    <a:pt x="0" y="439"/>
                    <a:pt x="63" y="827"/>
                  </a:cubicBezTo>
                  <a:cubicBezTo>
                    <a:pt x="120" y="1178"/>
                    <a:pt x="423" y="1427"/>
                    <a:pt x="767" y="1427"/>
                  </a:cubicBezTo>
                  <a:cubicBezTo>
                    <a:pt x="805" y="1427"/>
                    <a:pt x="842" y="1424"/>
                    <a:pt x="881" y="1418"/>
                  </a:cubicBezTo>
                  <a:cubicBezTo>
                    <a:pt x="1269" y="1354"/>
                    <a:pt x="1533" y="989"/>
                    <a:pt x="1471" y="601"/>
                  </a:cubicBezTo>
                  <a:cubicBezTo>
                    <a:pt x="1414" y="251"/>
                    <a:pt x="1112" y="1"/>
                    <a:pt x="769" y="1"/>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1" name="Google Shape;1701;p67"/>
            <p:cNvSpPr/>
            <p:nvPr/>
          </p:nvSpPr>
          <p:spPr>
            <a:xfrm>
              <a:off x="8559331" y="2723437"/>
              <a:ext cx="65346" cy="64936"/>
            </a:xfrm>
            <a:custGeom>
              <a:rect b="b" l="l" r="r" t="t"/>
              <a:pathLst>
                <a:path extrusionOk="0" h="1426" w="1435">
                  <a:moveTo>
                    <a:pt x="715" y="1"/>
                  </a:moveTo>
                  <a:cubicBezTo>
                    <a:pt x="713" y="1"/>
                    <a:pt x="712" y="1"/>
                    <a:pt x="710" y="1"/>
                  </a:cubicBezTo>
                  <a:cubicBezTo>
                    <a:pt x="317" y="5"/>
                    <a:pt x="0" y="327"/>
                    <a:pt x="5" y="721"/>
                  </a:cubicBezTo>
                  <a:cubicBezTo>
                    <a:pt x="9" y="1111"/>
                    <a:pt x="327" y="1426"/>
                    <a:pt x="716" y="1426"/>
                  </a:cubicBezTo>
                  <a:cubicBezTo>
                    <a:pt x="719" y="1426"/>
                    <a:pt x="722" y="1426"/>
                    <a:pt x="724" y="1426"/>
                  </a:cubicBezTo>
                  <a:cubicBezTo>
                    <a:pt x="1118" y="1423"/>
                    <a:pt x="1434" y="1100"/>
                    <a:pt x="1430" y="707"/>
                  </a:cubicBezTo>
                  <a:cubicBezTo>
                    <a:pt x="1425" y="315"/>
                    <a:pt x="1107" y="1"/>
                    <a:pt x="715" y="1"/>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2" name="Google Shape;1702;p67"/>
            <p:cNvSpPr/>
            <p:nvPr/>
          </p:nvSpPr>
          <p:spPr>
            <a:xfrm>
              <a:off x="9007697" y="2722981"/>
              <a:ext cx="64982" cy="64936"/>
            </a:xfrm>
            <a:custGeom>
              <a:rect b="b" l="l" r="r" t="t"/>
              <a:pathLst>
                <a:path extrusionOk="0" h="1426" w="1427">
                  <a:moveTo>
                    <a:pt x="713" y="0"/>
                  </a:moveTo>
                  <a:cubicBezTo>
                    <a:pt x="319" y="0"/>
                    <a:pt x="1" y="320"/>
                    <a:pt x="1" y="713"/>
                  </a:cubicBezTo>
                  <a:cubicBezTo>
                    <a:pt x="1" y="1107"/>
                    <a:pt x="319" y="1425"/>
                    <a:pt x="713" y="1425"/>
                  </a:cubicBezTo>
                  <a:cubicBezTo>
                    <a:pt x="1107" y="1425"/>
                    <a:pt x="1426" y="1107"/>
                    <a:pt x="1426" y="713"/>
                  </a:cubicBezTo>
                  <a:cubicBezTo>
                    <a:pt x="1426" y="320"/>
                    <a:pt x="1107" y="0"/>
                    <a:pt x="713"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3" name="Google Shape;1703;p67"/>
            <p:cNvSpPr/>
            <p:nvPr/>
          </p:nvSpPr>
          <p:spPr>
            <a:xfrm>
              <a:off x="8109097" y="3106001"/>
              <a:ext cx="69763" cy="64982"/>
            </a:xfrm>
            <a:custGeom>
              <a:rect b="b" l="l" r="r" t="t"/>
              <a:pathLst>
                <a:path extrusionOk="0" h="1427" w="1532">
                  <a:moveTo>
                    <a:pt x="766" y="0"/>
                  </a:moveTo>
                  <a:cubicBezTo>
                    <a:pt x="729" y="0"/>
                    <a:pt x="691" y="3"/>
                    <a:pt x="653" y="9"/>
                  </a:cubicBezTo>
                  <a:cubicBezTo>
                    <a:pt x="264" y="73"/>
                    <a:pt x="1" y="438"/>
                    <a:pt x="62" y="827"/>
                  </a:cubicBezTo>
                  <a:cubicBezTo>
                    <a:pt x="119" y="1177"/>
                    <a:pt x="421" y="1426"/>
                    <a:pt x="764" y="1426"/>
                  </a:cubicBezTo>
                  <a:cubicBezTo>
                    <a:pt x="802" y="1426"/>
                    <a:pt x="841" y="1423"/>
                    <a:pt x="880" y="1417"/>
                  </a:cubicBezTo>
                  <a:cubicBezTo>
                    <a:pt x="1268" y="1354"/>
                    <a:pt x="1532" y="988"/>
                    <a:pt x="1470" y="600"/>
                  </a:cubicBezTo>
                  <a:cubicBezTo>
                    <a:pt x="1413" y="249"/>
                    <a:pt x="1110" y="0"/>
                    <a:pt x="766"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4" name="Google Shape;1704;p67"/>
            <p:cNvSpPr/>
            <p:nvPr/>
          </p:nvSpPr>
          <p:spPr>
            <a:xfrm>
              <a:off x="8559331" y="3106684"/>
              <a:ext cx="65255" cy="64936"/>
            </a:xfrm>
            <a:custGeom>
              <a:rect b="b" l="l" r="r" t="t"/>
              <a:pathLst>
                <a:path extrusionOk="0" h="1426" w="1433">
                  <a:moveTo>
                    <a:pt x="718" y="0"/>
                  </a:moveTo>
                  <a:cubicBezTo>
                    <a:pt x="715" y="0"/>
                    <a:pt x="712" y="0"/>
                    <a:pt x="710" y="0"/>
                  </a:cubicBezTo>
                  <a:cubicBezTo>
                    <a:pt x="317" y="3"/>
                    <a:pt x="0" y="326"/>
                    <a:pt x="5" y="720"/>
                  </a:cubicBezTo>
                  <a:cubicBezTo>
                    <a:pt x="7" y="1112"/>
                    <a:pt x="327" y="1426"/>
                    <a:pt x="719" y="1426"/>
                  </a:cubicBezTo>
                  <a:cubicBezTo>
                    <a:pt x="721" y="1426"/>
                    <a:pt x="723" y="1426"/>
                    <a:pt x="724" y="1425"/>
                  </a:cubicBezTo>
                  <a:cubicBezTo>
                    <a:pt x="1118" y="1421"/>
                    <a:pt x="1433" y="1099"/>
                    <a:pt x="1430" y="706"/>
                  </a:cubicBezTo>
                  <a:cubicBezTo>
                    <a:pt x="1425" y="315"/>
                    <a:pt x="1107" y="0"/>
                    <a:pt x="718"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5" name="Google Shape;1705;p67"/>
            <p:cNvSpPr/>
            <p:nvPr/>
          </p:nvSpPr>
          <p:spPr>
            <a:xfrm>
              <a:off x="9007697" y="3106183"/>
              <a:ext cx="64982" cy="64982"/>
            </a:xfrm>
            <a:custGeom>
              <a:rect b="b" l="l" r="r" t="t"/>
              <a:pathLst>
                <a:path extrusionOk="0" h="1427" w="1427">
                  <a:moveTo>
                    <a:pt x="713" y="1"/>
                  </a:moveTo>
                  <a:cubicBezTo>
                    <a:pt x="319" y="1"/>
                    <a:pt x="1" y="320"/>
                    <a:pt x="1" y="714"/>
                  </a:cubicBezTo>
                  <a:cubicBezTo>
                    <a:pt x="1" y="1107"/>
                    <a:pt x="319" y="1426"/>
                    <a:pt x="713" y="1426"/>
                  </a:cubicBezTo>
                  <a:cubicBezTo>
                    <a:pt x="1107" y="1426"/>
                    <a:pt x="1426" y="1107"/>
                    <a:pt x="1426" y="714"/>
                  </a:cubicBezTo>
                  <a:cubicBezTo>
                    <a:pt x="1426" y="320"/>
                    <a:pt x="1107" y="1"/>
                    <a:pt x="713" y="1"/>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6" name="Google Shape;1706;p67"/>
            <p:cNvSpPr/>
            <p:nvPr/>
          </p:nvSpPr>
          <p:spPr>
            <a:xfrm>
              <a:off x="8134371" y="3519120"/>
              <a:ext cx="67487" cy="64936"/>
            </a:xfrm>
            <a:custGeom>
              <a:rect b="b" l="l" r="r" t="t"/>
              <a:pathLst>
                <a:path extrusionOk="0" h="1426" w="1482">
                  <a:moveTo>
                    <a:pt x="769" y="0"/>
                  </a:moveTo>
                  <a:cubicBezTo>
                    <a:pt x="481" y="0"/>
                    <a:pt x="221" y="174"/>
                    <a:pt x="111" y="441"/>
                  </a:cubicBezTo>
                  <a:cubicBezTo>
                    <a:pt x="1" y="707"/>
                    <a:pt x="62" y="1013"/>
                    <a:pt x="266" y="1217"/>
                  </a:cubicBezTo>
                  <a:cubicBezTo>
                    <a:pt x="401" y="1353"/>
                    <a:pt x="584" y="1426"/>
                    <a:pt x="769" y="1426"/>
                  </a:cubicBezTo>
                  <a:cubicBezTo>
                    <a:pt x="861" y="1426"/>
                    <a:pt x="954" y="1408"/>
                    <a:pt x="1042" y="1371"/>
                  </a:cubicBezTo>
                  <a:cubicBezTo>
                    <a:pt x="1308" y="1261"/>
                    <a:pt x="1482" y="1002"/>
                    <a:pt x="1482" y="713"/>
                  </a:cubicBezTo>
                  <a:cubicBezTo>
                    <a:pt x="1482" y="320"/>
                    <a:pt x="1164"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7" name="Google Shape;1707;p67"/>
            <p:cNvSpPr/>
            <p:nvPr/>
          </p:nvSpPr>
          <p:spPr>
            <a:xfrm>
              <a:off x="8582510" y="3519120"/>
              <a:ext cx="67487" cy="64936"/>
            </a:xfrm>
            <a:custGeom>
              <a:rect b="b" l="l" r="r" t="t"/>
              <a:pathLst>
                <a:path extrusionOk="0" h="1426" w="1482">
                  <a:moveTo>
                    <a:pt x="769" y="0"/>
                  </a:moveTo>
                  <a:cubicBezTo>
                    <a:pt x="480" y="0"/>
                    <a:pt x="221" y="174"/>
                    <a:pt x="111" y="441"/>
                  </a:cubicBezTo>
                  <a:cubicBezTo>
                    <a:pt x="1" y="707"/>
                    <a:pt x="61" y="1013"/>
                    <a:pt x="266" y="1217"/>
                  </a:cubicBezTo>
                  <a:cubicBezTo>
                    <a:pt x="401" y="1353"/>
                    <a:pt x="583" y="1426"/>
                    <a:pt x="768" y="1426"/>
                  </a:cubicBezTo>
                  <a:cubicBezTo>
                    <a:pt x="860" y="1426"/>
                    <a:pt x="953" y="1408"/>
                    <a:pt x="1041" y="1371"/>
                  </a:cubicBezTo>
                  <a:cubicBezTo>
                    <a:pt x="1308" y="1261"/>
                    <a:pt x="1482" y="1002"/>
                    <a:pt x="1482" y="713"/>
                  </a:cubicBezTo>
                  <a:cubicBezTo>
                    <a:pt x="1482" y="320"/>
                    <a:pt x="1162"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8" name="Google Shape;1708;p67"/>
            <p:cNvSpPr/>
            <p:nvPr/>
          </p:nvSpPr>
          <p:spPr>
            <a:xfrm>
              <a:off x="9030557" y="3519120"/>
              <a:ext cx="67532" cy="64936"/>
            </a:xfrm>
            <a:custGeom>
              <a:rect b="b" l="l" r="r" t="t"/>
              <a:pathLst>
                <a:path extrusionOk="0" h="1426" w="1483">
                  <a:moveTo>
                    <a:pt x="769" y="0"/>
                  </a:moveTo>
                  <a:cubicBezTo>
                    <a:pt x="481" y="0"/>
                    <a:pt x="222" y="174"/>
                    <a:pt x="111" y="441"/>
                  </a:cubicBezTo>
                  <a:cubicBezTo>
                    <a:pt x="1" y="707"/>
                    <a:pt x="63" y="1013"/>
                    <a:pt x="266" y="1217"/>
                  </a:cubicBezTo>
                  <a:cubicBezTo>
                    <a:pt x="402" y="1353"/>
                    <a:pt x="584" y="1426"/>
                    <a:pt x="769" y="1426"/>
                  </a:cubicBezTo>
                  <a:cubicBezTo>
                    <a:pt x="861" y="1426"/>
                    <a:pt x="954" y="1408"/>
                    <a:pt x="1042" y="1371"/>
                  </a:cubicBezTo>
                  <a:cubicBezTo>
                    <a:pt x="1308" y="1261"/>
                    <a:pt x="1482" y="1002"/>
                    <a:pt x="1482" y="713"/>
                  </a:cubicBezTo>
                  <a:cubicBezTo>
                    <a:pt x="1482" y="320"/>
                    <a:pt x="1164"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9" name="Google Shape;1709;p67"/>
            <p:cNvSpPr/>
            <p:nvPr/>
          </p:nvSpPr>
          <p:spPr>
            <a:xfrm>
              <a:off x="8134371" y="3902367"/>
              <a:ext cx="67487" cy="64891"/>
            </a:xfrm>
            <a:custGeom>
              <a:rect b="b" l="l" r="r" t="t"/>
              <a:pathLst>
                <a:path extrusionOk="0" h="1425" w="1482">
                  <a:moveTo>
                    <a:pt x="769" y="0"/>
                  </a:moveTo>
                  <a:cubicBezTo>
                    <a:pt x="481" y="0"/>
                    <a:pt x="221" y="174"/>
                    <a:pt x="111" y="439"/>
                  </a:cubicBezTo>
                  <a:cubicBezTo>
                    <a:pt x="1" y="705"/>
                    <a:pt x="62" y="1012"/>
                    <a:pt x="266" y="1216"/>
                  </a:cubicBezTo>
                  <a:cubicBezTo>
                    <a:pt x="403" y="1352"/>
                    <a:pt x="585" y="1425"/>
                    <a:pt x="771" y="1425"/>
                  </a:cubicBezTo>
                  <a:cubicBezTo>
                    <a:pt x="863" y="1425"/>
                    <a:pt x="955" y="1407"/>
                    <a:pt x="1043" y="1371"/>
                  </a:cubicBezTo>
                  <a:cubicBezTo>
                    <a:pt x="1308" y="1260"/>
                    <a:pt x="1482" y="1000"/>
                    <a:pt x="1482" y="713"/>
                  </a:cubicBezTo>
                  <a:cubicBezTo>
                    <a:pt x="1482" y="318"/>
                    <a:pt x="1164"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0" name="Google Shape;1710;p67"/>
            <p:cNvSpPr/>
            <p:nvPr/>
          </p:nvSpPr>
          <p:spPr>
            <a:xfrm>
              <a:off x="8582510" y="3902367"/>
              <a:ext cx="67487" cy="64891"/>
            </a:xfrm>
            <a:custGeom>
              <a:rect b="b" l="l" r="r" t="t"/>
              <a:pathLst>
                <a:path extrusionOk="0" h="1425" w="1482">
                  <a:moveTo>
                    <a:pt x="769" y="0"/>
                  </a:moveTo>
                  <a:cubicBezTo>
                    <a:pt x="480" y="0"/>
                    <a:pt x="220" y="174"/>
                    <a:pt x="111" y="439"/>
                  </a:cubicBezTo>
                  <a:cubicBezTo>
                    <a:pt x="1" y="705"/>
                    <a:pt x="61" y="1012"/>
                    <a:pt x="266" y="1216"/>
                  </a:cubicBezTo>
                  <a:cubicBezTo>
                    <a:pt x="402" y="1352"/>
                    <a:pt x="584" y="1425"/>
                    <a:pt x="770" y="1425"/>
                  </a:cubicBezTo>
                  <a:cubicBezTo>
                    <a:pt x="861" y="1425"/>
                    <a:pt x="953" y="1407"/>
                    <a:pt x="1041" y="1371"/>
                  </a:cubicBezTo>
                  <a:cubicBezTo>
                    <a:pt x="1308" y="1260"/>
                    <a:pt x="1482" y="1000"/>
                    <a:pt x="1482" y="713"/>
                  </a:cubicBezTo>
                  <a:cubicBezTo>
                    <a:pt x="1482" y="318"/>
                    <a:pt x="1162"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1" name="Google Shape;1711;p67"/>
            <p:cNvSpPr/>
            <p:nvPr/>
          </p:nvSpPr>
          <p:spPr>
            <a:xfrm>
              <a:off x="9030557" y="3902367"/>
              <a:ext cx="67532" cy="64891"/>
            </a:xfrm>
            <a:custGeom>
              <a:rect b="b" l="l" r="r" t="t"/>
              <a:pathLst>
                <a:path extrusionOk="0" h="1425" w="1483">
                  <a:moveTo>
                    <a:pt x="769" y="0"/>
                  </a:moveTo>
                  <a:cubicBezTo>
                    <a:pt x="481" y="0"/>
                    <a:pt x="222" y="174"/>
                    <a:pt x="111" y="439"/>
                  </a:cubicBezTo>
                  <a:cubicBezTo>
                    <a:pt x="1" y="705"/>
                    <a:pt x="63" y="1012"/>
                    <a:pt x="266" y="1216"/>
                  </a:cubicBezTo>
                  <a:cubicBezTo>
                    <a:pt x="403" y="1352"/>
                    <a:pt x="586" y="1425"/>
                    <a:pt x="771" y="1425"/>
                  </a:cubicBezTo>
                  <a:cubicBezTo>
                    <a:pt x="863" y="1425"/>
                    <a:pt x="955" y="1407"/>
                    <a:pt x="1043" y="1371"/>
                  </a:cubicBezTo>
                  <a:cubicBezTo>
                    <a:pt x="1308" y="1260"/>
                    <a:pt x="1482" y="1000"/>
                    <a:pt x="1482" y="713"/>
                  </a:cubicBezTo>
                  <a:cubicBezTo>
                    <a:pt x="1482" y="318"/>
                    <a:pt x="1164"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2" name="Google Shape;1712;p67"/>
            <p:cNvSpPr/>
            <p:nvPr/>
          </p:nvSpPr>
          <p:spPr>
            <a:xfrm>
              <a:off x="8134371" y="4285523"/>
              <a:ext cx="67487" cy="64936"/>
            </a:xfrm>
            <a:custGeom>
              <a:rect b="b" l="l" r="r" t="t"/>
              <a:pathLst>
                <a:path extrusionOk="0" h="1426" w="1482">
                  <a:moveTo>
                    <a:pt x="769" y="0"/>
                  </a:moveTo>
                  <a:cubicBezTo>
                    <a:pt x="481" y="0"/>
                    <a:pt x="221" y="174"/>
                    <a:pt x="111" y="441"/>
                  </a:cubicBezTo>
                  <a:cubicBezTo>
                    <a:pt x="1" y="707"/>
                    <a:pt x="62" y="1013"/>
                    <a:pt x="266" y="1216"/>
                  </a:cubicBezTo>
                  <a:cubicBezTo>
                    <a:pt x="402" y="1353"/>
                    <a:pt x="584" y="1426"/>
                    <a:pt x="770" y="1426"/>
                  </a:cubicBezTo>
                  <a:cubicBezTo>
                    <a:pt x="862" y="1426"/>
                    <a:pt x="955" y="1408"/>
                    <a:pt x="1043" y="1371"/>
                  </a:cubicBezTo>
                  <a:cubicBezTo>
                    <a:pt x="1308" y="1261"/>
                    <a:pt x="1482" y="1002"/>
                    <a:pt x="1482" y="713"/>
                  </a:cubicBezTo>
                  <a:cubicBezTo>
                    <a:pt x="1482" y="320"/>
                    <a:pt x="1164"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3" name="Google Shape;1713;p67"/>
            <p:cNvSpPr/>
            <p:nvPr/>
          </p:nvSpPr>
          <p:spPr>
            <a:xfrm>
              <a:off x="8582510" y="4285523"/>
              <a:ext cx="67487" cy="64936"/>
            </a:xfrm>
            <a:custGeom>
              <a:rect b="b" l="l" r="r" t="t"/>
              <a:pathLst>
                <a:path extrusionOk="0" h="1426" w="1482">
                  <a:moveTo>
                    <a:pt x="769" y="0"/>
                  </a:moveTo>
                  <a:cubicBezTo>
                    <a:pt x="480" y="0"/>
                    <a:pt x="220" y="174"/>
                    <a:pt x="111" y="441"/>
                  </a:cubicBezTo>
                  <a:cubicBezTo>
                    <a:pt x="1" y="707"/>
                    <a:pt x="61" y="1013"/>
                    <a:pt x="266" y="1216"/>
                  </a:cubicBezTo>
                  <a:cubicBezTo>
                    <a:pt x="401" y="1353"/>
                    <a:pt x="583" y="1426"/>
                    <a:pt x="768" y="1426"/>
                  </a:cubicBezTo>
                  <a:cubicBezTo>
                    <a:pt x="860" y="1426"/>
                    <a:pt x="953" y="1408"/>
                    <a:pt x="1041" y="1371"/>
                  </a:cubicBezTo>
                  <a:cubicBezTo>
                    <a:pt x="1308" y="1261"/>
                    <a:pt x="1482" y="1002"/>
                    <a:pt x="1482" y="713"/>
                  </a:cubicBezTo>
                  <a:cubicBezTo>
                    <a:pt x="1482" y="320"/>
                    <a:pt x="1162"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4" name="Google Shape;1714;p67"/>
            <p:cNvSpPr/>
            <p:nvPr/>
          </p:nvSpPr>
          <p:spPr>
            <a:xfrm>
              <a:off x="9030557" y="4285523"/>
              <a:ext cx="67532" cy="64936"/>
            </a:xfrm>
            <a:custGeom>
              <a:rect b="b" l="l" r="r" t="t"/>
              <a:pathLst>
                <a:path extrusionOk="0" h="1426" w="1483">
                  <a:moveTo>
                    <a:pt x="769" y="0"/>
                  </a:moveTo>
                  <a:cubicBezTo>
                    <a:pt x="481" y="0"/>
                    <a:pt x="222" y="174"/>
                    <a:pt x="111" y="441"/>
                  </a:cubicBezTo>
                  <a:cubicBezTo>
                    <a:pt x="1" y="707"/>
                    <a:pt x="63" y="1013"/>
                    <a:pt x="266" y="1216"/>
                  </a:cubicBezTo>
                  <a:cubicBezTo>
                    <a:pt x="403" y="1353"/>
                    <a:pt x="585" y="1426"/>
                    <a:pt x="770" y="1426"/>
                  </a:cubicBezTo>
                  <a:cubicBezTo>
                    <a:pt x="862" y="1426"/>
                    <a:pt x="955" y="1408"/>
                    <a:pt x="1043" y="1371"/>
                  </a:cubicBezTo>
                  <a:cubicBezTo>
                    <a:pt x="1308" y="1261"/>
                    <a:pt x="1482" y="1002"/>
                    <a:pt x="1482" y="713"/>
                  </a:cubicBezTo>
                  <a:cubicBezTo>
                    <a:pt x="1482" y="320"/>
                    <a:pt x="1164"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5" name="Google Shape;1715;p67"/>
            <p:cNvSpPr/>
            <p:nvPr/>
          </p:nvSpPr>
          <p:spPr>
            <a:xfrm>
              <a:off x="8134371" y="4668770"/>
              <a:ext cx="67487" cy="64891"/>
            </a:xfrm>
            <a:custGeom>
              <a:rect b="b" l="l" r="r" t="t"/>
              <a:pathLst>
                <a:path extrusionOk="0" h="1425" w="1482">
                  <a:moveTo>
                    <a:pt x="769" y="0"/>
                  </a:moveTo>
                  <a:cubicBezTo>
                    <a:pt x="481" y="0"/>
                    <a:pt x="221" y="174"/>
                    <a:pt x="111" y="439"/>
                  </a:cubicBezTo>
                  <a:cubicBezTo>
                    <a:pt x="1" y="705"/>
                    <a:pt x="62" y="1012"/>
                    <a:pt x="266" y="1216"/>
                  </a:cubicBezTo>
                  <a:cubicBezTo>
                    <a:pt x="402" y="1352"/>
                    <a:pt x="585" y="1425"/>
                    <a:pt x="770" y="1425"/>
                  </a:cubicBezTo>
                  <a:cubicBezTo>
                    <a:pt x="862" y="1425"/>
                    <a:pt x="954" y="1407"/>
                    <a:pt x="1042" y="1371"/>
                  </a:cubicBezTo>
                  <a:cubicBezTo>
                    <a:pt x="1308" y="1260"/>
                    <a:pt x="1482" y="1000"/>
                    <a:pt x="1482" y="713"/>
                  </a:cubicBezTo>
                  <a:cubicBezTo>
                    <a:pt x="1482" y="318"/>
                    <a:pt x="1164"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6" name="Google Shape;1716;p67"/>
            <p:cNvSpPr/>
            <p:nvPr/>
          </p:nvSpPr>
          <p:spPr>
            <a:xfrm>
              <a:off x="8582510" y="4668770"/>
              <a:ext cx="67487" cy="64891"/>
            </a:xfrm>
            <a:custGeom>
              <a:rect b="b" l="l" r="r" t="t"/>
              <a:pathLst>
                <a:path extrusionOk="0" h="1425" w="1482">
                  <a:moveTo>
                    <a:pt x="769" y="0"/>
                  </a:moveTo>
                  <a:cubicBezTo>
                    <a:pt x="480" y="0"/>
                    <a:pt x="221" y="174"/>
                    <a:pt x="111" y="439"/>
                  </a:cubicBezTo>
                  <a:cubicBezTo>
                    <a:pt x="1" y="705"/>
                    <a:pt x="61" y="1012"/>
                    <a:pt x="266" y="1216"/>
                  </a:cubicBezTo>
                  <a:cubicBezTo>
                    <a:pt x="402" y="1352"/>
                    <a:pt x="584" y="1425"/>
                    <a:pt x="770" y="1425"/>
                  </a:cubicBezTo>
                  <a:cubicBezTo>
                    <a:pt x="861" y="1425"/>
                    <a:pt x="953" y="1407"/>
                    <a:pt x="1041" y="1371"/>
                  </a:cubicBezTo>
                  <a:cubicBezTo>
                    <a:pt x="1308" y="1260"/>
                    <a:pt x="1482" y="1000"/>
                    <a:pt x="1482" y="713"/>
                  </a:cubicBezTo>
                  <a:cubicBezTo>
                    <a:pt x="1482" y="318"/>
                    <a:pt x="1162"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7" name="Google Shape;1717;p67"/>
            <p:cNvSpPr/>
            <p:nvPr/>
          </p:nvSpPr>
          <p:spPr>
            <a:xfrm>
              <a:off x="9030557" y="4668770"/>
              <a:ext cx="67532" cy="64891"/>
            </a:xfrm>
            <a:custGeom>
              <a:rect b="b" l="l" r="r" t="t"/>
              <a:pathLst>
                <a:path extrusionOk="0" h="1425" w="1483">
                  <a:moveTo>
                    <a:pt x="769" y="0"/>
                  </a:moveTo>
                  <a:cubicBezTo>
                    <a:pt x="481" y="0"/>
                    <a:pt x="222" y="174"/>
                    <a:pt x="111" y="439"/>
                  </a:cubicBezTo>
                  <a:cubicBezTo>
                    <a:pt x="1" y="705"/>
                    <a:pt x="63" y="1012"/>
                    <a:pt x="266" y="1216"/>
                  </a:cubicBezTo>
                  <a:cubicBezTo>
                    <a:pt x="402" y="1352"/>
                    <a:pt x="585" y="1425"/>
                    <a:pt x="771" y="1425"/>
                  </a:cubicBezTo>
                  <a:cubicBezTo>
                    <a:pt x="862" y="1425"/>
                    <a:pt x="954" y="1407"/>
                    <a:pt x="1042" y="1371"/>
                  </a:cubicBezTo>
                  <a:cubicBezTo>
                    <a:pt x="1308" y="1260"/>
                    <a:pt x="1482" y="1000"/>
                    <a:pt x="1482" y="713"/>
                  </a:cubicBezTo>
                  <a:cubicBezTo>
                    <a:pt x="1482" y="318"/>
                    <a:pt x="1164"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8" name="Google Shape;1718;p67"/>
            <p:cNvSpPr/>
            <p:nvPr/>
          </p:nvSpPr>
          <p:spPr>
            <a:xfrm>
              <a:off x="8134371" y="5051926"/>
              <a:ext cx="67487" cy="64936"/>
            </a:xfrm>
            <a:custGeom>
              <a:rect b="b" l="l" r="r" t="t"/>
              <a:pathLst>
                <a:path extrusionOk="0" h="1426" w="1482">
                  <a:moveTo>
                    <a:pt x="769" y="0"/>
                  </a:moveTo>
                  <a:cubicBezTo>
                    <a:pt x="481" y="0"/>
                    <a:pt x="221" y="174"/>
                    <a:pt x="111" y="441"/>
                  </a:cubicBezTo>
                  <a:cubicBezTo>
                    <a:pt x="1" y="707"/>
                    <a:pt x="62" y="1013"/>
                    <a:pt x="266" y="1216"/>
                  </a:cubicBezTo>
                  <a:cubicBezTo>
                    <a:pt x="401" y="1353"/>
                    <a:pt x="584" y="1425"/>
                    <a:pt x="769" y="1425"/>
                  </a:cubicBezTo>
                  <a:cubicBezTo>
                    <a:pt x="861" y="1425"/>
                    <a:pt x="954" y="1408"/>
                    <a:pt x="1042" y="1371"/>
                  </a:cubicBezTo>
                  <a:cubicBezTo>
                    <a:pt x="1308" y="1261"/>
                    <a:pt x="1482" y="1001"/>
                    <a:pt x="1482" y="713"/>
                  </a:cubicBezTo>
                  <a:cubicBezTo>
                    <a:pt x="1482" y="320"/>
                    <a:pt x="1164"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9" name="Google Shape;1719;p67"/>
            <p:cNvSpPr/>
            <p:nvPr/>
          </p:nvSpPr>
          <p:spPr>
            <a:xfrm>
              <a:off x="8582510" y="5051926"/>
              <a:ext cx="67487" cy="64936"/>
            </a:xfrm>
            <a:custGeom>
              <a:rect b="b" l="l" r="r" t="t"/>
              <a:pathLst>
                <a:path extrusionOk="0" h="1426" w="1482">
                  <a:moveTo>
                    <a:pt x="769" y="0"/>
                  </a:moveTo>
                  <a:cubicBezTo>
                    <a:pt x="480" y="0"/>
                    <a:pt x="221" y="174"/>
                    <a:pt x="111" y="441"/>
                  </a:cubicBezTo>
                  <a:cubicBezTo>
                    <a:pt x="1" y="707"/>
                    <a:pt x="61" y="1013"/>
                    <a:pt x="266" y="1216"/>
                  </a:cubicBezTo>
                  <a:cubicBezTo>
                    <a:pt x="401" y="1353"/>
                    <a:pt x="583" y="1425"/>
                    <a:pt x="768" y="1425"/>
                  </a:cubicBezTo>
                  <a:cubicBezTo>
                    <a:pt x="860" y="1425"/>
                    <a:pt x="953" y="1408"/>
                    <a:pt x="1041" y="1371"/>
                  </a:cubicBezTo>
                  <a:cubicBezTo>
                    <a:pt x="1308" y="1261"/>
                    <a:pt x="1482" y="1001"/>
                    <a:pt x="1482" y="713"/>
                  </a:cubicBezTo>
                  <a:cubicBezTo>
                    <a:pt x="1482" y="320"/>
                    <a:pt x="1162"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0" name="Google Shape;1720;p67"/>
            <p:cNvSpPr/>
            <p:nvPr/>
          </p:nvSpPr>
          <p:spPr>
            <a:xfrm>
              <a:off x="9030557" y="5051926"/>
              <a:ext cx="67532" cy="64936"/>
            </a:xfrm>
            <a:custGeom>
              <a:rect b="b" l="l" r="r" t="t"/>
              <a:pathLst>
                <a:path extrusionOk="0" h="1426" w="1483">
                  <a:moveTo>
                    <a:pt x="769" y="0"/>
                  </a:moveTo>
                  <a:cubicBezTo>
                    <a:pt x="481" y="0"/>
                    <a:pt x="222" y="174"/>
                    <a:pt x="111" y="441"/>
                  </a:cubicBezTo>
                  <a:cubicBezTo>
                    <a:pt x="1" y="707"/>
                    <a:pt x="63" y="1013"/>
                    <a:pt x="266" y="1216"/>
                  </a:cubicBezTo>
                  <a:cubicBezTo>
                    <a:pt x="402" y="1353"/>
                    <a:pt x="584" y="1425"/>
                    <a:pt x="769" y="1425"/>
                  </a:cubicBezTo>
                  <a:cubicBezTo>
                    <a:pt x="861" y="1425"/>
                    <a:pt x="954" y="1408"/>
                    <a:pt x="1042" y="1371"/>
                  </a:cubicBezTo>
                  <a:cubicBezTo>
                    <a:pt x="1308" y="1261"/>
                    <a:pt x="1482" y="1001"/>
                    <a:pt x="1482" y="713"/>
                  </a:cubicBezTo>
                  <a:cubicBezTo>
                    <a:pt x="1482" y="320"/>
                    <a:pt x="1164"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1" name="Google Shape;1721;p67"/>
            <p:cNvSpPr/>
            <p:nvPr/>
          </p:nvSpPr>
          <p:spPr>
            <a:xfrm>
              <a:off x="8108961" y="3533146"/>
              <a:ext cx="67487" cy="64891"/>
            </a:xfrm>
            <a:custGeom>
              <a:rect b="b" l="l" r="r" t="t"/>
              <a:pathLst>
                <a:path extrusionOk="0" h="1425" w="1482">
                  <a:moveTo>
                    <a:pt x="769" y="0"/>
                  </a:moveTo>
                  <a:cubicBezTo>
                    <a:pt x="481" y="0"/>
                    <a:pt x="221" y="174"/>
                    <a:pt x="111" y="440"/>
                  </a:cubicBezTo>
                  <a:cubicBezTo>
                    <a:pt x="1" y="705"/>
                    <a:pt x="61" y="1013"/>
                    <a:pt x="266" y="1216"/>
                  </a:cubicBezTo>
                  <a:cubicBezTo>
                    <a:pt x="402" y="1352"/>
                    <a:pt x="584" y="1425"/>
                    <a:pt x="770" y="1425"/>
                  </a:cubicBezTo>
                  <a:cubicBezTo>
                    <a:pt x="861" y="1425"/>
                    <a:pt x="953" y="1407"/>
                    <a:pt x="1042" y="1371"/>
                  </a:cubicBezTo>
                  <a:cubicBezTo>
                    <a:pt x="1308" y="1260"/>
                    <a:pt x="1482" y="1001"/>
                    <a:pt x="1482" y="713"/>
                  </a:cubicBezTo>
                  <a:cubicBezTo>
                    <a:pt x="1482" y="318"/>
                    <a:pt x="1162" y="0"/>
                    <a:pt x="769"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2" name="Google Shape;1722;p67"/>
            <p:cNvSpPr/>
            <p:nvPr/>
          </p:nvSpPr>
          <p:spPr>
            <a:xfrm>
              <a:off x="8557054" y="3533146"/>
              <a:ext cx="67487" cy="64891"/>
            </a:xfrm>
            <a:custGeom>
              <a:rect b="b" l="l" r="r" t="t"/>
              <a:pathLst>
                <a:path extrusionOk="0" h="1425" w="1482">
                  <a:moveTo>
                    <a:pt x="769" y="0"/>
                  </a:moveTo>
                  <a:cubicBezTo>
                    <a:pt x="480" y="0"/>
                    <a:pt x="221" y="174"/>
                    <a:pt x="110" y="439"/>
                  </a:cubicBezTo>
                  <a:cubicBezTo>
                    <a:pt x="0" y="705"/>
                    <a:pt x="60" y="1012"/>
                    <a:pt x="265" y="1216"/>
                  </a:cubicBezTo>
                  <a:cubicBezTo>
                    <a:pt x="401" y="1352"/>
                    <a:pt x="583" y="1425"/>
                    <a:pt x="769" y="1425"/>
                  </a:cubicBezTo>
                  <a:cubicBezTo>
                    <a:pt x="861" y="1425"/>
                    <a:pt x="953" y="1407"/>
                    <a:pt x="1041" y="1371"/>
                  </a:cubicBezTo>
                  <a:cubicBezTo>
                    <a:pt x="1307" y="1260"/>
                    <a:pt x="1481" y="1001"/>
                    <a:pt x="1481" y="713"/>
                  </a:cubicBezTo>
                  <a:cubicBezTo>
                    <a:pt x="1481" y="320"/>
                    <a:pt x="1162" y="0"/>
                    <a:pt x="769"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3" name="Google Shape;1723;p67"/>
            <p:cNvSpPr/>
            <p:nvPr/>
          </p:nvSpPr>
          <p:spPr>
            <a:xfrm>
              <a:off x="9005147" y="3533146"/>
              <a:ext cx="67532" cy="64891"/>
            </a:xfrm>
            <a:custGeom>
              <a:rect b="b" l="l" r="r" t="t"/>
              <a:pathLst>
                <a:path extrusionOk="0" h="1425" w="1483">
                  <a:moveTo>
                    <a:pt x="769" y="0"/>
                  </a:moveTo>
                  <a:cubicBezTo>
                    <a:pt x="481" y="0"/>
                    <a:pt x="220" y="174"/>
                    <a:pt x="110" y="440"/>
                  </a:cubicBezTo>
                  <a:cubicBezTo>
                    <a:pt x="1" y="705"/>
                    <a:pt x="61" y="1013"/>
                    <a:pt x="264" y="1216"/>
                  </a:cubicBezTo>
                  <a:cubicBezTo>
                    <a:pt x="402" y="1352"/>
                    <a:pt x="584" y="1425"/>
                    <a:pt x="770" y="1425"/>
                  </a:cubicBezTo>
                  <a:cubicBezTo>
                    <a:pt x="861" y="1425"/>
                    <a:pt x="954" y="1407"/>
                    <a:pt x="1042" y="1371"/>
                  </a:cubicBezTo>
                  <a:cubicBezTo>
                    <a:pt x="1308" y="1260"/>
                    <a:pt x="1482" y="1001"/>
                    <a:pt x="1482" y="713"/>
                  </a:cubicBezTo>
                  <a:cubicBezTo>
                    <a:pt x="1482" y="318"/>
                    <a:pt x="1163" y="0"/>
                    <a:pt x="769"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4" name="Google Shape;1724;p67"/>
            <p:cNvSpPr/>
            <p:nvPr/>
          </p:nvSpPr>
          <p:spPr>
            <a:xfrm>
              <a:off x="8108961" y="3916302"/>
              <a:ext cx="67487" cy="64936"/>
            </a:xfrm>
            <a:custGeom>
              <a:rect b="b" l="l" r="r" t="t"/>
              <a:pathLst>
                <a:path extrusionOk="0" h="1426" w="1482">
                  <a:moveTo>
                    <a:pt x="769" y="0"/>
                  </a:moveTo>
                  <a:cubicBezTo>
                    <a:pt x="481" y="0"/>
                    <a:pt x="221" y="174"/>
                    <a:pt x="111" y="441"/>
                  </a:cubicBezTo>
                  <a:cubicBezTo>
                    <a:pt x="1" y="707"/>
                    <a:pt x="61" y="1013"/>
                    <a:pt x="266" y="1216"/>
                  </a:cubicBezTo>
                  <a:cubicBezTo>
                    <a:pt x="401" y="1353"/>
                    <a:pt x="583" y="1426"/>
                    <a:pt x="768" y="1426"/>
                  </a:cubicBezTo>
                  <a:cubicBezTo>
                    <a:pt x="860" y="1426"/>
                    <a:pt x="953" y="1408"/>
                    <a:pt x="1042" y="1371"/>
                  </a:cubicBezTo>
                  <a:cubicBezTo>
                    <a:pt x="1308" y="1261"/>
                    <a:pt x="1482" y="1002"/>
                    <a:pt x="1482" y="713"/>
                  </a:cubicBezTo>
                  <a:cubicBezTo>
                    <a:pt x="1482" y="320"/>
                    <a:pt x="1162" y="0"/>
                    <a:pt x="769"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5" name="Google Shape;1725;p67"/>
            <p:cNvSpPr/>
            <p:nvPr/>
          </p:nvSpPr>
          <p:spPr>
            <a:xfrm>
              <a:off x="8557054" y="3916302"/>
              <a:ext cx="67487" cy="64936"/>
            </a:xfrm>
            <a:custGeom>
              <a:rect b="b" l="l" r="r" t="t"/>
              <a:pathLst>
                <a:path extrusionOk="0" h="1426" w="1482">
                  <a:moveTo>
                    <a:pt x="769" y="0"/>
                  </a:moveTo>
                  <a:cubicBezTo>
                    <a:pt x="480" y="0"/>
                    <a:pt x="221" y="174"/>
                    <a:pt x="110" y="441"/>
                  </a:cubicBezTo>
                  <a:cubicBezTo>
                    <a:pt x="0" y="707"/>
                    <a:pt x="60" y="1013"/>
                    <a:pt x="265" y="1216"/>
                  </a:cubicBezTo>
                  <a:cubicBezTo>
                    <a:pt x="401" y="1353"/>
                    <a:pt x="583" y="1426"/>
                    <a:pt x="768" y="1426"/>
                  </a:cubicBezTo>
                  <a:cubicBezTo>
                    <a:pt x="860" y="1426"/>
                    <a:pt x="953" y="1408"/>
                    <a:pt x="1041" y="1371"/>
                  </a:cubicBezTo>
                  <a:cubicBezTo>
                    <a:pt x="1307" y="1262"/>
                    <a:pt x="1481" y="1002"/>
                    <a:pt x="1481" y="713"/>
                  </a:cubicBezTo>
                  <a:cubicBezTo>
                    <a:pt x="1481" y="320"/>
                    <a:pt x="1162" y="0"/>
                    <a:pt x="769"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6" name="Google Shape;1726;p67"/>
            <p:cNvSpPr/>
            <p:nvPr/>
          </p:nvSpPr>
          <p:spPr>
            <a:xfrm>
              <a:off x="9005147" y="3916302"/>
              <a:ext cx="67532" cy="64936"/>
            </a:xfrm>
            <a:custGeom>
              <a:rect b="b" l="l" r="r" t="t"/>
              <a:pathLst>
                <a:path extrusionOk="0" h="1426" w="1483">
                  <a:moveTo>
                    <a:pt x="769" y="0"/>
                  </a:moveTo>
                  <a:cubicBezTo>
                    <a:pt x="481" y="0"/>
                    <a:pt x="220" y="174"/>
                    <a:pt x="110" y="441"/>
                  </a:cubicBezTo>
                  <a:cubicBezTo>
                    <a:pt x="1" y="707"/>
                    <a:pt x="61" y="1013"/>
                    <a:pt x="264" y="1216"/>
                  </a:cubicBezTo>
                  <a:cubicBezTo>
                    <a:pt x="401" y="1353"/>
                    <a:pt x="583" y="1426"/>
                    <a:pt x="769" y="1426"/>
                  </a:cubicBezTo>
                  <a:cubicBezTo>
                    <a:pt x="861" y="1426"/>
                    <a:pt x="953" y="1408"/>
                    <a:pt x="1042" y="1371"/>
                  </a:cubicBezTo>
                  <a:cubicBezTo>
                    <a:pt x="1308" y="1261"/>
                    <a:pt x="1482" y="1002"/>
                    <a:pt x="1482" y="713"/>
                  </a:cubicBezTo>
                  <a:cubicBezTo>
                    <a:pt x="1482" y="320"/>
                    <a:pt x="1163" y="0"/>
                    <a:pt x="769"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7" name="Google Shape;1727;p67"/>
            <p:cNvSpPr/>
            <p:nvPr/>
          </p:nvSpPr>
          <p:spPr>
            <a:xfrm>
              <a:off x="8108961" y="4299549"/>
              <a:ext cx="67487" cy="64936"/>
            </a:xfrm>
            <a:custGeom>
              <a:rect b="b" l="l" r="r" t="t"/>
              <a:pathLst>
                <a:path extrusionOk="0" h="1426" w="1482">
                  <a:moveTo>
                    <a:pt x="769" y="0"/>
                  </a:moveTo>
                  <a:cubicBezTo>
                    <a:pt x="481" y="0"/>
                    <a:pt x="220" y="174"/>
                    <a:pt x="111" y="440"/>
                  </a:cubicBezTo>
                  <a:cubicBezTo>
                    <a:pt x="1" y="707"/>
                    <a:pt x="61" y="1013"/>
                    <a:pt x="266" y="1216"/>
                  </a:cubicBezTo>
                  <a:cubicBezTo>
                    <a:pt x="401" y="1353"/>
                    <a:pt x="583" y="1425"/>
                    <a:pt x="768" y="1425"/>
                  </a:cubicBezTo>
                  <a:cubicBezTo>
                    <a:pt x="860" y="1425"/>
                    <a:pt x="953" y="1407"/>
                    <a:pt x="1042" y="1371"/>
                  </a:cubicBezTo>
                  <a:cubicBezTo>
                    <a:pt x="1308" y="1260"/>
                    <a:pt x="1482" y="1001"/>
                    <a:pt x="1482" y="713"/>
                  </a:cubicBezTo>
                  <a:cubicBezTo>
                    <a:pt x="1482" y="318"/>
                    <a:pt x="1162" y="0"/>
                    <a:pt x="769"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8" name="Google Shape;1728;p67"/>
            <p:cNvSpPr/>
            <p:nvPr/>
          </p:nvSpPr>
          <p:spPr>
            <a:xfrm>
              <a:off x="8557054" y="4299549"/>
              <a:ext cx="67487" cy="64936"/>
            </a:xfrm>
            <a:custGeom>
              <a:rect b="b" l="l" r="r" t="t"/>
              <a:pathLst>
                <a:path extrusionOk="0" h="1426" w="1482">
                  <a:moveTo>
                    <a:pt x="769" y="0"/>
                  </a:moveTo>
                  <a:cubicBezTo>
                    <a:pt x="480" y="0"/>
                    <a:pt x="221" y="174"/>
                    <a:pt x="110" y="440"/>
                  </a:cubicBezTo>
                  <a:cubicBezTo>
                    <a:pt x="0" y="705"/>
                    <a:pt x="60" y="1013"/>
                    <a:pt x="265" y="1216"/>
                  </a:cubicBezTo>
                  <a:cubicBezTo>
                    <a:pt x="401" y="1353"/>
                    <a:pt x="583" y="1425"/>
                    <a:pt x="768" y="1425"/>
                  </a:cubicBezTo>
                  <a:cubicBezTo>
                    <a:pt x="860" y="1425"/>
                    <a:pt x="953" y="1407"/>
                    <a:pt x="1041" y="1371"/>
                  </a:cubicBezTo>
                  <a:cubicBezTo>
                    <a:pt x="1307" y="1260"/>
                    <a:pt x="1481" y="1001"/>
                    <a:pt x="1481" y="713"/>
                  </a:cubicBezTo>
                  <a:cubicBezTo>
                    <a:pt x="1481" y="320"/>
                    <a:pt x="1162" y="0"/>
                    <a:pt x="769"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9" name="Google Shape;1729;p67"/>
            <p:cNvSpPr/>
            <p:nvPr/>
          </p:nvSpPr>
          <p:spPr>
            <a:xfrm>
              <a:off x="9005147" y="4299549"/>
              <a:ext cx="67532" cy="64936"/>
            </a:xfrm>
            <a:custGeom>
              <a:rect b="b" l="l" r="r" t="t"/>
              <a:pathLst>
                <a:path extrusionOk="0" h="1426" w="1483">
                  <a:moveTo>
                    <a:pt x="769" y="0"/>
                  </a:moveTo>
                  <a:cubicBezTo>
                    <a:pt x="481" y="0"/>
                    <a:pt x="220" y="174"/>
                    <a:pt x="110" y="440"/>
                  </a:cubicBezTo>
                  <a:cubicBezTo>
                    <a:pt x="1" y="707"/>
                    <a:pt x="61" y="1013"/>
                    <a:pt x="264" y="1216"/>
                  </a:cubicBezTo>
                  <a:cubicBezTo>
                    <a:pt x="401" y="1353"/>
                    <a:pt x="583" y="1425"/>
                    <a:pt x="769" y="1425"/>
                  </a:cubicBezTo>
                  <a:cubicBezTo>
                    <a:pt x="861" y="1425"/>
                    <a:pt x="953" y="1407"/>
                    <a:pt x="1042" y="1371"/>
                  </a:cubicBezTo>
                  <a:cubicBezTo>
                    <a:pt x="1308" y="1260"/>
                    <a:pt x="1482" y="1001"/>
                    <a:pt x="1482" y="713"/>
                  </a:cubicBezTo>
                  <a:cubicBezTo>
                    <a:pt x="1482" y="318"/>
                    <a:pt x="1163" y="0"/>
                    <a:pt x="769"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0" name="Google Shape;1730;p67"/>
            <p:cNvSpPr/>
            <p:nvPr/>
          </p:nvSpPr>
          <p:spPr>
            <a:xfrm>
              <a:off x="8109052" y="4682522"/>
              <a:ext cx="69809" cy="64982"/>
            </a:xfrm>
            <a:custGeom>
              <a:rect b="b" l="l" r="r" t="t"/>
              <a:pathLst>
                <a:path extrusionOk="0" h="1427" w="1533">
                  <a:moveTo>
                    <a:pt x="769" y="1"/>
                  </a:moveTo>
                  <a:cubicBezTo>
                    <a:pt x="731" y="1"/>
                    <a:pt x="692" y="4"/>
                    <a:pt x="654" y="10"/>
                  </a:cubicBezTo>
                  <a:cubicBezTo>
                    <a:pt x="265" y="72"/>
                    <a:pt x="0" y="439"/>
                    <a:pt x="63" y="827"/>
                  </a:cubicBezTo>
                  <a:cubicBezTo>
                    <a:pt x="120" y="1178"/>
                    <a:pt x="423" y="1427"/>
                    <a:pt x="767" y="1427"/>
                  </a:cubicBezTo>
                  <a:cubicBezTo>
                    <a:pt x="805" y="1427"/>
                    <a:pt x="842" y="1424"/>
                    <a:pt x="881" y="1418"/>
                  </a:cubicBezTo>
                  <a:cubicBezTo>
                    <a:pt x="1269" y="1354"/>
                    <a:pt x="1533" y="989"/>
                    <a:pt x="1471" y="601"/>
                  </a:cubicBezTo>
                  <a:cubicBezTo>
                    <a:pt x="1414" y="251"/>
                    <a:pt x="1112" y="1"/>
                    <a:pt x="769" y="1"/>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1" name="Google Shape;1731;p67"/>
            <p:cNvSpPr/>
            <p:nvPr/>
          </p:nvSpPr>
          <p:spPr>
            <a:xfrm>
              <a:off x="8559331" y="4683160"/>
              <a:ext cx="65346" cy="64936"/>
            </a:xfrm>
            <a:custGeom>
              <a:rect b="b" l="l" r="r" t="t"/>
              <a:pathLst>
                <a:path extrusionOk="0" h="1426" w="1435">
                  <a:moveTo>
                    <a:pt x="715" y="1"/>
                  </a:moveTo>
                  <a:cubicBezTo>
                    <a:pt x="713" y="1"/>
                    <a:pt x="712" y="1"/>
                    <a:pt x="710" y="1"/>
                  </a:cubicBezTo>
                  <a:cubicBezTo>
                    <a:pt x="317" y="5"/>
                    <a:pt x="0" y="327"/>
                    <a:pt x="5" y="721"/>
                  </a:cubicBezTo>
                  <a:cubicBezTo>
                    <a:pt x="9" y="1111"/>
                    <a:pt x="327" y="1426"/>
                    <a:pt x="716" y="1426"/>
                  </a:cubicBezTo>
                  <a:cubicBezTo>
                    <a:pt x="719" y="1426"/>
                    <a:pt x="722" y="1426"/>
                    <a:pt x="724" y="1426"/>
                  </a:cubicBezTo>
                  <a:cubicBezTo>
                    <a:pt x="1118" y="1423"/>
                    <a:pt x="1434" y="1100"/>
                    <a:pt x="1430" y="707"/>
                  </a:cubicBezTo>
                  <a:cubicBezTo>
                    <a:pt x="1425" y="315"/>
                    <a:pt x="1107" y="1"/>
                    <a:pt x="715" y="1"/>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2" name="Google Shape;1732;p67"/>
            <p:cNvSpPr/>
            <p:nvPr/>
          </p:nvSpPr>
          <p:spPr>
            <a:xfrm>
              <a:off x="9007697" y="4682704"/>
              <a:ext cx="64982" cy="64936"/>
            </a:xfrm>
            <a:custGeom>
              <a:rect b="b" l="l" r="r" t="t"/>
              <a:pathLst>
                <a:path extrusionOk="0" h="1426" w="1427">
                  <a:moveTo>
                    <a:pt x="713" y="0"/>
                  </a:moveTo>
                  <a:cubicBezTo>
                    <a:pt x="319" y="0"/>
                    <a:pt x="1" y="320"/>
                    <a:pt x="1" y="713"/>
                  </a:cubicBezTo>
                  <a:cubicBezTo>
                    <a:pt x="1" y="1107"/>
                    <a:pt x="319" y="1425"/>
                    <a:pt x="713" y="1425"/>
                  </a:cubicBezTo>
                  <a:cubicBezTo>
                    <a:pt x="1107" y="1425"/>
                    <a:pt x="1426" y="1107"/>
                    <a:pt x="1426" y="713"/>
                  </a:cubicBezTo>
                  <a:cubicBezTo>
                    <a:pt x="1426" y="320"/>
                    <a:pt x="1107" y="0"/>
                    <a:pt x="713"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3" name="Google Shape;1733;p67"/>
            <p:cNvSpPr/>
            <p:nvPr/>
          </p:nvSpPr>
          <p:spPr>
            <a:xfrm>
              <a:off x="8109097" y="5065724"/>
              <a:ext cx="69763" cy="64982"/>
            </a:xfrm>
            <a:custGeom>
              <a:rect b="b" l="l" r="r" t="t"/>
              <a:pathLst>
                <a:path extrusionOk="0" h="1427" w="1532">
                  <a:moveTo>
                    <a:pt x="766" y="0"/>
                  </a:moveTo>
                  <a:cubicBezTo>
                    <a:pt x="729" y="0"/>
                    <a:pt x="691" y="3"/>
                    <a:pt x="653" y="9"/>
                  </a:cubicBezTo>
                  <a:cubicBezTo>
                    <a:pt x="264" y="73"/>
                    <a:pt x="1" y="438"/>
                    <a:pt x="62" y="827"/>
                  </a:cubicBezTo>
                  <a:cubicBezTo>
                    <a:pt x="119" y="1177"/>
                    <a:pt x="421" y="1426"/>
                    <a:pt x="764" y="1426"/>
                  </a:cubicBezTo>
                  <a:cubicBezTo>
                    <a:pt x="802" y="1426"/>
                    <a:pt x="841" y="1423"/>
                    <a:pt x="880" y="1417"/>
                  </a:cubicBezTo>
                  <a:cubicBezTo>
                    <a:pt x="1268" y="1354"/>
                    <a:pt x="1532" y="988"/>
                    <a:pt x="1470" y="600"/>
                  </a:cubicBezTo>
                  <a:cubicBezTo>
                    <a:pt x="1413" y="249"/>
                    <a:pt x="1110" y="0"/>
                    <a:pt x="766"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4" name="Google Shape;1734;p67"/>
            <p:cNvSpPr/>
            <p:nvPr/>
          </p:nvSpPr>
          <p:spPr>
            <a:xfrm>
              <a:off x="8559331" y="5066407"/>
              <a:ext cx="65255" cy="64936"/>
            </a:xfrm>
            <a:custGeom>
              <a:rect b="b" l="l" r="r" t="t"/>
              <a:pathLst>
                <a:path extrusionOk="0" h="1426" w="1433">
                  <a:moveTo>
                    <a:pt x="718" y="0"/>
                  </a:moveTo>
                  <a:cubicBezTo>
                    <a:pt x="715" y="0"/>
                    <a:pt x="712" y="0"/>
                    <a:pt x="710" y="0"/>
                  </a:cubicBezTo>
                  <a:cubicBezTo>
                    <a:pt x="317" y="3"/>
                    <a:pt x="0" y="326"/>
                    <a:pt x="5" y="720"/>
                  </a:cubicBezTo>
                  <a:cubicBezTo>
                    <a:pt x="7" y="1112"/>
                    <a:pt x="327" y="1426"/>
                    <a:pt x="719" y="1426"/>
                  </a:cubicBezTo>
                  <a:cubicBezTo>
                    <a:pt x="721" y="1426"/>
                    <a:pt x="723" y="1426"/>
                    <a:pt x="724" y="1425"/>
                  </a:cubicBezTo>
                  <a:cubicBezTo>
                    <a:pt x="1118" y="1421"/>
                    <a:pt x="1433" y="1099"/>
                    <a:pt x="1430" y="706"/>
                  </a:cubicBezTo>
                  <a:cubicBezTo>
                    <a:pt x="1425" y="315"/>
                    <a:pt x="1107" y="0"/>
                    <a:pt x="718"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5" name="Google Shape;1735;p67"/>
            <p:cNvSpPr/>
            <p:nvPr/>
          </p:nvSpPr>
          <p:spPr>
            <a:xfrm>
              <a:off x="9007697" y="5065906"/>
              <a:ext cx="64982" cy="64982"/>
            </a:xfrm>
            <a:custGeom>
              <a:rect b="b" l="l" r="r" t="t"/>
              <a:pathLst>
                <a:path extrusionOk="0" h="1427" w="1427">
                  <a:moveTo>
                    <a:pt x="713" y="1"/>
                  </a:moveTo>
                  <a:cubicBezTo>
                    <a:pt x="319" y="1"/>
                    <a:pt x="1" y="320"/>
                    <a:pt x="1" y="714"/>
                  </a:cubicBezTo>
                  <a:cubicBezTo>
                    <a:pt x="1" y="1107"/>
                    <a:pt x="319" y="1426"/>
                    <a:pt x="713" y="1426"/>
                  </a:cubicBezTo>
                  <a:cubicBezTo>
                    <a:pt x="1107" y="1426"/>
                    <a:pt x="1426" y="1107"/>
                    <a:pt x="1426" y="714"/>
                  </a:cubicBezTo>
                  <a:cubicBezTo>
                    <a:pt x="1426" y="320"/>
                    <a:pt x="1107" y="1"/>
                    <a:pt x="713" y="1"/>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6" name="Google Shape;1736;p67"/>
            <p:cNvSpPr/>
            <p:nvPr/>
          </p:nvSpPr>
          <p:spPr>
            <a:xfrm>
              <a:off x="5910390" y="1559397"/>
              <a:ext cx="67487" cy="64936"/>
            </a:xfrm>
            <a:custGeom>
              <a:rect b="b" l="l" r="r" t="t"/>
              <a:pathLst>
                <a:path extrusionOk="0" h="1426" w="1482">
                  <a:moveTo>
                    <a:pt x="769" y="0"/>
                  </a:moveTo>
                  <a:cubicBezTo>
                    <a:pt x="481" y="0"/>
                    <a:pt x="221" y="174"/>
                    <a:pt x="111" y="441"/>
                  </a:cubicBezTo>
                  <a:cubicBezTo>
                    <a:pt x="1" y="707"/>
                    <a:pt x="62" y="1013"/>
                    <a:pt x="266" y="1217"/>
                  </a:cubicBezTo>
                  <a:cubicBezTo>
                    <a:pt x="401" y="1353"/>
                    <a:pt x="584" y="1426"/>
                    <a:pt x="769" y="1426"/>
                  </a:cubicBezTo>
                  <a:cubicBezTo>
                    <a:pt x="861" y="1426"/>
                    <a:pt x="954" y="1408"/>
                    <a:pt x="1042" y="1371"/>
                  </a:cubicBezTo>
                  <a:cubicBezTo>
                    <a:pt x="1308" y="1261"/>
                    <a:pt x="1482" y="1002"/>
                    <a:pt x="1482" y="713"/>
                  </a:cubicBezTo>
                  <a:cubicBezTo>
                    <a:pt x="1482" y="320"/>
                    <a:pt x="1164"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7" name="Google Shape;1737;p67"/>
            <p:cNvSpPr/>
            <p:nvPr/>
          </p:nvSpPr>
          <p:spPr>
            <a:xfrm>
              <a:off x="6358529" y="1559397"/>
              <a:ext cx="67487" cy="64936"/>
            </a:xfrm>
            <a:custGeom>
              <a:rect b="b" l="l" r="r" t="t"/>
              <a:pathLst>
                <a:path extrusionOk="0" h="1426" w="1482">
                  <a:moveTo>
                    <a:pt x="769" y="0"/>
                  </a:moveTo>
                  <a:cubicBezTo>
                    <a:pt x="480" y="0"/>
                    <a:pt x="221" y="174"/>
                    <a:pt x="111" y="441"/>
                  </a:cubicBezTo>
                  <a:cubicBezTo>
                    <a:pt x="1" y="707"/>
                    <a:pt x="61" y="1013"/>
                    <a:pt x="266" y="1217"/>
                  </a:cubicBezTo>
                  <a:cubicBezTo>
                    <a:pt x="401" y="1353"/>
                    <a:pt x="583" y="1426"/>
                    <a:pt x="768" y="1426"/>
                  </a:cubicBezTo>
                  <a:cubicBezTo>
                    <a:pt x="860" y="1426"/>
                    <a:pt x="953" y="1408"/>
                    <a:pt x="1041" y="1371"/>
                  </a:cubicBezTo>
                  <a:cubicBezTo>
                    <a:pt x="1308" y="1261"/>
                    <a:pt x="1482" y="1002"/>
                    <a:pt x="1482" y="713"/>
                  </a:cubicBezTo>
                  <a:cubicBezTo>
                    <a:pt x="1482" y="320"/>
                    <a:pt x="1162"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8" name="Google Shape;1738;p67"/>
            <p:cNvSpPr/>
            <p:nvPr/>
          </p:nvSpPr>
          <p:spPr>
            <a:xfrm>
              <a:off x="6806576" y="1559397"/>
              <a:ext cx="67532" cy="64936"/>
            </a:xfrm>
            <a:custGeom>
              <a:rect b="b" l="l" r="r" t="t"/>
              <a:pathLst>
                <a:path extrusionOk="0" h="1426" w="1483">
                  <a:moveTo>
                    <a:pt x="769" y="0"/>
                  </a:moveTo>
                  <a:cubicBezTo>
                    <a:pt x="481" y="0"/>
                    <a:pt x="222" y="174"/>
                    <a:pt x="111" y="441"/>
                  </a:cubicBezTo>
                  <a:cubicBezTo>
                    <a:pt x="1" y="707"/>
                    <a:pt x="63" y="1013"/>
                    <a:pt x="266" y="1217"/>
                  </a:cubicBezTo>
                  <a:cubicBezTo>
                    <a:pt x="402" y="1353"/>
                    <a:pt x="584" y="1426"/>
                    <a:pt x="769" y="1426"/>
                  </a:cubicBezTo>
                  <a:cubicBezTo>
                    <a:pt x="861" y="1426"/>
                    <a:pt x="954" y="1408"/>
                    <a:pt x="1042" y="1371"/>
                  </a:cubicBezTo>
                  <a:cubicBezTo>
                    <a:pt x="1308" y="1261"/>
                    <a:pt x="1482" y="1002"/>
                    <a:pt x="1482" y="713"/>
                  </a:cubicBezTo>
                  <a:cubicBezTo>
                    <a:pt x="1482" y="320"/>
                    <a:pt x="1164"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9" name="Google Shape;1739;p67"/>
            <p:cNvSpPr/>
            <p:nvPr/>
          </p:nvSpPr>
          <p:spPr>
            <a:xfrm>
              <a:off x="7254715" y="1559397"/>
              <a:ext cx="67487" cy="64936"/>
            </a:xfrm>
            <a:custGeom>
              <a:rect b="b" l="l" r="r" t="t"/>
              <a:pathLst>
                <a:path extrusionOk="0" h="1426" w="1482">
                  <a:moveTo>
                    <a:pt x="769" y="0"/>
                  </a:moveTo>
                  <a:cubicBezTo>
                    <a:pt x="481" y="0"/>
                    <a:pt x="222" y="174"/>
                    <a:pt x="111" y="441"/>
                  </a:cubicBezTo>
                  <a:cubicBezTo>
                    <a:pt x="1" y="707"/>
                    <a:pt x="61" y="1013"/>
                    <a:pt x="266" y="1217"/>
                  </a:cubicBezTo>
                  <a:cubicBezTo>
                    <a:pt x="402" y="1353"/>
                    <a:pt x="583" y="1426"/>
                    <a:pt x="769" y="1426"/>
                  </a:cubicBezTo>
                  <a:cubicBezTo>
                    <a:pt x="861" y="1426"/>
                    <a:pt x="953" y="1408"/>
                    <a:pt x="1042" y="1371"/>
                  </a:cubicBezTo>
                  <a:cubicBezTo>
                    <a:pt x="1308" y="1261"/>
                    <a:pt x="1482" y="1002"/>
                    <a:pt x="1482" y="713"/>
                  </a:cubicBezTo>
                  <a:cubicBezTo>
                    <a:pt x="1482" y="320"/>
                    <a:pt x="1163"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0" name="Google Shape;1740;p67"/>
            <p:cNvSpPr/>
            <p:nvPr/>
          </p:nvSpPr>
          <p:spPr>
            <a:xfrm>
              <a:off x="7705358" y="1559397"/>
              <a:ext cx="67487" cy="64936"/>
            </a:xfrm>
            <a:custGeom>
              <a:rect b="b" l="l" r="r" t="t"/>
              <a:pathLst>
                <a:path extrusionOk="0" h="1426" w="1482">
                  <a:moveTo>
                    <a:pt x="714" y="0"/>
                  </a:moveTo>
                  <a:cubicBezTo>
                    <a:pt x="622" y="0"/>
                    <a:pt x="529" y="18"/>
                    <a:pt x="440" y="55"/>
                  </a:cubicBezTo>
                  <a:cubicBezTo>
                    <a:pt x="174" y="165"/>
                    <a:pt x="0" y="424"/>
                    <a:pt x="0" y="713"/>
                  </a:cubicBezTo>
                  <a:cubicBezTo>
                    <a:pt x="0" y="1106"/>
                    <a:pt x="320" y="1426"/>
                    <a:pt x="713" y="1426"/>
                  </a:cubicBezTo>
                  <a:cubicBezTo>
                    <a:pt x="1001" y="1426"/>
                    <a:pt x="1261" y="1252"/>
                    <a:pt x="1371" y="985"/>
                  </a:cubicBezTo>
                  <a:cubicBezTo>
                    <a:pt x="1481" y="719"/>
                    <a:pt x="1421" y="413"/>
                    <a:pt x="1216" y="209"/>
                  </a:cubicBezTo>
                  <a:cubicBezTo>
                    <a:pt x="1081" y="73"/>
                    <a:pt x="899" y="0"/>
                    <a:pt x="714"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1" name="Google Shape;1741;p67"/>
            <p:cNvSpPr/>
            <p:nvPr/>
          </p:nvSpPr>
          <p:spPr>
            <a:xfrm>
              <a:off x="5910390" y="1942644"/>
              <a:ext cx="67487" cy="64891"/>
            </a:xfrm>
            <a:custGeom>
              <a:rect b="b" l="l" r="r" t="t"/>
              <a:pathLst>
                <a:path extrusionOk="0" h="1425" w="1482">
                  <a:moveTo>
                    <a:pt x="769" y="0"/>
                  </a:moveTo>
                  <a:cubicBezTo>
                    <a:pt x="481" y="0"/>
                    <a:pt x="221" y="174"/>
                    <a:pt x="111" y="439"/>
                  </a:cubicBezTo>
                  <a:cubicBezTo>
                    <a:pt x="1" y="705"/>
                    <a:pt x="62" y="1012"/>
                    <a:pt x="266" y="1216"/>
                  </a:cubicBezTo>
                  <a:cubicBezTo>
                    <a:pt x="403" y="1352"/>
                    <a:pt x="585" y="1425"/>
                    <a:pt x="771" y="1425"/>
                  </a:cubicBezTo>
                  <a:cubicBezTo>
                    <a:pt x="863" y="1425"/>
                    <a:pt x="955" y="1407"/>
                    <a:pt x="1043" y="1371"/>
                  </a:cubicBezTo>
                  <a:cubicBezTo>
                    <a:pt x="1308" y="1260"/>
                    <a:pt x="1482" y="1000"/>
                    <a:pt x="1482" y="713"/>
                  </a:cubicBezTo>
                  <a:cubicBezTo>
                    <a:pt x="1482" y="318"/>
                    <a:pt x="1164"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2" name="Google Shape;1742;p67"/>
            <p:cNvSpPr/>
            <p:nvPr/>
          </p:nvSpPr>
          <p:spPr>
            <a:xfrm>
              <a:off x="6358529" y="1942644"/>
              <a:ext cx="67487" cy="64891"/>
            </a:xfrm>
            <a:custGeom>
              <a:rect b="b" l="l" r="r" t="t"/>
              <a:pathLst>
                <a:path extrusionOk="0" h="1425" w="1482">
                  <a:moveTo>
                    <a:pt x="769" y="0"/>
                  </a:moveTo>
                  <a:cubicBezTo>
                    <a:pt x="480" y="0"/>
                    <a:pt x="220" y="174"/>
                    <a:pt x="111" y="439"/>
                  </a:cubicBezTo>
                  <a:cubicBezTo>
                    <a:pt x="1" y="705"/>
                    <a:pt x="61" y="1012"/>
                    <a:pt x="266" y="1216"/>
                  </a:cubicBezTo>
                  <a:cubicBezTo>
                    <a:pt x="402" y="1352"/>
                    <a:pt x="584" y="1425"/>
                    <a:pt x="770" y="1425"/>
                  </a:cubicBezTo>
                  <a:cubicBezTo>
                    <a:pt x="861" y="1425"/>
                    <a:pt x="953" y="1407"/>
                    <a:pt x="1041" y="1371"/>
                  </a:cubicBezTo>
                  <a:cubicBezTo>
                    <a:pt x="1308" y="1260"/>
                    <a:pt x="1482" y="1000"/>
                    <a:pt x="1482" y="713"/>
                  </a:cubicBezTo>
                  <a:cubicBezTo>
                    <a:pt x="1482" y="318"/>
                    <a:pt x="1162"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3" name="Google Shape;1743;p67"/>
            <p:cNvSpPr/>
            <p:nvPr/>
          </p:nvSpPr>
          <p:spPr>
            <a:xfrm>
              <a:off x="6806576" y="1942644"/>
              <a:ext cx="67532" cy="64891"/>
            </a:xfrm>
            <a:custGeom>
              <a:rect b="b" l="l" r="r" t="t"/>
              <a:pathLst>
                <a:path extrusionOk="0" h="1425" w="1483">
                  <a:moveTo>
                    <a:pt x="769" y="0"/>
                  </a:moveTo>
                  <a:cubicBezTo>
                    <a:pt x="481" y="0"/>
                    <a:pt x="222" y="174"/>
                    <a:pt x="111" y="439"/>
                  </a:cubicBezTo>
                  <a:cubicBezTo>
                    <a:pt x="1" y="705"/>
                    <a:pt x="63" y="1012"/>
                    <a:pt x="266" y="1216"/>
                  </a:cubicBezTo>
                  <a:cubicBezTo>
                    <a:pt x="403" y="1352"/>
                    <a:pt x="586" y="1425"/>
                    <a:pt x="771" y="1425"/>
                  </a:cubicBezTo>
                  <a:cubicBezTo>
                    <a:pt x="863" y="1425"/>
                    <a:pt x="955" y="1407"/>
                    <a:pt x="1043" y="1371"/>
                  </a:cubicBezTo>
                  <a:cubicBezTo>
                    <a:pt x="1308" y="1260"/>
                    <a:pt x="1482" y="1000"/>
                    <a:pt x="1482" y="713"/>
                  </a:cubicBezTo>
                  <a:cubicBezTo>
                    <a:pt x="1482" y="318"/>
                    <a:pt x="1164"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4" name="Google Shape;1744;p67"/>
            <p:cNvSpPr/>
            <p:nvPr/>
          </p:nvSpPr>
          <p:spPr>
            <a:xfrm>
              <a:off x="7254715" y="1942644"/>
              <a:ext cx="67487" cy="64891"/>
            </a:xfrm>
            <a:custGeom>
              <a:rect b="b" l="l" r="r" t="t"/>
              <a:pathLst>
                <a:path extrusionOk="0" h="1425" w="1482">
                  <a:moveTo>
                    <a:pt x="769" y="0"/>
                  </a:moveTo>
                  <a:cubicBezTo>
                    <a:pt x="481" y="0"/>
                    <a:pt x="220" y="174"/>
                    <a:pt x="111" y="439"/>
                  </a:cubicBezTo>
                  <a:cubicBezTo>
                    <a:pt x="1" y="705"/>
                    <a:pt x="61" y="1012"/>
                    <a:pt x="266" y="1216"/>
                  </a:cubicBezTo>
                  <a:cubicBezTo>
                    <a:pt x="402" y="1352"/>
                    <a:pt x="584" y="1425"/>
                    <a:pt x="770" y="1425"/>
                  </a:cubicBezTo>
                  <a:cubicBezTo>
                    <a:pt x="861" y="1425"/>
                    <a:pt x="954" y="1407"/>
                    <a:pt x="1042" y="1371"/>
                  </a:cubicBezTo>
                  <a:cubicBezTo>
                    <a:pt x="1308" y="1260"/>
                    <a:pt x="1482" y="1000"/>
                    <a:pt x="1482" y="713"/>
                  </a:cubicBezTo>
                  <a:cubicBezTo>
                    <a:pt x="1482" y="318"/>
                    <a:pt x="1163"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5" name="Google Shape;1745;p67"/>
            <p:cNvSpPr/>
            <p:nvPr/>
          </p:nvSpPr>
          <p:spPr>
            <a:xfrm>
              <a:off x="7702808" y="1942644"/>
              <a:ext cx="67487" cy="64891"/>
            </a:xfrm>
            <a:custGeom>
              <a:rect b="b" l="l" r="r" t="t"/>
              <a:pathLst>
                <a:path extrusionOk="0" h="1425" w="1482">
                  <a:moveTo>
                    <a:pt x="769" y="0"/>
                  </a:moveTo>
                  <a:cubicBezTo>
                    <a:pt x="480" y="0"/>
                    <a:pt x="221" y="174"/>
                    <a:pt x="111" y="439"/>
                  </a:cubicBezTo>
                  <a:cubicBezTo>
                    <a:pt x="0" y="705"/>
                    <a:pt x="62" y="1012"/>
                    <a:pt x="265" y="1216"/>
                  </a:cubicBezTo>
                  <a:cubicBezTo>
                    <a:pt x="402" y="1352"/>
                    <a:pt x="585" y="1425"/>
                    <a:pt x="771" y="1425"/>
                  </a:cubicBezTo>
                  <a:cubicBezTo>
                    <a:pt x="862" y="1425"/>
                    <a:pt x="955" y="1407"/>
                    <a:pt x="1043" y="1371"/>
                  </a:cubicBezTo>
                  <a:cubicBezTo>
                    <a:pt x="1308" y="1260"/>
                    <a:pt x="1481" y="1000"/>
                    <a:pt x="1481" y="713"/>
                  </a:cubicBezTo>
                  <a:cubicBezTo>
                    <a:pt x="1481" y="318"/>
                    <a:pt x="1163"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6" name="Google Shape;1746;p67"/>
            <p:cNvSpPr/>
            <p:nvPr/>
          </p:nvSpPr>
          <p:spPr>
            <a:xfrm>
              <a:off x="5910390" y="2325800"/>
              <a:ext cx="67487" cy="64936"/>
            </a:xfrm>
            <a:custGeom>
              <a:rect b="b" l="l" r="r" t="t"/>
              <a:pathLst>
                <a:path extrusionOk="0" h="1426" w="1482">
                  <a:moveTo>
                    <a:pt x="769" y="0"/>
                  </a:moveTo>
                  <a:cubicBezTo>
                    <a:pt x="481" y="0"/>
                    <a:pt x="221" y="174"/>
                    <a:pt x="111" y="441"/>
                  </a:cubicBezTo>
                  <a:cubicBezTo>
                    <a:pt x="1" y="707"/>
                    <a:pt x="62" y="1013"/>
                    <a:pt x="266" y="1216"/>
                  </a:cubicBezTo>
                  <a:cubicBezTo>
                    <a:pt x="402" y="1353"/>
                    <a:pt x="584" y="1426"/>
                    <a:pt x="770" y="1426"/>
                  </a:cubicBezTo>
                  <a:cubicBezTo>
                    <a:pt x="862" y="1426"/>
                    <a:pt x="955" y="1408"/>
                    <a:pt x="1043" y="1371"/>
                  </a:cubicBezTo>
                  <a:cubicBezTo>
                    <a:pt x="1308" y="1261"/>
                    <a:pt x="1482" y="1002"/>
                    <a:pt x="1482" y="713"/>
                  </a:cubicBezTo>
                  <a:cubicBezTo>
                    <a:pt x="1482" y="320"/>
                    <a:pt x="1164"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7" name="Google Shape;1747;p67"/>
            <p:cNvSpPr/>
            <p:nvPr/>
          </p:nvSpPr>
          <p:spPr>
            <a:xfrm>
              <a:off x="6358529" y="2325800"/>
              <a:ext cx="67487" cy="64936"/>
            </a:xfrm>
            <a:custGeom>
              <a:rect b="b" l="l" r="r" t="t"/>
              <a:pathLst>
                <a:path extrusionOk="0" h="1426" w="1482">
                  <a:moveTo>
                    <a:pt x="769" y="0"/>
                  </a:moveTo>
                  <a:cubicBezTo>
                    <a:pt x="480" y="0"/>
                    <a:pt x="220" y="174"/>
                    <a:pt x="111" y="441"/>
                  </a:cubicBezTo>
                  <a:cubicBezTo>
                    <a:pt x="1" y="707"/>
                    <a:pt x="61" y="1013"/>
                    <a:pt x="266" y="1216"/>
                  </a:cubicBezTo>
                  <a:cubicBezTo>
                    <a:pt x="401" y="1353"/>
                    <a:pt x="583" y="1426"/>
                    <a:pt x="768" y="1426"/>
                  </a:cubicBezTo>
                  <a:cubicBezTo>
                    <a:pt x="860" y="1426"/>
                    <a:pt x="953" y="1408"/>
                    <a:pt x="1041" y="1371"/>
                  </a:cubicBezTo>
                  <a:cubicBezTo>
                    <a:pt x="1308" y="1261"/>
                    <a:pt x="1482" y="1002"/>
                    <a:pt x="1482" y="713"/>
                  </a:cubicBezTo>
                  <a:cubicBezTo>
                    <a:pt x="1482" y="320"/>
                    <a:pt x="1162"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8" name="Google Shape;1748;p67"/>
            <p:cNvSpPr/>
            <p:nvPr/>
          </p:nvSpPr>
          <p:spPr>
            <a:xfrm>
              <a:off x="6806576" y="2325800"/>
              <a:ext cx="67532" cy="64936"/>
            </a:xfrm>
            <a:custGeom>
              <a:rect b="b" l="l" r="r" t="t"/>
              <a:pathLst>
                <a:path extrusionOk="0" h="1426" w="1483">
                  <a:moveTo>
                    <a:pt x="769" y="0"/>
                  </a:moveTo>
                  <a:cubicBezTo>
                    <a:pt x="481" y="0"/>
                    <a:pt x="222" y="174"/>
                    <a:pt x="111" y="441"/>
                  </a:cubicBezTo>
                  <a:cubicBezTo>
                    <a:pt x="1" y="707"/>
                    <a:pt x="63" y="1013"/>
                    <a:pt x="266" y="1216"/>
                  </a:cubicBezTo>
                  <a:cubicBezTo>
                    <a:pt x="403" y="1353"/>
                    <a:pt x="585" y="1426"/>
                    <a:pt x="770" y="1426"/>
                  </a:cubicBezTo>
                  <a:cubicBezTo>
                    <a:pt x="862" y="1426"/>
                    <a:pt x="955" y="1408"/>
                    <a:pt x="1043" y="1371"/>
                  </a:cubicBezTo>
                  <a:cubicBezTo>
                    <a:pt x="1308" y="1261"/>
                    <a:pt x="1482" y="1002"/>
                    <a:pt x="1482" y="713"/>
                  </a:cubicBezTo>
                  <a:cubicBezTo>
                    <a:pt x="1482" y="320"/>
                    <a:pt x="1164"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9" name="Google Shape;1749;p67"/>
            <p:cNvSpPr/>
            <p:nvPr/>
          </p:nvSpPr>
          <p:spPr>
            <a:xfrm>
              <a:off x="7254715" y="2325800"/>
              <a:ext cx="67487" cy="64936"/>
            </a:xfrm>
            <a:custGeom>
              <a:rect b="b" l="l" r="r" t="t"/>
              <a:pathLst>
                <a:path extrusionOk="0" h="1426" w="1482">
                  <a:moveTo>
                    <a:pt x="769" y="0"/>
                  </a:moveTo>
                  <a:cubicBezTo>
                    <a:pt x="481" y="0"/>
                    <a:pt x="220" y="174"/>
                    <a:pt x="111" y="441"/>
                  </a:cubicBezTo>
                  <a:cubicBezTo>
                    <a:pt x="1" y="707"/>
                    <a:pt x="61" y="1013"/>
                    <a:pt x="266" y="1216"/>
                  </a:cubicBezTo>
                  <a:cubicBezTo>
                    <a:pt x="402" y="1353"/>
                    <a:pt x="583" y="1426"/>
                    <a:pt x="769" y="1426"/>
                  </a:cubicBezTo>
                  <a:cubicBezTo>
                    <a:pt x="861" y="1426"/>
                    <a:pt x="953" y="1408"/>
                    <a:pt x="1042" y="1371"/>
                  </a:cubicBezTo>
                  <a:cubicBezTo>
                    <a:pt x="1308" y="1261"/>
                    <a:pt x="1482" y="1002"/>
                    <a:pt x="1482" y="713"/>
                  </a:cubicBezTo>
                  <a:cubicBezTo>
                    <a:pt x="1482" y="320"/>
                    <a:pt x="1163"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0" name="Google Shape;1750;p67"/>
            <p:cNvSpPr/>
            <p:nvPr/>
          </p:nvSpPr>
          <p:spPr>
            <a:xfrm>
              <a:off x="7702808" y="2325800"/>
              <a:ext cx="67487" cy="64936"/>
            </a:xfrm>
            <a:custGeom>
              <a:rect b="b" l="l" r="r" t="t"/>
              <a:pathLst>
                <a:path extrusionOk="0" h="1426" w="1482">
                  <a:moveTo>
                    <a:pt x="769" y="0"/>
                  </a:moveTo>
                  <a:cubicBezTo>
                    <a:pt x="480" y="0"/>
                    <a:pt x="221" y="174"/>
                    <a:pt x="111" y="441"/>
                  </a:cubicBezTo>
                  <a:cubicBezTo>
                    <a:pt x="0" y="707"/>
                    <a:pt x="62" y="1013"/>
                    <a:pt x="265" y="1216"/>
                  </a:cubicBezTo>
                  <a:cubicBezTo>
                    <a:pt x="402" y="1353"/>
                    <a:pt x="584" y="1426"/>
                    <a:pt x="769" y="1426"/>
                  </a:cubicBezTo>
                  <a:cubicBezTo>
                    <a:pt x="861" y="1426"/>
                    <a:pt x="954" y="1408"/>
                    <a:pt x="1043" y="1371"/>
                  </a:cubicBezTo>
                  <a:cubicBezTo>
                    <a:pt x="1308" y="1261"/>
                    <a:pt x="1481" y="1002"/>
                    <a:pt x="1481" y="713"/>
                  </a:cubicBezTo>
                  <a:cubicBezTo>
                    <a:pt x="1481" y="320"/>
                    <a:pt x="1163"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1" name="Google Shape;1751;p67"/>
            <p:cNvSpPr/>
            <p:nvPr/>
          </p:nvSpPr>
          <p:spPr>
            <a:xfrm>
              <a:off x="5910390" y="2709047"/>
              <a:ext cx="67487" cy="64891"/>
            </a:xfrm>
            <a:custGeom>
              <a:rect b="b" l="l" r="r" t="t"/>
              <a:pathLst>
                <a:path extrusionOk="0" h="1425" w="1482">
                  <a:moveTo>
                    <a:pt x="769" y="0"/>
                  </a:moveTo>
                  <a:cubicBezTo>
                    <a:pt x="481" y="0"/>
                    <a:pt x="221" y="174"/>
                    <a:pt x="111" y="439"/>
                  </a:cubicBezTo>
                  <a:cubicBezTo>
                    <a:pt x="1" y="705"/>
                    <a:pt x="62" y="1012"/>
                    <a:pt x="266" y="1216"/>
                  </a:cubicBezTo>
                  <a:cubicBezTo>
                    <a:pt x="402" y="1352"/>
                    <a:pt x="585" y="1425"/>
                    <a:pt x="770" y="1425"/>
                  </a:cubicBezTo>
                  <a:cubicBezTo>
                    <a:pt x="862" y="1425"/>
                    <a:pt x="954" y="1407"/>
                    <a:pt x="1042" y="1371"/>
                  </a:cubicBezTo>
                  <a:cubicBezTo>
                    <a:pt x="1308" y="1260"/>
                    <a:pt x="1482" y="1000"/>
                    <a:pt x="1482" y="713"/>
                  </a:cubicBezTo>
                  <a:cubicBezTo>
                    <a:pt x="1482" y="318"/>
                    <a:pt x="1164"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2" name="Google Shape;1752;p67"/>
            <p:cNvSpPr/>
            <p:nvPr/>
          </p:nvSpPr>
          <p:spPr>
            <a:xfrm>
              <a:off x="6358529" y="2709047"/>
              <a:ext cx="67487" cy="64891"/>
            </a:xfrm>
            <a:custGeom>
              <a:rect b="b" l="l" r="r" t="t"/>
              <a:pathLst>
                <a:path extrusionOk="0" h="1425" w="1482">
                  <a:moveTo>
                    <a:pt x="769" y="0"/>
                  </a:moveTo>
                  <a:cubicBezTo>
                    <a:pt x="480" y="0"/>
                    <a:pt x="221" y="174"/>
                    <a:pt x="111" y="439"/>
                  </a:cubicBezTo>
                  <a:cubicBezTo>
                    <a:pt x="1" y="705"/>
                    <a:pt x="61" y="1012"/>
                    <a:pt x="266" y="1216"/>
                  </a:cubicBezTo>
                  <a:cubicBezTo>
                    <a:pt x="402" y="1352"/>
                    <a:pt x="584" y="1425"/>
                    <a:pt x="770" y="1425"/>
                  </a:cubicBezTo>
                  <a:cubicBezTo>
                    <a:pt x="861" y="1425"/>
                    <a:pt x="953" y="1407"/>
                    <a:pt x="1041" y="1371"/>
                  </a:cubicBezTo>
                  <a:cubicBezTo>
                    <a:pt x="1308" y="1260"/>
                    <a:pt x="1482" y="1000"/>
                    <a:pt x="1482" y="713"/>
                  </a:cubicBezTo>
                  <a:cubicBezTo>
                    <a:pt x="1482" y="318"/>
                    <a:pt x="1162"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3" name="Google Shape;1753;p67"/>
            <p:cNvSpPr/>
            <p:nvPr/>
          </p:nvSpPr>
          <p:spPr>
            <a:xfrm>
              <a:off x="6806576" y="2709047"/>
              <a:ext cx="67532" cy="64891"/>
            </a:xfrm>
            <a:custGeom>
              <a:rect b="b" l="l" r="r" t="t"/>
              <a:pathLst>
                <a:path extrusionOk="0" h="1425" w="1483">
                  <a:moveTo>
                    <a:pt x="769" y="0"/>
                  </a:moveTo>
                  <a:cubicBezTo>
                    <a:pt x="481" y="0"/>
                    <a:pt x="222" y="174"/>
                    <a:pt x="111" y="439"/>
                  </a:cubicBezTo>
                  <a:cubicBezTo>
                    <a:pt x="1" y="705"/>
                    <a:pt x="63" y="1012"/>
                    <a:pt x="266" y="1216"/>
                  </a:cubicBezTo>
                  <a:cubicBezTo>
                    <a:pt x="402" y="1352"/>
                    <a:pt x="585" y="1425"/>
                    <a:pt x="771" y="1425"/>
                  </a:cubicBezTo>
                  <a:cubicBezTo>
                    <a:pt x="862" y="1425"/>
                    <a:pt x="954" y="1407"/>
                    <a:pt x="1042" y="1371"/>
                  </a:cubicBezTo>
                  <a:cubicBezTo>
                    <a:pt x="1308" y="1260"/>
                    <a:pt x="1482" y="1000"/>
                    <a:pt x="1482" y="713"/>
                  </a:cubicBezTo>
                  <a:cubicBezTo>
                    <a:pt x="1482" y="318"/>
                    <a:pt x="1164"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4" name="Google Shape;1754;p67"/>
            <p:cNvSpPr/>
            <p:nvPr/>
          </p:nvSpPr>
          <p:spPr>
            <a:xfrm>
              <a:off x="7254715" y="2709047"/>
              <a:ext cx="67487" cy="64891"/>
            </a:xfrm>
            <a:custGeom>
              <a:rect b="b" l="l" r="r" t="t"/>
              <a:pathLst>
                <a:path extrusionOk="0" h="1425" w="1482">
                  <a:moveTo>
                    <a:pt x="769" y="0"/>
                  </a:moveTo>
                  <a:cubicBezTo>
                    <a:pt x="481" y="0"/>
                    <a:pt x="222" y="174"/>
                    <a:pt x="111" y="439"/>
                  </a:cubicBezTo>
                  <a:cubicBezTo>
                    <a:pt x="1" y="705"/>
                    <a:pt x="61" y="1012"/>
                    <a:pt x="266" y="1216"/>
                  </a:cubicBezTo>
                  <a:cubicBezTo>
                    <a:pt x="402" y="1352"/>
                    <a:pt x="584" y="1425"/>
                    <a:pt x="770" y="1425"/>
                  </a:cubicBezTo>
                  <a:cubicBezTo>
                    <a:pt x="861" y="1425"/>
                    <a:pt x="954" y="1407"/>
                    <a:pt x="1042" y="1371"/>
                  </a:cubicBezTo>
                  <a:cubicBezTo>
                    <a:pt x="1308" y="1260"/>
                    <a:pt x="1482" y="1000"/>
                    <a:pt x="1482" y="713"/>
                  </a:cubicBezTo>
                  <a:cubicBezTo>
                    <a:pt x="1482" y="318"/>
                    <a:pt x="1163"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5" name="Google Shape;1755;p67"/>
            <p:cNvSpPr/>
            <p:nvPr/>
          </p:nvSpPr>
          <p:spPr>
            <a:xfrm>
              <a:off x="7702808" y="2709047"/>
              <a:ext cx="67487" cy="64891"/>
            </a:xfrm>
            <a:custGeom>
              <a:rect b="b" l="l" r="r" t="t"/>
              <a:pathLst>
                <a:path extrusionOk="0" h="1425" w="1482">
                  <a:moveTo>
                    <a:pt x="769" y="0"/>
                  </a:moveTo>
                  <a:cubicBezTo>
                    <a:pt x="480" y="0"/>
                    <a:pt x="221" y="174"/>
                    <a:pt x="111" y="439"/>
                  </a:cubicBezTo>
                  <a:cubicBezTo>
                    <a:pt x="0" y="705"/>
                    <a:pt x="62" y="1012"/>
                    <a:pt x="265" y="1216"/>
                  </a:cubicBezTo>
                  <a:cubicBezTo>
                    <a:pt x="401" y="1352"/>
                    <a:pt x="584" y="1425"/>
                    <a:pt x="770" y="1425"/>
                  </a:cubicBezTo>
                  <a:cubicBezTo>
                    <a:pt x="861" y="1425"/>
                    <a:pt x="954" y="1407"/>
                    <a:pt x="1041" y="1371"/>
                  </a:cubicBezTo>
                  <a:cubicBezTo>
                    <a:pt x="1308" y="1260"/>
                    <a:pt x="1481" y="1000"/>
                    <a:pt x="1481" y="713"/>
                  </a:cubicBezTo>
                  <a:cubicBezTo>
                    <a:pt x="1481" y="318"/>
                    <a:pt x="1163"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6" name="Google Shape;1756;p67"/>
            <p:cNvSpPr/>
            <p:nvPr/>
          </p:nvSpPr>
          <p:spPr>
            <a:xfrm>
              <a:off x="5910390" y="3092203"/>
              <a:ext cx="67487" cy="64936"/>
            </a:xfrm>
            <a:custGeom>
              <a:rect b="b" l="l" r="r" t="t"/>
              <a:pathLst>
                <a:path extrusionOk="0" h="1426" w="1482">
                  <a:moveTo>
                    <a:pt x="769" y="0"/>
                  </a:moveTo>
                  <a:cubicBezTo>
                    <a:pt x="481" y="0"/>
                    <a:pt x="221" y="174"/>
                    <a:pt x="111" y="441"/>
                  </a:cubicBezTo>
                  <a:cubicBezTo>
                    <a:pt x="1" y="707"/>
                    <a:pt x="62" y="1013"/>
                    <a:pt x="266" y="1216"/>
                  </a:cubicBezTo>
                  <a:cubicBezTo>
                    <a:pt x="401" y="1353"/>
                    <a:pt x="584" y="1425"/>
                    <a:pt x="769" y="1425"/>
                  </a:cubicBezTo>
                  <a:cubicBezTo>
                    <a:pt x="861" y="1425"/>
                    <a:pt x="954" y="1408"/>
                    <a:pt x="1042" y="1371"/>
                  </a:cubicBezTo>
                  <a:cubicBezTo>
                    <a:pt x="1308" y="1261"/>
                    <a:pt x="1482" y="1001"/>
                    <a:pt x="1482" y="713"/>
                  </a:cubicBezTo>
                  <a:cubicBezTo>
                    <a:pt x="1482" y="320"/>
                    <a:pt x="1164"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7" name="Google Shape;1757;p67"/>
            <p:cNvSpPr/>
            <p:nvPr/>
          </p:nvSpPr>
          <p:spPr>
            <a:xfrm>
              <a:off x="6358529" y="3092203"/>
              <a:ext cx="67487" cy="64936"/>
            </a:xfrm>
            <a:custGeom>
              <a:rect b="b" l="l" r="r" t="t"/>
              <a:pathLst>
                <a:path extrusionOk="0" h="1426" w="1482">
                  <a:moveTo>
                    <a:pt x="769" y="0"/>
                  </a:moveTo>
                  <a:cubicBezTo>
                    <a:pt x="480" y="0"/>
                    <a:pt x="221" y="174"/>
                    <a:pt x="111" y="441"/>
                  </a:cubicBezTo>
                  <a:cubicBezTo>
                    <a:pt x="1" y="707"/>
                    <a:pt x="61" y="1013"/>
                    <a:pt x="266" y="1216"/>
                  </a:cubicBezTo>
                  <a:cubicBezTo>
                    <a:pt x="401" y="1353"/>
                    <a:pt x="583" y="1425"/>
                    <a:pt x="768" y="1425"/>
                  </a:cubicBezTo>
                  <a:cubicBezTo>
                    <a:pt x="860" y="1425"/>
                    <a:pt x="953" y="1408"/>
                    <a:pt x="1041" y="1371"/>
                  </a:cubicBezTo>
                  <a:cubicBezTo>
                    <a:pt x="1308" y="1261"/>
                    <a:pt x="1482" y="1001"/>
                    <a:pt x="1482" y="713"/>
                  </a:cubicBezTo>
                  <a:cubicBezTo>
                    <a:pt x="1482" y="320"/>
                    <a:pt x="1162"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8" name="Google Shape;1758;p67"/>
            <p:cNvSpPr/>
            <p:nvPr/>
          </p:nvSpPr>
          <p:spPr>
            <a:xfrm>
              <a:off x="6806576" y="3092203"/>
              <a:ext cx="67532" cy="64936"/>
            </a:xfrm>
            <a:custGeom>
              <a:rect b="b" l="l" r="r" t="t"/>
              <a:pathLst>
                <a:path extrusionOk="0" h="1426" w="1483">
                  <a:moveTo>
                    <a:pt x="769" y="0"/>
                  </a:moveTo>
                  <a:cubicBezTo>
                    <a:pt x="481" y="0"/>
                    <a:pt x="222" y="174"/>
                    <a:pt x="111" y="441"/>
                  </a:cubicBezTo>
                  <a:cubicBezTo>
                    <a:pt x="1" y="707"/>
                    <a:pt x="63" y="1013"/>
                    <a:pt x="266" y="1216"/>
                  </a:cubicBezTo>
                  <a:cubicBezTo>
                    <a:pt x="402" y="1353"/>
                    <a:pt x="584" y="1425"/>
                    <a:pt x="769" y="1425"/>
                  </a:cubicBezTo>
                  <a:cubicBezTo>
                    <a:pt x="861" y="1425"/>
                    <a:pt x="954" y="1408"/>
                    <a:pt x="1042" y="1371"/>
                  </a:cubicBezTo>
                  <a:cubicBezTo>
                    <a:pt x="1308" y="1261"/>
                    <a:pt x="1482" y="1001"/>
                    <a:pt x="1482" y="713"/>
                  </a:cubicBezTo>
                  <a:cubicBezTo>
                    <a:pt x="1482" y="320"/>
                    <a:pt x="1164"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9" name="Google Shape;1759;p67"/>
            <p:cNvSpPr/>
            <p:nvPr/>
          </p:nvSpPr>
          <p:spPr>
            <a:xfrm>
              <a:off x="7254715" y="3092203"/>
              <a:ext cx="67487" cy="64936"/>
            </a:xfrm>
            <a:custGeom>
              <a:rect b="b" l="l" r="r" t="t"/>
              <a:pathLst>
                <a:path extrusionOk="0" h="1426" w="1482">
                  <a:moveTo>
                    <a:pt x="769" y="0"/>
                  </a:moveTo>
                  <a:cubicBezTo>
                    <a:pt x="481" y="0"/>
                    <a:pt x="222" y="174"/>
                    <a:pt x="111" y="441"/>
                  </a:cubicBezTo>
                  <a:cubicBezTo>
                    <a:pt x="1" y="707"/>
                    <a:pt x="61" y="1013"/>
                    <a:pt x="266" y="1216"/>
                  </a:cubicBezTo>
                  <a:cubicBezTo>
                    <a:pt x="402" y="1353"/>
                    <a:pt x="583" y="1425"/>
                    <a:pt x="769" y="1425"/>
                  </a:cubicBezTo>
                  <a:cubicBezTo>
                    <a:pt x="861" y="1425"/>
                    <a:pt x="953" y="1408"/>
                    <a:pt x="1042" y="1371"/>
                  </a:cubicBezTo>
                  <a:cubicBezTo>
                    <a:pt x="1308" y="1261"/>
                    <a:pt x="1482" y="1001"/>
                    <a:pt x="1482" y="713"/>
                  </a:cubicBezTo>
                  <a:cubicBezTo>
                    <a:pt x="1482" y="320"/>
                    <a:pt x="1163"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0" name="Google Shape;1760;p67"/>
            <p:cNvSpPr/>
            <p:nvPr/>
          </p:nvSpPr>
          <p:spPr>
            <a:xfrm>
              <a:off x="7702808" y="3092203"/>
              <a:ext cx="67487" cy="64936"/>
            </a:xfrm>
            <a:custGeom>
              <a:rect b="b" l="l" r="r" t="t"/>
              <a:pathLst>
                <a:path extrusionOk="0" h="1426" w="1482">
                  <a:moveTo>
                    <a:pt x="769" y="0"/>
                  </a:moveTo>
                  <a:cubicBezTo>
                    <a:pt x="480" y="0"/>
                    <a:pt x="221" y="174"/>
                    <a:pt x="111" y="441"/>
                  </a:cubicBezTo>
                  <a:cubicBezTo>
                    <a:pt x="0" y="707"/>
                    <a:pt x="62" y="1013"/>
                    <a:pt x="265" y="1216"/>
                  </a:cubicBezTo>
                  <a:cubicBezTo>
                    <a:pt x="401" y="1353"/>
                    <a:pt x="583" y="1425"/>
                    <a:pt x="769" y="1425"/>
                  </a:cubicBezTo>
                  <a:cubicBezTo>
                    <a:pt x="861" y="1425"/>
                    <a:pt x="953" y="1408"/>
                    <a:pt x="1041" y="1371"/>
                  </a:cubicBezTo>
                  <a:cubicBezTo>
                    <a:pt x="1308" y="1261"/>
                    <a:pt x="1481" y="1001"/>
                    <a:pt x="1481" y="713"/>
                  </a:cubicBezTo>
                  <a:cubicBezTo>
                    <a:pt x="1481" y="320"/>
                    <a:pt x="1163"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1" name="Google Shape;1761;p67"/>
            <p:cNvSpPr/>
            <p:nvPr/>
          </p:nvSpPr>
          <p:spPr>
            <a:xfrm>
              <a:off x="5884980" y="1573423"/>
              <a:ext cx="67487" cy="64891"/>
            </a:xfrm>
            <a:custGeom>
              <a:rect b="b" l="l" r="r" t="t"/>
              <a:pathLst>
                <a:path extrusionOk="0" h="1425" w="1482">
                  <a:moveTo>
                    <a:pt x="769" y="0"/>
                  </a:moveTo>
                  <a:cubicBezTo>
                    <a:pt x="481" y="0"/>
                    <a:pt x="221" y="174"/>
                    <a:pt x="111" y="440"/>
                  </a:cubicBezTo>
                  <a:cubicBezTo>
                    <a:pt x="1" y="705"/>
                    <a:pt x="61" y="1013"/>
                    <a:pt x="266" y="1216"/>
                  </a:cubicBezTo>
                  <a:cubicBezTo>
                    <a:pt x="402" y="1352"/>
                    <a:pt x="584" y="1425"/>
                    <a:pt x="770" y="1425"/>
                  </a:cubicBezTo>
                  <a:cubicBezTo>
                    <a:pt x="861" y="1425"/>
                    <a:pt x="953" y="1407"/>
                    <a:pt x="1042" y="1371"/>
                  </a:cubicBezTo>
                  <a:cubicBezTo>
                    <a:pt x="1308" y="1260"/>
                    <a:pt x="1482" y="1001"/>
                    <a:pt x="1482" y="713"/>
                  </a:cubicBezTo>
                  <a:cubicBezTo>
                    <a:pt x="1482" y="318"/>
                    <a:pt x="1162" y="0"/>
                    <a:pt x="769"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2" name="Google Shape;1762;p67"/>
            <p:cNvSpPr/>
            <p:nvPr/>
          </p:nvSpPr>
          <p:spPr>
            <a:xfrm>
              <a:off x="6333073" y="1573423"/>
              <a:ext cx="67487" cy="64891"/>
            </a:xfrm>
            <a:custGeom>
              <a:rect b="b" l="l" r="r" t="t"/>
              <a:pathLst>
                <a:path extrusionOk="0" h="1425" w="1482">
                  <a:moveTo>
                    <a:pt x="769" y="0"/>
                  </a:moveTo>
                  <a:cubicBezTo>
                    <a:pt x="480" y="0"/>
                    <a:pt x="221" y="174"/>
                    <a:pt x="110" y="439"/>
                  </a:cubicBezTo>
                  <a:cubicBezTo>
                    <a:pt x="0" y="705"/>
                    <a:pt x="60" y="1012"/>
                    <a:pt x="265" y="1216"/>
                  </a:cubicBezTo>
                  <a:cubicBezTo>
                    <a:pt x="401" y="1352"/>
                    <a:pt x="583" y="1425"/>
                    <a:pt x="769" y="1425"/>
                  </a:cubicBezTo>
                  <a:cubicBezTo>
                    <a:pt x="861" y="1425"/>
                    <a:pt x="953" y="1407"/>
                    <a:pt x="1041" y="1371"/>
                  </a:cubicBezTo>
                  <a:cubicBezTo>
                    <a:pt x="1307" y="1260"/>
                    <a:pt x="1481" y="1001"/>
                    <a:pt x="1481" y="713"/>
                  </a:cubicBezTo>
                  <a:cubicBezTo>
                    <a:pt x="1481" y="320"/>
                    <a:pt x="1162" y="0"/>
                    <a:pt x="769"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3" name="Google Shape;1763;p67"/>
            <p:cNvSpPr/>
            <p:nvPr/>
          </p:nvSpPr>
          <p:spPr>
            <a:xfrm>
              <a:off x="6781166" y="1573423"/>
              <a:ext cx="67532" cy="64891"/>
            </a:xfrm>
            <a:custGeom>
              <a:rect b="b" l="l" r="r" t="t"/>
              <a:pathLst>
                <a:path extrusionOk="0" h="1425" w="1483">
                  <a:moveTo>
                    <a:pt x="769" y="0"/>
                  </a:moveTo>
                  <a:cubicBezTo>
                    <a:pt x="481" y="0"/>
                    <a:pt x="220" y="174"/>
                    <a:pt x="110" y="440"/>
                  </a:cubicBezTo>
                  <a:cubicBezTo>
                    <a:pt x="1" y="705"/>
                    <a:pt x="61" y="1013"/>
                    <a:pt x="264" y="1216"/>
                  </a:cubicBezTo>
                  <a:cubicBezTo>
                    <a:pt x="402" y="1352"/>
                    <a:pt x="584" y="1425"/>
                    <a:pt x="770" y="1425"/>
                  </a:cubicBezTo>
                  <a:cubicBezTo>
                    <a:pt x="861" y="1425"/>
                    <a:pt x="954" y="1407"/>
                    <a:pt x="1042" y="1371"/>
                  </a:cubicBezTo>
                  <a:cubicBezTo>
                    <a:pt x="1308" y="1260"/>
                    <a:pt x="1482" y="1001"/>
                    <a:pt x="1482" y="713"/>
                  </a:cubicBezTo>
                  <a:cubicBezTo>
                    <a:pt x="1482" y="318"/>
                    <a:pt x="1163" y="0"/>
                    <a:pt x="769"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4" name="Google Shape;1764;p67"/>
            <p:cNvSpPr/>
            <p:nvPr/>
          </p:nvSpPr>
          <p:spPr>
            <a:xfrm>
              <a:off x="7229259" y="1573423"/>
              <a:ext cx="67487" cy="64891"/>
            </a:xfrm>
            <a:custGeom>
              <a:rect b="b" l="l" r="r" t="t"/>
              <a:pathLst>
                <a:path extrusionOk="0" h="1425" w="1482">
                  <a:moveTo>
                    <a:pt x="769" y="0"/>
                  </a:moveTo>
                  <a:cubicBezTo>
                    <a:pt x="480" y="0"/>
                    <a:pt x="221" y="174"/>
                    <a:pt x="111" y="439"/>
                  </a:cubicBezTo>
                  <a:cubicBezTo>
                    <a:pt x="0" y="705"/>
                    <a:pt x="61" y="1012"/>
                    <a:pt x="265" y="1216"/>
                  </a:cubicBezTo>
                  <a:cubicBezTo>
                    <a:pt x="401" y="1352"/>
                    <a:pt x="584" y="1425"/>
                    <a:pt x="769" y="1425"/>
                  </a:cubicBezTo>
                  <a:cubicBezTo>
                    <a:pt x="861" y="1425"/>
                    <a:pt x="953" y="1407"/>
                    <a:pt x="1041" y="1371"/>
                  </a:cubicBezTo>
                  <a:cubicBezTo>
                    <a:pt x="1308" y="1260"/>
                    <a:pt x="1482" y="1001"/>
                    <a:pt x="1482" y="713"/>
                  </a:cubicBezTo>
                  <a:cubicBezTo>
                    <a:pt x="1482" y="318"/>
                    <a:pt x="1164" y="0"/>
                    <a:pt x="769"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5" name="Google Shape;1765;p67"/>
            <p:cNvSpPr/>
            <p:nvPr/>
          </p:nvSpPr>
          <p:spPr>
            <a:xfrm>
              <a:off x="7679948" y="1573423"/>
              <a:ext cx="67487" cy="64936"/>
            </a:xfrm>
            <a:custGeom>
              <a:rect b="b" l="l" r="r" t="t"/>
              <a:pathLst>
                <a:path extrusionOk="0" h="1426" w="1482">
                  <a:moveTo>
                    <a:pt x="712" y="0"/>
                  </a:moveTo>
                  <a:cubicBezTo>
                    <a:pt x="620" y="0"/>
                    <a:pt x="527" y="18"/>
                    <a:pt x="439" y="55"/>
                  </a:cubicBezTo>
                  <a:cubicBezTo>
                    <a:pt x="174" y="165"/>
                    <a:pt x="0" y="424"/>
                    <a:pt x="0" y="713"/>
                  </a:cubicBezTo>
                  <a:cubicBezTo>
                    <a:pt x="0" y="1106"/>
                    <a:pt x="318" y="1425"/>
                    <a:pt x="713" y="1425"/>
                  </a:cubicBezTo>
                  <a:cubicBezTo>
                    <a:pt x="1000" y="1425"/>
                    <a:pt x="1261" y="1252"/>
                    <a:pt x="1371" y="985"/>
                  </a:cubicBezTo>
                  <a:cubicBezTo>
                    <a:pt x="1481" y="719"/>
                    <a:pt x="1420" y="412"/>
                    <a:pt x="1216" y="209"/>
                  </a:cubicBezTo>
                  <a:cubicBezTo>
                    <a:pt x="1080" y="72"/>
                    <a:pt x="898" y="0"/>
                    <a:pt x="712"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6" name="Google Shape;1766;p67"/>
            <p:cNvSpPr/>
            <p:nvPr/>
          </p:nvSpPr>
          <p:spPr>
            <a:xfrm>
              <a:off x="5884980" y="1956579"/>
              <a:ext cx="67487" cy="64936"/>
            </a:xfrm>
            <a:custGeom>
              <a:rect b="b" l="l" r="r" t="t"/>
              <a:pathLst>
                <a:path extrusionOk="0" h="1426" w="1482">
                  <a:moveTo>
                    <a:pt x="769" y="0"/>
                  </a:moveTo>
                  <a:cubicBezTo>
                    <a:pt x="481" y="0"/>
                    <a:pt x="221" y="174"/>
                    <a:pt x="111" y="441"/>
                  </a:cubicBezTo>
                  <a:cubicBezTo>
                    <a:pt x="1" y="707"/>
                    <a:pt x="61" y="1013"/>
                    <a:pt x="266" y="1216"/>
                  </a:cubicBezTo>
                  <a:cubicBezTo>
                    <a:pt x="401" y="1353"/>
                    <a:pt x="583" y="1426"/>
                    <a:pt x="768" y="1426"/>
                  </a:cubicBezTo>
                  <a:cubicBezTo>
                    <a:pt x="860" y="1426"/>
                    <a:pt x="953" y="1408"/>
                    <a:pt x="1042" y="1371"/>
                  </a:cubicBezTo>
                  <a:cubicBezTo>
                    <a:pt x="1308" y="1261"/>
                    <a:pt x="1482" y="1002"/>
                    <a:pt x="1482" y="713"/>
                  </a:cubicBezTo>
                  <a:cubicBezTo>
                    <a:pt x="1482" y="320"/>
                    <a:pt x="1162" y="0"/>
                    <a:pt x="769"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7" name="Google Shape;1767;p67"/>
            <p:cNvSpPr/>
            <p:nvPr/>
          </p:nvSpPr>
          <p:spPr>
            <a:xfrm>
              <a:off x="6333073" y="1956579"/>
              <a:ext cx="67487" cy="64936"/>
            </a:xfrm>
            <a:custGeom>
              <a:rect b="b" l="l" r="r" t="t"/>
              <a:pathLst>
                <a:path extrusionOk="0" h="1426" w="1482">
                  <a:moveTo>
                    <a:pt x="769" y="0"/>
                  </a:moveTo>
                  <a:cubicBezTo>
                    <a:pt x="480" y="0"/>
                    <a:pt x="221" y="174"/>
                    <a:pt x="110" y="441"/>
                  </a:cubicBezTo>
                  <a:cubicBezTo>
                    <a:pt x="0" y="707"/>
                    <a:pt x="60" y="1013"/>
                    <a:pt x="265" y="1216"/>
                  </a:cubicBezTo>
                  <a:cubicBezTo>
                    <a:pt x="401" y="1353"/>
                    <a:pt x="583" y="1426"/>
                    <a:pt x="768" y="1426"/>
                  </a:cubicBezTo>
                  <a:cubicBezTo>
                    <a:pt x="860" y="1426"/>
                    <a:pt x="953" y="1408"/>
                    <a:pt x="1041" y="1371"/>
                  </a:cubicBezTo>
                  <a:cubicBezTo>
                    <a:pt x="1307" y="1262"/>
                    <a:pt x="1481" y="1002"/>
                    <a:pt x="1481" y="713"/>
                  </a:cubicBezTo>
                  <a:cubicBezTo>
                    <a:pt x="1481" y="320"/>
                    <a:pt x="1162" y="0"/>
                    <a:pt x="769"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8" name="Google Shape;1768;p67"/>
            <p:cNvSpPr/>
            <p:nvPr/>
          </p:nvSpPr>
          <p:spPr>
            <a:xfrm>
              <a:off x="6781166" y="1956579"/>
              <a:ext cx="67532" cy="64936"/>
            </a:xfrm>
            <a:custGeom>
              <a:rect b="b" l="l" r="r" t="t"/>
              <a:pathLst>
                <a:path extrusionOk="0" h="1426" w="1483">
                  <a:moveTo>
                    <a:pt x="769" y="0"/>
                  </a:moveTo>
                  <a:cubicBezTo>
                    <a:pt x="481" y="0"/>
                    <a:pt x="220" y="174"/>
                    <a:pt x="110" y="441"/>
                  </a:cubicBezTo>
                  <a:cubicBezTo>
                    <a:pt x="1" y="707"/>
                    <a:pt x="61" y="1013"/>
                    <a:pt x="264" y="1216"/>
                  </a:cubicBezTo>
                  <a:cubicBezTo>
                    <a:pt x="401" y="1353"/>
                    <a:pt x="583" y="1426"/>
                    <a:pt x="769" y="1426"/>
                  </a:cubicBezTo>
                  <a:cubicBezTo>
                    <a:pt x="861" y="1426"/>
                    <a:pt x="953" y="1408"/>
                    <a:pt x="1042" y="1371"/>
                  </a:cubicBezTo>
                  <a:cubicBezTo>
                    <a:pt x="1308" y="1261"/>
                    <a:pt x="1482" y="1002"/>
                    <a:pt x="1482" y="713"/>
                  </a:cubicBezTo>
                  <a:cubicBezTo>
                    <a:pt x="1482" y="320"/>
                    <a:pt x="1163" y="0"/>
                    <a:pt x="769"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9" name="Google Shape;1769;p67"/>
            <p:cNvSpPr/>
            <p:nvPr/>
          </p:nvSpPr>
          <p:spPr>
            <a:xfrm>
              <a:off x="7229259" y="1956579"/>
              <a:ext cx="67487" cy="64936"/>
            </a:xfrm>
            <a:custGeom>
              <a:rect b="b" l="l" r="r" t="t"/>
              <a:pathLst>
                <a:path extrusionOk="0" h="1426" w="1482">
                  <a:moveTo>
                    <a:pt x="769" y="0"/>
                  </a:moveTo>
                  <a:cubicBezTo>
                    <a:pt x="480" y="0"/>
                    <a:pt x="221" y="174"/>
                    <a:pt x="111" y="441"/>
                  </a:cubicBezTo>
                  <a:cubicBezTo>
                    <a:pt x="0" y="707"/>
                    <a:pt x="61" y="1013"/>
                    <a:pt x="265" y="1216"/>
                  </a:cubicBezTo>
                  <a:cubicBezTo>
                    <a:pt x="401" y="1353"/>
                    <a:pt x="583" y="1426"/>
                    <a:pt x="768" y="1426"/>
                  </a:cubicBezTo>
                  <a:cubicBezTo>
                    <a:pt x="860" y="1426"/>
                    <a:pt x="953" y="1408"/>
                    <a:pt x="1041" y="1371"/>
                  </a:cubicBezTo>
                  <a:cubicBezTo>
                    <a:pt x="1308" y="1262"/>
                    <a:pt x="1482" y="1002"/>
                    <a:pt x="1482" y="713"/>
                  </a:cubicBezTo>
                  <a:cubicBezTo>
                    <a:pt x="1482" y="320"/>
                    <a:pt x="1164" y="0"/>
                    <a:pt x="769"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0" name="Google Shape;1770;p67"/>
            <p:cNvSpPr/>
            <p:nvPr/>
          </p:nvSpPr>
          <p:spPr>
            <a:xfrm>
              <a:off x="7677398" y="1956579"/>
              <a:ext cx="67487" cy="64936"/>
            </a:xfrm>
            <a:custGeom>
              <a:rect b="b" l="l" r="r" t="t"/>
              <a:pathLst>
                <a:path extrusionOk="0" h="1426" w="1482">
                  <a:moveTo>
                    <a:pt x="769" y="0"/>
                  </a:moveTo>
                  <a:cubicBezTo>
                    <a:pt x="480" y="0"/>
                    <a:pt x="220" y="174"/>
                    <a:pt x="109" y="441"/>
                  </a:cubicBezTo>
                  <a:cubicBezTo>
                    <a:pt x="0" y="707"/>
                    <a:pt x="61" y="1013"/>
                    <a:pt x="264" y="1216"/>
                  </a:cubicBezTo>
                  <a:cubicBezTo>
                    <a:pt x="401" y="1353"/>
                    <a:pt x="583" y="1426"/>
                    <a:pt x="768" y="1426"/>
                  </a:cubicBezTo>
                  <a:cubicBezTo>
                    <a:pt x="860" y="1426"/>
                    <a:pt x="953" y="1408"/>
                    <a:pt x="1041" y="1371"/>
                  </a:cubicBezTo>
                  <a:cubicBezTo>
                    <a:pt x="1308" y="1261"/>
                    <a:pt x="1481" y="1002"/>
                    <a:pt x="1481" y="713"/>
                  </a:cubicBezTo>
                  <a:cubicBezTo>
                    <a:pt x="1481" y="320"/>
                    <a:pt x="1162" y="0"/>
                    <a:pt x="769"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1" name="Google Shape;1771;p67"/>
            <p:cNvSpPr/>
            <p:nvPr/>
          </p:nvSpPr>
          <p:spPr>
            <a:xfrm>
              <a:off x="5884980" y="2339826"/>
              <a:ext cx="67487" cy="64936"/>
            </a:xfrm>
            <a:custGeom>
              <a:rect b="b" l="l" r="r" t="t"/>
              <a:pathLst>
                <a:path extrusionOk="0" h="1426" w="1482">
                  <a:moveTo>
                    <a:pt x="769" y="0"/>
                  </a:moveTo>
                  <a:cubicBezTo>
                    <a:pt x="481" y="0"/>
                    <a:pt x="220" y="174"/>
                    <a:pt x="111" y="440"/>
                  </a:cubicBezTo>
                  <a:cubicBezTo>
                    <a:pt x="1" y="707"/>
                    <a:pt x="61" y="1013"/>
                    <a:pt x="266" y="1216"/>
                  </a:cubicBezTo>
                  <a:cubicBezTo>
                    <a:pt x="401" y="1353"/>
                    <a:pt x="583" y="1425"/>
                    <a:pt x="768" y="1425"/>
                  </a:cubicBezTo>
                  <a:cubicBezTo>
                    <a:pt x="860" y="1425"/>
                    <a:pt x="953" y="1407"/>
                    <a:pt x="1042" y="1371"/>
                  </a:cubicBezTo>
                  <a:cubicBezTo>
                    <a:pt x="1308" y="1260"/>
                    <a:pt x="1482" y="1001"/>
                    <a:pt x="1482" y="713"/>
                  </a:cubicBezTo>
                  <a:cubicBezTo>
                    <a:pt x="1482" y="318"/>
                    <a:pt x="1162" y="0"/>
                    <a:pt x="769"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2" name="Google Shape;1772;p67"/>
            <p:cNvSpPr/>
            <p:nvPr/>
          </p:nvSpPr>
          <p:spPr>
            <a:xfrm>
              <a:off x="6333073" y="2339826"/>
              <a:ext cx="67487" cy="64936"/>
            </a:xfrm>
            <a:custGeom>
              <a:rect b="b" l="l" r="r" t="t"/>
              <a:pathLst>
                <a:path extrusionOk="0" h="1426" w="1482">
                  <a:moveTo>
                    <a:pt x="769" y="0"/>
                  </a:moveTo>
                  <a:cubicBezTo>
                    <a:pt x="480" y="0"/>
                    <a:pt x="221" y="174"/>
                    <a:pt x="110" y="440"/>
                  </a:cubicBezTo>
                  <a:cubicBezTo>
                    <a:pt x="0" y="705"/>
                    <a:pt x="60" y="1013"/>
                    <a:pt x="265" y="1216"/>
                  </a:cubicBezTo>
                  <a:cubicBezTo>
                    <a:pt x="401" y="1353"/>
                    <a:pt x="583" y="1425"/>
                    <a:pt x="768" y="1425"/>
                  </a:cubicBezTo>
                  <a:cubicBezTo>
                    <a:pt x="860" y="1425"/>
                    <a:pt x="953" y="1407"/>
                    <a:pt x="1041" y="1371"/>
                  </a:cubicBezTo>
                  <a:cubicBezTo>
                    <a:pt x="1307" y="1260"/>
                    <a:pt x="1481" y="1001"/>
                    <a:pt x="1481" y="713"/>
                  </a:cubicBezTo>
                  <a:cubicBezTo>
                    <a:pt x="1481" y="320"/>
                    <a:pt x="1162" y="0"/>
                    <a:pt x="769"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3" name="Google Shape;1773;p67"/>
            <p:cNvSpPr/>
            <p:nvPr/>
          </p:nvSpPr>
          <p:spPr>
            <a:xfrm>
              <a:off x="6781166" y="2339826"/>
              <a:ext cx="67532" cy="64936"/>
            </a:xfrm>
            <a:custGeom>
              <a:rect b="b" l="l" r="r" t="t"/>
              <a:pathLst>
                <a:path extrusionOk="0" h="1426" w="1483">
                  <a:moveTo>
                    <a:pt x="769" y="0"/>
                  </a:moveTo>
                  <a:cubicBezTo>
                    <a:pt x="481" y="0"/>
                    <a:pt x="220" y="174"/>
                    <a:pt x="110" y="440"/>
                  </a:cubicBezTo>
                  <a:cubicBezTo>
                    <a:pt x="1" y="707"/>
                    <a:pt x="61" y="1013"/>
                    <a:pt x="264" y="1216"/>
                  </a:cubicBezTo>
                  <a:cubicBezTo>
                    <a:pt x="401" y="1353"/>
                    <a:pt x="583" y="1425"/>
                    <a:pt x="769" y="1425"/>
                  </a:cubicBezTo>
                  <a:cubicBezTo>
                    <a:pt x="861" y="1425"/>
                    <a:pt x="953" y="1407"/>
                    <a:pt x="1042" y="1371"/>
                  </a:cubicBezTo>
                  <a:cubicBezTo>
                    <a:pt x="1308" y="1260"/>
                    <a:pt x="1482" y="1001"/>
                    <a:pt x="1482" y="713"/>
                  </a:cubicBezTo>
                  <a:cubicBezTo>
                    <a:pt x="1482" y="318"/>
                    <a:pt x="1163" y="0"/>
                    <a:pt x="769"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4" name="Google Shape;1774;p67"/>
            <p:cNvSpPr/>
            <p:nvPr/>
          </p:nvSpPr>
          <p:spPr>
            <a:xfrm>
              <a:off x="7229259" y="2339826"/>
              <a:ext cx="67487" cy="64936"/>
            </a:xfrm>
            <a:custGeom>
              <a:rect b="b" l="l" r="r" t="t"/>
              <a:pathLst>
                <a:path extrusionOk="0" h="1426" w="1482">
                  <a:moveTo>
                    <a:pt x="769" y="0"/>
                  </a:moveTo>
                  <a:cubicBezTo>
                    <a:pt x="480" y="0"/>
                    <a:pt x="221" y="174"/>
                    <a:pt x="111" y="440"/>
                  </a:cubicBezTo>
                  <a:cubicBezTo>
                    <a:pt x="0" y="705"/>
                    <a:pt x="61" y="1013"/>
                    <a:pt x="265" y="1216"/>
                  </a:cubicBezTo>
                  <a:cubicBezTo>
                    <a:pt x="401" y="1353"/>
                    <a:pt x="584" y="1425"/>
                    <a:pt x="769" y="1425"/>
                  </a:cubicBezTo>
                  <a:cubicBezTo>
                    <a:pt x="861" y="1425"/>
                    <a:pt x="953" y="1407"/>
                    <a:pt x="1041" y="1371"/>
                  </a:cubicBezTo>
                  <a:cubicBezTo>
                    <a:pt x="1308" y="1260"/>
                    <a:pt x="1482" y="1001"/>
                    <a:pt x="1482" y="713"/>
                  </a:cubicBezTo>
                  <a:cubicBezTo>
                    <a:pt x="1482" y="320"/>
                    <a:pt x="1162" y="0"/>
                    <a:pt x="769"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5" name="Google Shape;1775;p67"/>
            <p:cNvSpPr/>
            <p:nvPr/>
          </p:nvSpPr>
          <p:spPr>
            <a:xfrm>
              <a:off x="7677398" y="2339826"/>
              <a:ext cx="67487" cy="64936"/>
            </a:xfrm>
            <a:custGeom>
              <a:rect b="b" l="l" r="r" t="t"/>
              <a:pathLst>
                <a:path extrusionOk="0" h="1426" w="1482">
                  <a:moveTo>
                    <a:pt x="769" y="0"/>
                  </a:moveTo>
                  <a:cubicBezTo>
                    <a:pt x="480" y="0"/>
                    <a:pt x="220" y="174"/>
                    <a:pt x="109" y="440"/>
                  </a:cubicBezTo>
                  <a:cubicBezTo>
                    <a:pt x="0" y="707"/>
                    <a:pt x="61" y="1013"/>
                    <a:pt x="264" y="1216"/>
                  </a:cubicBezTo>
                  <a:cubicBezTo>
                    <a:pt x="401" y="1353"/>
                    <a:pt x="583" y="1425"/>
                    <a:pt x="768" y="1425"/>
                  </a:cubicBezTo>
                  <a:cubicBezTo>
                    <a:pt x="860" y="1425"/>
                    <a:pt x="953" y="1407"/>
                    <a:pt x="1041" y="1371"/>
                  </a:cubicBezTo>
                  <a:cubicBezTo>
                    <a:pt x="1308" y="1260"/>
                    <a:pt x="1481" y="1001"/>
                    <a:pt x="1481" y="713"/>
                  </a:cubicBezTo>
                  <a:cubicBezTo>
                    <a:pt x="1481" y="318"/>
                    <a:pt x="1162" y="0"/>
                    <a:pt x="769"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6" name="Google Shape;1776;p67"/>
            <p:cNvSpPr/>
            <p:nvPr/>
          </p:nvSpPr>
          <p:spPr>
            <a:xfrm>
              <a:off x="5885071" y="2722799"/>
              <a:ext cx="69809" cy="64982"/>
            </a:xfrm>
            <a:custGeom>
              <a:rect b="b" l="l" r="r" t="t"/>
              <a:pathLst>
                <a:path extrusionOk="0" h="1427" w="1533">
                  <a:moveTo>
                    <a:pt x="769" y="1"/>
                  </a:moveTo>
                  <a:cubicBezTo>
                    <a:pt x="731" y="1"/>
                    <a:pt x="692" y="4"/>
                    <a:pt x="654" y="10"/>
                  </a:cubicBezTo>
                  <a:cubicBezTo>
                    <a:pt x="265" y="72"/>
                    <a:pt x="0" y="439"/>
                    <a:pt x="63" y="827"/>
                  </a:cubicBezTo>
                  <a:cubicBezTo>
                    <a:pt x="120" y="1178"/>
                    <a:pt x="423" y="1427"/>
                    <a:pt x="767" y="1427"/>
                  </a:cubicBezTo>
                  <a:cubicBezTo>
                    <a:pt x="805" y="1427"/>
                    <a:pt x="842" y="1424"/>
                    <a:pt x="881" y="1418"/>
                  </a:cubicBezTo>
                  <a:cubicBezTo>
                    <a:pt x="1269" y="1354"/>
                    <a:pt x="1533" y="989"/>
                    <a:pt x="1471" y="601"/>
                  </a:cubicBezTo>
                  <a:cubicBezTo>
                    <a:pt x="1414" y="251"/>
                    <a:pt x="1112" y="1"/>
                    <a:pt x="769" y="1"/>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7" name="Google Shape;1777;p67"/>
            <p:cNvSpPr/>
            <p:nvPr/>
          </p:nvSpPr>
          <p:spPr>
            <a:xfrm>
              <a:off x="6335350" y="2723437"/>
              <a:ext cx="65346" cy="64936"/>
            </a:xfrm>
            <a:custGeom>
              <a:rect b="b" l="l" r="r" t="t"/>
              <a:pathLst>
                <a:path extrusionOk="0" h="1426" w="1435">
                  <a:moveTo>
                    <a:pt x="715" y="1"/>
                  </a:moveTo>
                  <a:cubicBezTo>
                    <a:pt x="713" y="1"/>
                    <a:pt x="712" y="1"/>
                    <a:pt x="710" y="1"/>
                  </a:cubicBezTo>
                  <a:cubicBezTo>
                    <a:pt x="317" y="5"/>
                    <a:pt x="0" y="327"/>
                    <a:pt x="5" y="721"/>
                  </a:cubicBezTo>
                  <a:cubicBezTo>
                    <a:pt x="9" y="1111"/>
                    <a:pt x="327" y="1426"/>
                    <a:pt x="716" y="1426"/>
                  </a:cubicBezTo>
                  <a:cubicBezTo>
                    <a:pt x="719" y="1426"/>
                    <a:pt x="722" y="1426"/>
                    <a:pt x="724" y="1426"/>
                  </a:cubicBezTo>
                  <a:cubicBezTo>
                    <a:pt x="1118" y="1423"/>
                    <a:pt x="1434" y="1100"/>
                    <a:pt x="1430" y="707"/>
                  </a:cubicBezTo>
                  <a:cubicBezTo>
                    <a:pt x="1425" y="315"/>
                    <a:pt x="1107" y="1"/>
                    <a:pt x="715" y="1"/>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8" name="Google Shape;1778;p67"/>
            <p:cNvSpPr/>
            <p:nvPr/>
          </p:nvSpPr>
          <p:spPr>
            <a:xfrm>
              <a:off x="6783716" y="2722981"/>
              <a:ext cx="64982" cy="64936"/>
            </a:xfrm>
            <a:custGeom>
              <a:rect b="b" l="l" r="r" t="t"/>
              <a:pathLst>
                <a:path extrusionOk="0" h="1426" w="1427">
                  <a:moveTo>
                    <a:pt x="713" y="0"/>
                  </a:moveTo>
                  <a:cubicBezTo>
                    <a:pt x="319" y="0"/>
                    <a:pt x="1" y="320"/>
                    <a:pt x="1" y="713"/>
                  </a:cubicBezTo>
                  <a:cubicBezTo>
                    <a:pt x="1" y="1107"/>
                    <a:pt x="319" y="1425"/>
                    <a:pt x="713" y="1425"/>
                  </a:cubicBezTo>
                  <a:cubicBezTo>
                    <a:pt x="1107" y="1425"/>
                    <a:pt x="1426" y="1107"/>
                    <a:pt x="1426" y="713"/>
                  </a:cubicBezTo>
                  <a:cubicBezTo>
                    <a:pt x="1426" y="320"/>
                    <a:pt x="1107" y="0"/>
                    <a:pt x="713"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9" name="Google Shape;1779;p67"/>
            <p:cNvSpPr/>
            <p:nvPr/>
          </p:nvSpPr>
          <p:spPr>
            <a:xfrm>
              <a:off x="7231810" y="2722981"/>
              <a:ext cx="64936" cy="64936"/>
            </a:xfrm>
            <a:custGeom>
              <a:rect b="b" l="l" r="r" t="t"/>
              <a:pathLst>
                <a:path extrusionOk="0" h="1426" w="1426">
                  <a:moveTo>
                    <a:pt x="713" y="0"/>
                  </a:moveTo>
                  <a:cubicBezTo>
                    <a:pt x="320" y="0"/>
                    <a:pt x="0" y="320"/>
                    <a:pt x="0" y="713"/>
                  </a:cubicBezTo>
                  <a:cubicBezTo>
                    <a:pt x="0" y="1107"/>
                    <a:pt x="320" y="1425"/>
                    <a:pt x="713" y="1425"/>
                  </a:cubicBezTo>
                  <a:cubicBezTo>
                    <a:pt x="1108" y="1425"/>
                    <a:pt x="1426" y="1107"/>
                    <a:pt x="1426" y="713"/>
                  </a:cubicBezTo>
                  <a:cubicBezTo>
                    <a:pt x="1426" y="320"/>
                    <a:pt x="1108" y="0"/>
                    <a:pt x="713"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0" name="Google Shape;1780;p67"/>
            <p:cNvSpPr/>
            <p:nvPr/>
          </p:nvSpPr>
          <p:spPr>
            <a:xfrm>
              <a:off x="7679948" y="2722981"/>
              <a:ext cx="64936" cy="64936"/>
            </a:xfrm>
            <a:custGeom>
              <a:rect b="b" l="l" r="r" t="t"/>
              <a:pathLst>
                <a:path extrusionOk="0" h="1426" w="1426">
                  <a:moveTo>
                    <a:pt x="713" y="0"/>
                  </a:moveTo>
                  <a:cubicBezTo>
                    <a:pt x="318" y="0"/>
                    <a:pt x="0" y="320"/>
                    <a:pt x="0" y="713"/>
                  </a:cubicBezTo>
                  <a:cubicBezTo>
                    <a:pt x="0" y="1107"/>
                    <a:pt x="318" y="1425"/>
                    <a:pt x="713" y="1425"/>
                  </a:cubicBezTo>
                  <a:cubicBezTo>
                    <a:pt x="1106" y="1425"/>
                    <a:pt x="1425" y="1107"/>
                    <a:pt x="1425" y="713"/>
                  </a:cubicBezTo>
                  <a:cubicBezTo>
                    <a:pt x="1425" y="320"/>
                    <a:pt x="1106" y="0"/>
                    <a:pt x="713"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1" name="Google Shape;1781;p67"/>
            <p:cNvSpPr/>
            <p:nvPr/>
          </p:nvSpPr>
          <p:spPr>
            <a:xfrm>
              <a:off x="5885117" y="3106001"/>
              <a:ext cx="69763" cy="64982"/>
            </a:xfrm>
            <a:custGeom>
              <a:rect b="b" l="l" r="r" t="t"/>
              <a:pathLst>
                <a:path extrusionOk="0" h="1427" w="1532">
                  <a:moveTo>
                    <a:pt x="766" y="0"/>
                  </a:moveTo>
                  <a:cubicBezTo>
                    <a:pt x="729" y="0"/>
                    <a:pt x="691" y="3"/>
                    <a:pt x="653" y="9"/>
                  </a:cubicBezTo>
                  <a:cubicBezTo>
                    <a:pt x="264" y="73"/>
                    <a:pt x="1" y="438"/>
                    <a:pt x="62" y="827"/>
                  </a:cubicBezTo>
                  <a:cubicBezTo>
                    <a:pt x="119" y="1177"/>
                    <a:pt x="421" y="1426"/>
                    <a:pt x="764" y="1426"/>
                  </a:cubicBezTo>
                  <a:cubicBezTo>
                    <a:pt x="802" y="1426"/>
                    <a:pt x="841" y="1423"/>
                    <a:pt x="880" y="1417"/>
                  </a:cubicBezTo>
                  <a:cubicBezTo>
                    <a:pt x="1268" y="1354"/>
                    <a:pt x="1532" y="988"/>
                    <a:pt x="1470" y="600"/>
                  </a:cubicBezTo>
                  <a:cubicBezTo>
                    <a:pt x="1413" y="249"/>
                    <a:pt x="1110" y="0"/>
                    <a:pt x="766"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2" name="Google Shape;1782;p67"/>
            <p:cNvSpPr/>
            <p:nvPr/>
          </p:nvSpPr>
          <p:spPr>
            <a:xfrm>
              <a:off x="6335350" y="3106684"/>
              <a:ext cx="65255" cy="64936"/>
            </a:xfrm>
            <a:custGeom>
              <a:rect b="b" l="l" r="r" t="t"/>
              <a:pathLst>
                <a:path extrusionOk="0" h="1426" w="1433">
                  <a:moveTo>
                    <a:pt x="718" y="0"/>
                  </a:moveTo>
                  <a:cubicBezTo>
                    <a:pt x="715" y="0"/>
                    <a:pt x="712" y="0"/>
                    <a:pt x="710" y="0"/>
                  </a:cubicBezTo>
                  <a:cubicBezTo>
                    <a:pt x="317" y="3"/>
                    <a:pt x="0" y="326"/>
                    <a:pt x="5" y="720"/>
                  </a:cubicBezTo>
                  <a:cubicBezTo>
                    <a:pt x="7" y="1112"/>
                    <a:pt x="327" y="1426"/>
                    <a:pt x="719" y="1426"/>
                  </a:cubicBezTo>
                  <a:cubicBezTo>
                    <a:pt x="721" y="1426"/>
                    <a:pt x="723" y="1426"/>
                    <a:pt x="724" y="1425"/>
                  </a:cubicBezTo>
                  <a:cubicBezTo>
                    <a:pt x="1118" y="1421"/>
                    <a:pt x="1433" y="1099"/>
                    <a:pt x="1430" y="706"/>
                  </a:cubicBezTo>
                  <a:cubicBezTo>
                    <a:pt x="1425" y="315"/>
                    <a:pt x="1107" y="0"/>
                    <a:pt x="718"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3" name="Google Shape;1783;p67"/>
            <p:cNvSpPr/>
            <p:nvPr/>
          </p:nvSpPr>
          <p:spPr>
            <a:xfrm>
              <a:off x="6783716" y="3106183"/>
              <a:ext cx="64982" cy="64982"/>
            </a:xfrm>
            <a:custGeom>
              <a:rect b="b" l="l" r="r" t="t"/>
              <a:pathLst>
                <a:path extrusionOk="0" h="1427" w="1427">
                  <a:moveTo>
                    <a:pt x="713" y="1"/>
                  </a:moveTo>
                  <a:cubicBezTo>
                    <a:pt x="319" y="1"/>
                    <a:pt x="1" y="320"/>
                    <a:pt x="1" y="714"/>
                  </a:cubicBezTo>
                  <a:cubicBezTo>
                    <a:pt x="1" y="1107"/>
                    <a:pt x="319" y="1426"/>
                    <a:pt x="713" y="1426"/>
                  </a:cubicBezTo>
                  <a:cubicBezTo>
                    <a:pt x="1107" y="1426"/>
                    <a:pt x="1426" y="1107"/>
                    <a:pt x="1426" y="714"/>
                  </a:cubicBezTo>
                  <a:cubicBezTo>
                    <a:pt x="1426" y="320"/>
                    <a:pt x="1107" y="1"/>
                    <a:pt x="713" y="1"/>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4" name="Google Shape;1784;p67"/>
            <p:cNvSpPr/>
            <p:nvPr/>
          </p:nvSpPr>
          <p:spPr>
            <a:xfrm>
              <a:off x="7231810" y="3106183"/>
              <a:ext cx="64936" cy="64982"/>
            </a:xfrm>
            <a:custGeom>
              <a:rect b="b" l="l" r="r" t="t"/>
              <a:pathLst>
                <a:path extrusionOk="0" h="1427" w="1426">
                  <a:moveTo>
                    <a:pt x="713" y="1"/>
                  </a:moveTo>
                  <a:cubicBezTo>
                    <a:pt x="320" y="1"/>
                    <a:pt x="0" y="320"/>
                    <a:pt x="0" y="714"/>
                  </a:cubicBezTo>
                  <a:cubicBezTo>
                    <a:pt x="0" y="1107"/>
                    <a:pt x="320" y="1426"/>
                    <a:pt x="713" y="1426"/>
                  </a:cubicBezTo>
                  <a:cubicBezTo>
                    <a:pt x="1108" y="1426"/>
                    <a:pt x="1426" y="1107"/>
                    <a:pt x="1426" y="714"/>
                  </a:cubicBezTo>
                  <a:cubicBezTo>
                    <a:pt x="1426" y="320"/>
                    <a:pt x="1108" y="1"/>
                    <a:pt x="713" y="1"/>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5" name="Google Shape;1785;p67"/>
            <p:cNvSpPr/>
            <p:nvPr/>
          </p:nvSpPr>
          <p:spPr>
            <a:xfrm>
              <a:off x="7679948" y="3106183"/>
              <a:ext cx="64936" cy="64982"/>
            </a:xfrm>
            <a:custGeom>
              <a:rect b="b" l="l" r="r" t="t"/>
              <a:pathLst>
                <a:path extrusionOk="0" h="1427" w="1426">
                  <a:moveTo>
                    <a:pt x="713" y="1"/>
                  </a:moveTo>
                  <a:cubicBezTo>
                    <a:pt x="318" y="1"/>
                    <a:pt x="0" y="320"/>
                    <a:pt x="0" y="714"/>
                  </a:cubicBezTo>
                  <a:cubicBezTo>
                    <a:pt x="0" y="1107"/>
                    <a:pt x="318" y="1426"/>
                    <a:pt x="713" y="1426"/>
                  </a:cubicBezTo>
                  <a:cubicBezTo>
                    <a:pt x="1106" y="1426"/>
                    <a:pt x="1425" y="1107"/>
                    <a:pt x="1425" y="714"/>
                  </a:cubicBezTo>
                  <a:cubicBezTo>
                    <a:pt x="1425" y="320"/>
                    <a:pt x="1106" y="1"/>
                    <a:pt x="713" y="1"/>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6" name="Google Shape;1786;p67"/>
            <p:cNvSpPr/>
            <p:nvPr/>
          </p:nvSpPr>
          <p:spPr>
            <a:xfrm>
              <a:off x="5910390" y="3519120"/>
              <a:ext cx="67487" cy="64936"/>
            </a:xfrm>
            <a:custGeom>
              <a:rect b="b" l="l" r="r" t="t"/>
              <a:pathLst>
                <a:path extrusionOk="0" h="1426" w="1482">
                  <a:moveTo>
                    <a:pt x="769" y="0"/>
                  </a:moveTo>
                  <a:cubicBezTo>
                    <a:pt x="481" y="0"/>
                    <a:pt x="221" y="174"/>
                    <a:pt x="111" y="441"/>
                  </a:cubicBezTo>
                  <a:cubicBezTo>
                    <a:pt x="1" y="707"/>
                    <a:pt x="62" y="1013"/>
                    <a:pt x="266" y="1217"/>
                  </a:cubicBezTo>
                  <a:cubicBezTo>
                    <a:pt x="401" y="1353"/>
                    <a:pt x="584" y="1426"/>
                    <a:pt x="769" y="1426"/>
                  </a:cubicBezTo>
                  <a:cubicBezTo>
                    <a:pt x="861" y="1426"/>
                    <a:pt x="954" y="1408"/>
                    <a:pt x="1042" y="1371"/>
                  </a:cubicBezTo>
                  <a:cubicBezTo>
                    <a:pt x="1308" y="1261"/>
                    <a:pt x="1482" y="1002"/>
                    <a:pt x="1482" y="713"/>
                  </a:cubicBezTo>
                  <a:cubicBezTo>
                    <a:pt x="1482" y="320"/>
                    <a:pt x="1164"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7" name="Google Shape;1787;p67"/>
            <p:cNvSpPr/>
            <p:nvPr/>
          </p:nvSpPr>
          <p:spPr>
            <a:xfrm>
              <a:off x="6358529" y="3519120"/>
              <a:ext cx="67487" cy="64936"/>
            </a:xfrm>
            <a:custGeom>
              <a:rect b="b" l="l" r="r" t="t"/>
              <a:pathLst>
                <a:path extrusionOk="0" h="1426" w="1482">
                  <a:moveTo>
                    <a:pt x="769" y="0"/>
                  </a:moveTo>
                  <a:cubicBezTo>
                    <a:pt x="480" y="0"/>
                    <a:pt x="221" y="174"/>
                    <a:pt x="111" y="441"/>
                  </a:cubicBezTo>
                  <a:cubicBezTo>
                    <a:pt x="1" y="707"/>
                    <a:pt x="61" y="1013"/>
                    <a:pt x="266" y="1217"/>
                  </a:cubicBezTo>
                  <a:cubicBezTo>
                    <a:pt x="401" y="1353"/>
                    <a:pt x="583" y="1426"/>
                    <a:pt x="768" y="1426"/>
                  </a:cubicBezTo>
                  <a:cubicBezTo>
                    <a:pt x="860" y="1426"/>
                    <a:pt x="953" y="1408"/>
                    <a:pt x="1041" y="1371"/>
                  </a:cubicBezTo>
                  <a:cubicBezTo>
                    <a:pt x="1308" y="1261"/>
                    <a:pt x="1482" y="1002"/>
                    <a:pt x="1482" y="713"/>
                  </a:cubicBezTo>
                  <a:cubicBezTo>
                    <a:pt x="1482" y="320"/>
                    <a:pt x="1162"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8" name="Google Shape;1788;p67"/>
            <p:cNvSpPr/>
            <p:nvPr/>
          </p:nvSpPr>
          <p:spPr>
            <a:xfrm>
              <a:off x="6806576" y="3519120"/>
              <a:ext cx="67532" cy="64936"/>
            </a:xfrm>
            <a:custGeom>
              <a:rect b="b" l="l" r="r" t="t"/>
              <a:pathLst>
                <a:path extrusionOk="0" h="1426" w="1483">
                  <a:moveTo>
                    <a:pt x="769" y="0"/>
                  </a:moveTo>
                  <a:cubicBezTo>
                    <a:pt x="481" y="0"/>
                    <a:pt x="222" y="174"/>
                    <a:pt x="111" y="441"/>
                  </a:cubicBezTo>
                  <a:cubicBezTo>
                    <a:pt x="1" y="707"/>
                    <a:pt x="63" y="1013"/>
                    <a:pt x="266" y="1217"/>
                  </a:cubicBezTo>
                  <a:cubicBezTo>
                    <a:pt x="402" y="1353"/>
                    <a:pt x="584" y="1426"/>
                    <a:pt x="769" y="1426"/>
                  </a:cubicBezTo>
                  <a:cubicBezTo>
                    <a:pt x="861" y="1426"/>
                    <a:pt x="954" y="1408"/>
                    <a:pt x="1042" y="1371"/>
                  </a:cubicBezTo>
                  <a:cubicBezTo>
                    <a:pt x="1308" y="1261"/>
                    <a:pt x="1482" y="1002"/>
                    <a:pt x="1482" y="713"/>
                  </a:cubicBezTo>
                  <a:cubicBezTo>
                    <a:pt x="1482" y="320"/>
                    <a:pt x="1164"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9" name="Google Shape;1789;p67"/>
            <p:cNvSpPr/>
            <p:nvPr/>
          </p:nvSpPr>
          <p:spPr>
            <a:xfrm>
              <a:off x="7254715" y="3519120"/>
              <a:ext cx="67487" cy="64936"/>
            </a:xfrm>
            <a:custGeom>
              <a:rect b="b" l="l" r="r" t="t"/>
              <a:pathLst>
                <a:path extrusionOk="0" h="1426" w="1482">
                  <a:moveTo>
                    <a:pt x="769" y="0"/>
                  </a:moveTo>
                  <a:cubicBezTo>
                    <a:pt x="481" y="0"/>
                    <a:pt x="222" y="174"/>
                    <a:pt x="111" y="441"/>
                  </a:cubicBezTo>
                  <a:cubicBezTo>
                    <a:pt x="1" y="707"/>
                    <a:pt x="61" y="1013"/>
                    <a:pt x="266" y="1217"/>
                  </a:cubicBezTo>
                  <a:cubicBezTo>
                    <a:pt x="402" y="1353"/>
                    <a:pt x="583" y="1426"/>
                    <a:pt x="769" y="1426"/>
                  </a:cubicBezTo>
                  <a:cubicBezTo>
                    <a:pt x="861" y="1426"/>
                    <a:pt x="953" y="1408"/>
                    <a:pt x="1042" y="1371"/>
                  </a:cubicBezTo>
                  <a:cubicBezTo>
                    <a:pt x="1308" y="1261"/>
                    <a:pt x="1482" y="1002"/>
                    <a:pt x="1482" y="713"/>
                  </a:cubicBezTo>
                  <a:cubicBezTo>
                    <a:pt x="1482" y="320"/>
                    <a:pt x="1163"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0" name="Google Shape;1790;p67"/>
            <p:cNvSpPr/>
            <p:nvPr/>
          </p:nvSpPr>
          <p:spPr>
            <a:xfrm>
              <a:off x="7705358" y="3519120"/>
              <a:ext cx="67487" cy="64936"/>
            </a:xfrm>
            <a:custGeom>
              <a:rect b="b" l="l" r="r" t="t"/>
              <a:pathLst>
                <a:path extrusionOk="0" h="1426" w="1482">
                  <a:moveTo>
                    <a:pt x="714" y="0"/>
                  </a:moveTo>
                  <a:cubicBezTo>
                    <a:pt x="622" y="0"/>
                    <a:pt x="529" y="18"/>
                    <a:pt x="440" y="55"/>
                  </a:cubicBezTo>
                  <a:cubicBezTo>
                    <a:pt x="174" y="165"/>
                    <a:pt x="0" y="424"/>
                    <a:pt x="0" y="713"/>
                  </a:cubicBezTo>
                  <a:cubicBezTo>
                    <a:pt x="0" y="1106"/>
                    <a:pt x="320" y="1426"/>
                    <a:pt x="713" y="1426"/>
                  </a:cubicBezTo>
                  <a:cubicBezTo>
                    <a:pt x="1001" y="1426"/>
                    <a:pt x="1261" y="1252"/>
                    <a:pt x="1371" y="985"/>
                  </a:cubicBezTo>
                  <a:cubicBezTo>
                    <a:pt x="1481" y="719"/>
                    <a:pt x="1421" y="413"/>
                    <a:pt x="1216" y="209"/>
                  </a:cubicBezTo>
                  <a:cubicBezTo>
                    <a:pt x="1081" y="73"/>
                    <a:pt x="899" y="0"/>
                    <a:pt x="714"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1" name="Google Shape;1791;p67"/>
            <p:cNvSpPr/>
            <p:nvPr/>
          </p:nvSpPr>
          <p:spPr>
            <a:xfrm>
              <a:off x="5910390" y="3902367"/>
              <a:ext cx="67487" cy="64891"/>
            </a:xfrm>
            <a:custGeom>
              <a:rect b="b" l="l" r="r" t="t"/>
              <a:pathLst>
                <a:path extrusionOk="0" h="1425" w="1482">
                  <a:moveTo>
                    <a:pt x="769" y="0"/>
                  </a:moveTo>
                  <a:cubicBezTo>
                    <a:pt x="481" y="0"/>
                    <a:pt x="221" y="174"/>
                    <a:pt x="111" y="439"/>
                  </a:cubicBezTo>
                  <a:cubicBezTo>
                    <a:pt x="1" y="705"/>
                    <a:pt x="62" y="1012"/>
                    <a:pt x="266" y="1216"/>
                  </a:cubicBezTo>
                  <a:cubicBezTo>
                    <a:pt x="403" y="1352"/>
                    <a:pt x="585" y="1425"/>
                    <a:pt x="771" y="1425"/>
                  </a:cubicBezTo>
                  <a:cubicBezTo>
                    <a:pt x="863" y="1425"/>
                    <a:pt x="955" y="1407"/>
                    <a:pt x="1043" y="1371"/>
                  </a:cubicBezTo>
                  <a:cubicBezTo>
                    <a:pt x="1308" y="1260"/>
                    <a:pt x="1482" y="1000"/>
                    <a:pt x="1482" y="713"/>
                  </a:cubicBezTo>
                  <a:cubicBezTo>
                    <a:pt x="1482" y="318"/>
                    <a:pt x="1164"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2" name="Google Shape;1792;p67"/>
            <p:cNvSpPr/>
            <p:nvPr/>
          </p:nvSpPr>
          <p:spPr>
            <a:xfrm>
              <a:off x="6358529" y="3902367"/>
              <a:ext cx="67487" cy="64891"/>
            </a:xfrm>
            <a:custGeom>
              <a:rect b="b" l="l" r="r" t="t"/>
              <a:pathLst>
                <a:path extrusionOk="0" h="1425" w="1482">
                  <a:moveTo>
                    <a:pt x="769" y="0"/>
                  </a:moveTo>
                  <a:cubicBezTo>
                    <a:pt x="480" y="0"/>
                    <a:pt x="220" y="174"/>
                    <a:pt x="111" y="439"/>
                  </a:cubicBezTo>
                  <a:cubicBezTo>
                    <a:pt x="1" y="705"/>
                    <a:pt x="61" y="1012"/>
                    <a:pt x="266" y="1216"/>
                  </a:cubicBezTo>
                  <a:cubicBezTo>
                    <a:pt x="402" y="1352"/>
                    <a:pt x="584" y="1425"/>
                    <a:pt x="770" y="1425"/>
                  </a:cubicBezTo>
                  <a:cubicBezTo>
                    <a:pt x="861" y="1425"/>
                    <a:pt x="953" y="1407"/>
                    <a:pt x="1041" y="1371"/>
                  </a:cubicBezTo>
                  <a:cubicBezTo>
                    <a:pt x="1308" y="1260"/>
                    <a:pt x="1482" y="1000"/>
                    <a:pt x="1482" y="713"/>
                  </a:cubicBezTo>
                  <a:cubicBezTo>
                    <a:pt x="1482" y="318"/>
                    <a:pt x="1162"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3" name="Google Shape;1793;p67"/>
            <p:cNvSpPr/>
            <p:nvPr/>
          </p:nvSpPr>
          <p:spPr>
            <a:xfrm>
              <a:off x="6806576" y="3902367"/>
              <a:ext cx="67532" cy="64891"/>
            </a:xfrm>
            <a:custGeom>
              <a:rect b="b" l="l" r="r" t="t"/>
              <a:pathLst>
                <a:path extrusionOk="0" h="1425" w="1483">
                  <a:moveTo>
                    <a:pt x="769" y="0"/>
                  </a:moveTo>
                  <a:cubicBezTo>
                    <a:pt x="481" y="0"/>
                    <a:pt x="222" y="174"/>
                    <a:pt x="111" y="439"/>
                  </a:cubicBezTo>
                  <a:cubicBezTo>
                    <a:pt x="1" y="705"/>
                    <a:pt x="63" y="1012"/>
                    <a:pt x="266" y="1216"/>
                  </a:cubicBezTo>
                  <a:cubicBezTo>
                    <a:pt x="403" y="1352"/>
                    <a:pt x="586" y="1425"/>
                    <a:pt x="771" y="1425"/>
                  </a:cubicBezTo>
                  <a:cubicBezTo>
                    <a:pt x="863" y="1425"/>
                    <a:pt x="955" y="1407"/>
                    <a:pt x="1043" y="1371"/>
                  </a:cubicBezTo>
                  <a:cubicBezTo>
                    <a:pt x="1308" y="1260"/>
                    <a:pt x="1482" y="1000"/>
                    <a:pt x="1482" y="713"/>
                  </a:cubicBezTo>
                  <a:cubicBezTo>
                    <a:pt x="1482" y="318"/>
                    <a:pt x="1164"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4" name="Google Shape;1794;p67"/>
            <p:cNvSpPr/>
            <p:nvPr/>
          </p:nvSpPr>
          <p:spPr>
            <a:xfrm>
              <a:off x="7254715" y="3902367"/>
              <a:ext cx="67487" cy="64891"/>
            </a:xfrm>
            <a:custGeom>
              <a:rect b="b" l="l" r="r" t="t"/>
              <a:pathLst>
                <a:path extrusionOk="0" h="1425" w="1482">
                  <a:moveTo>
                    <a:pt x="769" y="0"/>
                  </a:moveTo>
                  <a:cubicBezTo>
                    <a:pt x="481" y="0"/>
                    <a:pt x="220" y="174"/>
                    <a:pt x="111" y="439"/>
                  </a:cubicBezTo>
                  <a:cubicBezTo>
                    <a:pt x="1" y="705"/>
                    <a:pt x="61" y="1012"/>
                    <a:pt x="266" y="1216"/>
                  </a:cubicBezTo>
                  <a:cubicBezTo>
                    <a:pt x="402" y="1352"/>
                    <a:pt x="584" y="1425"/>
                    <a:pt x="770" y="1425"/>
                  </a:cubicBezTo>
                  <a:cubicBezTo>
                    <a:pt x="861" y="1425"/>
                    <a:pt x="954" y="1407"/>
                    <a:pt x="1042" y="1371"/>
                  </a:cubicBezTo>
                  <a:cubicBezTo>
                    <a:pt x="1308" y="1260"/>
                    <a:pt x="1482" y="1000"/>
                    <a:pt x="1482" y="713"/>
                  </a:cubicBezTo>
                  <a:cubicBezTo>
                    <a:pt x="1482" y="318"/>
                    <a:pt x="1163"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5" name="Google Shape;1795;p67"/>
            <p:cNvSpPr/>
            <p:nvPr/>
          </p:nvSpPr>
          <p:spPr>
            <a:xfrm>
              <a:off x="7702808" y="3902367"/>
              <a:ext cx="67487" cy="64891"/>
            </a:xfrm>
            <a:custGeom>
              <a:rect b="b" l="l" r="r" t="t"/>
              <a:pathLst>
                <a:path extrusionOk="0" h="1425" w="1482">
                  <a:moveTo>
                    <a:pt x="769" y="0"/>
                  </a:moveTo>
                  <a:cubicBezTo>
                    <a:pt x="480" y="0"/>
                    <a:pt x="221" y="174"/>
                    <a:pt x="111" y="439"/>
                  </a:cubicBezTo>
                  <a:cubicBezTo>
                    <a:pt x="0" y="705"/>
                    <a:pt x="62" y="1012"/>
                    <a:pt x="265" y="1216"/>
                  </a:cubicBezTo>
                  <a:cubicBezTo>
                    <a:pt x="402" y="1352"/>
                    <a:pt x="585" y="1425"/>
                    <a:pt x="771" y="1425"/>
                  </a:cubicBezTo>
                  <a:cubicBezTo>
                    <a:pt x="862" y="1425"/>
                    <a:pt x="955" y="1407"/>
                    <a:pt x="1043" y="1371"/>
                  </a:cubicBezTo>
                  <a:cubicBezTo>
                    <a:pt x="1308" y="1260"/>
                    <a:pt x="1481" y="1000"/>
                    <a:pt x="1481" y="713"/>
                  </a:cubicBezTo>
                  <a:cubicBezTo>
                    <a:pt x="1481" y="318"/>
                    <a:pt x="1163"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6" name="Google Shape;1796;p67"/>
            <p:cNvSpPr/>
            <p:nvPr/>
          </p:nvSpPr>
          <p:spPr>
            <a:xfrm>
              <a:off x="5910390" y="4285523"/>
              <a:ext cx="67487" cy="64936"/>
            </a:xfrm>
            <a:custGeom>
              <a:rect b="b" l="l" r="r" t="t"/>
              <a:pathLst>
                <a:path extrusionOk="0" h="1426" w="1482">
                  <a:moveTo>
                    <a:pt x="769" y="0"/>
                  </a:moveTo>
                  <a:cubicBezTo>
                    <a:pt x="481" y="0"/>
                    <a:pt x="221" y="174"/>
                    <a:pt x="111" y="441"/>
                  </a:cubicBezTo>
                  <a:cubicBezTo>
                    <a:pt x="1" y="707"/>
                    <a:pt x="62" y="1013"/>
                    <a:pt x="266" y="1216"/>
                  </a:cubicBezTo>
                  <a:cubicBezTo>
                    <a:pt x="402" y="1353"/>
                    <a:pt x="584" y="1426"/>
                    <a:pt x="770" y="1426"/>
                  </a:cubicBezTo>
                  <a:cubicBezTo>
                    <a:pt x="862" y="1426"/>
                    <a:pt x="955" y="1408"/>
                    <a:pt x="1043" y="1371"/>
                  </a:cubicBezTo>
                  <a:cubicBezTo>
                    <a:pt x="1308" y="1261"/>
                    <a:pt x="1482" y="1002"/>
                    <a:pt x="1482" y="713"/>
                  </a:cubicBezTo>
                  <a:cubicBezTo>
                    <a:pt x="1482" y="320"/>
                    <a:pt x="1164"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7" name="Google Shape;1797;p67"/>
            <p:cNvSpPr/>
            <p:nvPr/>
          </p:nvSpPr>
          <p:spPr>
            <a:xfrm>
              <a:off x="6358529" y="4285523"/>
              <a:ext cx="67487" cy="64936"/>
            </a:xfrm>
            <a:custGeom>
              <a:rect b="b" l="l" r="r" t="t"/>
              <a:pathLst>
                <a:path extrusionOk="0" h="1426" w="1482">
                  <a:moveTo>
                    <a:pt x="769" y="0"/>
                  </a:moveTo>
                  <a:cubicBezTo>
                    <a:pt x="480" y="0"/>
                    <a:pt x="220" y="174"/>
                    <a:pt x="111" y="441"/>
                  </a:cubicBezTo>
                  <a:cubicBezTo>
                    <a:pt x="1" y="707"/>
                    <a:pt x="61" y="1013"/>
                    <a:pt x="266" y="1216"/>
                  </a:cubicBezTo>
                  <a:cubicBezTo>
                    <a:pt x="401" y="1353"/>
                    <a:pt x="583" y="1426"/>
                    <a:pt x="768" y="1426"/>
                  </a:cubicBezTo>
                  <a:cubicBezTo>
                    <a:pt x="860" y="1426"/>
                    <a:pt x="953" y="1408"/>
                    <a:pt x="1041" y="1371"/>
                  </a:cubicBezTo>
                  <a:cubicBezTo>
                    <a:pt x="1308" y="1261"/>
                    <a:pt x="1482" y="1002"/>
                    <a:pt x="1482" y="713"/>
                  </a:cubicBezTo>
                  <a:cubicBezTo>
                    <a:pt x="1482" y="320"/>
                    <a:pt x="1162"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8" name="Google Shape;1798;p67"/>
            <p:cNvSpPr/>
            <p:nvPr/>
          </p:nvSpPr>
          <p:spPr>
            <a:xfrm>
              <a:off x="6806576" y="4285523"/>
              <a:ext cx="67532" cy="64936"/>
            </a:xfrm>
            <a:custGeom>
              <a:rect b="b" l="l" r="r" t="t"/>
              <a:pathLst>
                <a:path extrusionOk="0" h="1426" w="1483">
                  <a:moveTo>
                    <a:pt x="769" y="0"/>
                  </a:moveTo>
                  <a:cubicBezTo>
                    <a:pt x="481" y="0"/>
                    <a:pt x="222" y="174"/>
                    <a:pt x="111" y="441"/>
                  </a:cubicBezTo>
                  <a:cubicBezTo>
                    <a:pt x="1" y="707"/>
                    <a:pt x="63" y="1013"/>
                    <a:pt x="266" y="1216"/>
                  </a:cubicBezTo>
                  <a:cubicBezTo>
                    <a:pt x="403" y="1353"/>
                    <a:pt x="585" y="1426"/>
                    <a:pt x="770" y="1426"/>
                  </a:cubicBezTo>
                  <a:cubicBezTo>
                    <a:pt x="862" y="1426"/>
                    <a:pt x="955" y="1408"/>
                    <a:pt x="1043" y="1371"/>
                  </a:cubicBezTo>
                  <a:cubicBezTo>
                    <a:pt x="1308" y="1261"/>
                    <a:pt x="1482" y="1002"/>
                    <a:pt x="1482" y="713"/>
                  </a:cubicBezTo>
                  <a:cubicBezTo>
                    <a:pt x="1482" y="320"/>
                    <a:pt x="1164"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9" name="Google Shape;1799;p67"/>
            <p:cNvSpPr/>
            <p:nvPr/>
          </p:nvSpPr>
          <p:spPr>
            <a:xfrm>
              <a:off x="7254715" y="4285523"/>
              <a:ext cx="67487" cy="64936"/>
            </a:xfrm>
            <a:custGeom>
              <a:rect b="b" l="l" r="r" t="t"/>
              <a:pathLst>
                <a:path extrusionOk="0" h="1426" w="1482">
                  <a:moveTo>
                    <a:pt x="769" y="0"/>
                  </a:moveTo>
                  <a:cubicBezTo>
                    <a:pt x="481" y="0"/>
                    <a:pt x="220" y="174"/>
                    <a:pt x="111" y="441"/>
                  </a:cubicBezTo>
                  <a:cubicBezTo>
                    <a:pt x="1" y="707"/>
                    <a:pt x="61" y="1013"/>
                    <a:pt x="266" y="1216"/>
                  </a:cubicBezTo>
                  <a:cubicBezTo>
                    <a:pt x="402" y="1353"/>
                    <a:pt x="583" y="1426"/>
                    <a:pt x="769" y="1426"/>
                  </a:cubicBezTo>
                  <a:cubicBezTo>
                    <a:pt x="861" y="1426"/>
                    <a:pt x="953" y="1408"/>
                    <a:pt x="1042" y="1371"/>
                  </a:cubicBezTo>
                  <a:cubicBezTo>
                    <a:pt x="1308" y="1261"/>
                    <a:pt x="1482" y="1002"/>
                    <a:pt x="1482" y="713"/>
                  </a:cubicBezTo>
                  <a:cubicBezTo>
                    <a:pt x="1482" y="320"/>
                    <a:pt x="1163"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0" name="Google Shape;1800;p67"/>
            <p:cNvSpPr/>
            <p:nvPr/>
          </p:nvSpPr>
          <p:spPr>
            <a:xfrm>
              <a:off x="7702808" y="4285523"/>
              <a:ext cx="67487" cy="64936"/>
            </a:xfrm>
            <a:custGeom>
              <a:rect b="b" l="l" r="r" t="t"/>
              <a:pathLst>
                <a:path extrusionOk="0" h="1426" w="1482">
                  <a:moveTo>
                    <a:pt x="769" y="0"/>
                  </a:moveTo>
                  <a:cubicBezTo>
                    <a:pt x="480" y="0"/>
                    <a:pt x="221" y="174"/>
                    <a:pt x="111" y="441"/>
                  </a:cubicBezTo>
                  <a:cubicBezTo>
                    <a:pt x="0" y="707"/>
                    <a:pt x="62" y="1013"/>
                    <a:pt x="265" y="1216"/>
                  </a:cubicBezTo>
                  <a:cubicBezTo>
                    <a:pt x="402" y="1353"/>
                    <a:pt x="584" y="1426"/>
                    <a:pt x="769" y="1426"/>
                  </a:cubicBezTo>
                  <a:cubicBezTo>
                    <a:pt x="861" y="1426"/>
                    <a:pt x="954" y="1408"/>
                    <a:pt x="1043" y="1371"/>
                  </a:cubicBezTo>
                  <a:cubicBezTo>
                    <a:pt x="1308" y="1261"/>
                    <a:pt x="1481" y="1002"/>
                    <a:pt x="1481" y="713"/>
                  </a:cubicBezTo>
                  <a:cubicBezTo>
                    <a:pt x="1481" y="320"/>
                    <a:pt x="1163"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1" name="Google Shape;1801;p67"/>
            <p:cNvSpPr/>
            <p:nvPr/>
          </p:nvSpPr>
          <p:spPr>
            <a:xfrm>
              <a:off x="5910390" y="4668770"/>
              <a:ext cx="67487" cy="64891"/>
            </a:xfrm>
            <a:custGeom>
              <a:rect b="b" l="l" r="r" t="t"/>
              <a:pathLst>
                <a:path extrusionOk="0" h="1425" w="1482">
                  <a:moveTo>
                    <a:pt x="769" y="0"/>
                  </a:moveTo>
                  <a:cubicBezTo>
                    <a:pt x="481" y="0"/>
                    <a:pt x="221" y="174"/>
                    <a:pt x="111" y="439"/>
                  </a:cubicBezTo>
                  <a:cubicBezTo>
                    <a:pt x="1" y="705"/>
                    <a:pt x="62" y="1012"/>
                    <a:pt x="266" y="1216"/>
                  </a:cubicBezTo>
                  <a:cubicBezTo>
                    <a:pt x="402" y="1352"/>
                    <a:pt x="585" y="1425"/>
                    <a:pt x="770" y="1425"/>
                  </a:cubicBezTo>
                  <a:cubicBezTo>
                    <a:pt x="862" y="1425"/>
                    <a:pt x="954" y="1407"/>
                    <a:pt x="1042" y="1371"/>
                  </a:cubicBezTo>
                  <a:cubicBezTo>
                    <a:pt x="1308" y="1260"/>
                    <a:pt x="1482" y="1000"/>
                    <a:pt x="1482" y="713"/>
                  </a:cubicBezTo>
                  <a:cubicBezTo>
                    <a:pt x="1482" y="318"/>
                    <a:pt x="1164"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2" name="Google Shape;1802;p67"/>
            <p:cNvSpPr/>
            <p:nvPr/>
          </p:nvSpPr>
          <p:spPr>
            <a:xfrm>
              <a:off x="6358529" y="4668770"/>
              <a:ext cx="67487" cy="64891"/>
            </a:xfrm>
            <a:custGeom>
              <a:rect b="b" l="l" r="r" t="t"/>
              <a:pathLst>
                <a:path extrusionOk="0" h="1425" w="1482">
                  <a:moveTo>
                    <a:pt x="769" y="0"/>
                  </a:moveTo>
                  <a:cubicBezTo>
                    <a:pt x="480" y="0"/>
                    <a:pt x="221" y="174"/>
                    <a:pt x="111" y="439"/>
                  </a:cubicBezTo>
                  <a:cubicBezTo>
                    <a:pt x="1" y="705"/>
                    <a:pt x="61" y="1012"/>
                    <a:pt x="266" y="1216"/>
                  </a:cubicBezTo>
                  <a:cubicBezTo>
                    <a:pt x="402" y="1352"/>
                    <a:pt x="584" y="1425"/>
                    <a:pt x="770" y="1425"/>
                  </a:cubicBezTo>
                  <a:cubicBezTo>
                    <a:pt x="861" y="1425"/>
                    <a:pt x="953" y="1407"/>
                    <a:pt x="1041" y="1371"/>
                  </a:cubicBezTo>
                  <a:cubicBezTo>
                    <a:pt x="1308" y="1260"/>
                    <a:pt x="1482" y="1000"/>
                    <a:pt x="1482" y="713"/>
                  </a:cubicBezTo>
                  <a:cubicBezTo>
                    <a:pt x="1482" y="318"/>
                    <a:pt x="1162"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3" name="Google Shape;1803;p67"/>
            <p:cNvSpPr/>
            <p:nvPr/>
          </p:nvSpPr>
          <p:spPr>
            <a:xfrm>
              <a:off x="6806576" y="4668770"/>
              <a:ext cx="67532" cy="64891"/>
            </a:xfrm>
            <a:custGeom>
              <a:rect b="b" l="l" r="r" t="t"/>
              <a:pathLst>
                <a:path extrusionOk="0" h="1425" w="1483">
                  <a:moveTo>
                    <a:pt x="769" y="0"/>
                  </a:moveTo>
                  <a:cubicBezTo>
                    <a:pt x="481" y="0"/>
                    <a:pt x="222" y="174"/>
                    <a:pt x="111" y="439"/>
                  </a:cubicBezTo>
                  <a:cubicBezTo>
                    <a:pt x="1" y="705"/>
                    <a:pt x="63" y="1012"/>
                    <a:pt x="266" y="1216"/>
                  </a:cubicBezTo>
                  <a:cubicBezTo>
                    <a:pt x="402" y="1352"/>
                    <a:pt x="585" y="1425"/>
                    <a:pt x="771" y="1425"/>
                  </a:cubicBezTo>
                  <a:cubicBezTo>
                    <a:pt x="862" y="1425"/>
                    <a:pt x="954" y="1407"/>
                    <a:pt x="1042" y="1371"/>
                  </a:cubicBezTo>
                  <a:cubicBezTo>
                    <a:pt x="1308" y="1260"/>
                    <a:pt x="1482" y="1000"/>
                    <a:pt x="1482" y="713"/>
                  </a:cubicBezTo>
                  <a:cubicBezTo>
                    <a:pt x="1482" y="318"/>
                    <a:pt x="1164"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4" name="Google Shape;1804;p67"/>
            <p:cNvSpPr/>
            <p:nvPr/>
          </p:nvSpPr>
          <p:spPr>
            <a:xfrm>
              <a:off x="7254715" y="4668770"/>
              <a:ext cx="67487" cy="64891"/>
            </a:xfrm>
            <a:custGeom>
              <a:rect b="b" l="l" r="r" t="t"/>
              <a:pathLst>
                <a:path extrusionOk="0" h="1425" w="1482">
                  <a:moveTo>
                    <a:pt x="769" y="0"/>
                  </a:moveTo>
                  <a:cubicBezTo>
                    <a:pt x="481" y="0"/>
                    <a:pt x="222" y="174"/>
                    <a:pt x="111" y="439"/>
                  </a:cubicBezTo>
                  <a:cubicBezTo>
                    <a:pt x="1" y="705"/>
                    <a:pt x="61" y="1012"/>
                    <a:pt x="266" y="1216"/>
                  </a:cubicBezTo>
                  <a:cubicBezTo>
                    <a:pt x="402" y="1352"/>
                    <a:pt x="584" y="1425"/>
                    <a:pt x="770" y="1425"/>
                  </a:cubicBezTo>
                  <a:cubicBezTo>
                    <a:pt x="861" y="1425"/>
                    <a:pt x="954" y="1407"/>
                    <a:pt x="1042" y="1371"/>
                  </a:cubicBezTo>
                  <a:cubicBezTo>
                    <a:pt x="1308" y="1260"/>
                    <a:pt x="1482" y="1000"/>
                    <a:pt x="1482" y="713"/>
                  </a:cubicBezTo>
                  <a:cubicBezTo>
                    <a:pt x="1482" y="318"/>
                    <a:pt x="1163"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5" name="Google Shape;1805;p67"/>
            <p:cNvSpPr/>
            <p:nvPr/>
          </p:nvSpPr>
          <p:spPr>
            <a:xfrm>
              <a:off x="7702808" y="4668770"/>
              <a:ext cx="67487" cy="64891"/>
            </a:xfrm>
            <a:custGeom>
              <a:rect b="b" l="l" r="r" t="t"/>
              <a:pathLst>
                <a:path extrusionOk="0" h="1425" w="1482">
                  <a:moveTo>
                    <a:pt x="769" y="0"/>
                  </a:moveTo>
                  <a:cubicBezTo>
                    <a:pt x="480" y="0"/>
                    <a:pt x="221" y="174"/>
                    <a:pt x="111" y="439"/>
                  </a:cubicBezTo>
                  <a:cubicBezTo>
                    <a:pt x="0" y="705"/>
                    <a:pt x="62" y="1012"/>
                    <a:pt x="265" y="1216"/>
                  </a:cubicBezTo>
                  <a:cubicBezTo>
                    <a:pt x="401" y="1352"/>
                    <a:pt x="584" y="1425"/>
                    <a:pt x="770" y="1425"/>
                  </a:cubicBezTo>
                  <a:cubicBezTo>
                    <a:pt x="861" y="1425"/>
                    <a:pt x="954" y="1407"/>
                    <a:pt x="1041" y="1371"/>
                  </a:cubicBezTo>
                  <a:cubicBezTo>
                    <a:pt x="1308" y="1260"/>
                    <a:pt x="1481" y="1000"/>
                    <a:pt x="1481" y="713"/>
                  </a:cubicBezTo>
                  <a:cubicBezTo>
                    <a:pt x="1481" y="318"/>
                    <a:pt x="1163"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6" name="Google Shape;1806;p67"/>
            <p:cNvSpPr/>
            <p:nvPr/>
          </p:nvSpPr>
          <p:spPr>
            <a:xfrm>
              <a:off x="5910390" y="5051926"/>
              <a:ext cx="67487" cy="64936"/>
            </a:xfrm>
            <a:custGeom>
              <a:rect b="b" l="l" r="r" t="t"/>
              <a:pathLst>
                <a:path extrusionOk="0" h="1426" w="1482">
                  <a:moveTo>
                    <a:pt x="769" y="0"/>
                  </a:moveTo>
                  <a:cubicBezTo>
                    <a:pt x="481" y="0"/>
                    <a:pt x="221" y="174"/>
                    <a:pt x="111" y="441"/>
                  </a:cubicBezTo>
                  <a:cubicBezTo>
                    <a:pt x="1" y="707"/>
                    <a:pt x="62" y="1013"/>
                    <a:pt x="266" y="1216"/>
                  </a:cubicBezTo>
                  <a:cubicBezTo>
                    <a:pt x="401" y="1353"/>
                    <a:pt x="584" y="1425"/>
                    <a:pt x="769" y="1425"/>
                  </a:cubicBezTo>
                  <a:cubicBezTo>
                    <a:pt x="861" y="1425"/>
                    <a:pt x="954" y="1408"/>
                    <a:pt x="1042" y="1371"/>
                  </a:cubicBezTo>
                  <a:cubicBezTo>
                    <a:pt x="1308" y="1261"/>
                    <a:pt x="1482" y="1001"/>
                    <a:pt x="1482" y="713"/>
                  </a:cubicBezTo>
                  <a:cubicBezTo>
                    <a:pt x="1482" y="320"/>
                    <a:pt x="1164"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7" name="Google Shape;1807;p67"/>
            <p:cNvSpPr/>
            <p:nvPr/>
          </p:nvSpPr>
          <p:spPr>
            <a:xfrm>
              <a:off x="6358529" y="5051926"/>
              <a:ext cx="67487" cy="64936"/>
            </a:xfrm>
            <a:custGeom>
              <a:rect b="b" l="l" r="r" t="t"/>
              <a:pathLst>
                <a:path extrusionOk="0" h="1426" w="1482">
                  <a:moveTo>
                    <a:pt x="769" y="0"/>
                  </a:moveTo>
                  <a:cubicBezTo>
                    <a:pt x="480" y="0"/>
                    <a:pt x="221" y="174"/>
                    <a:pt x="111" y="441"/>
                  </a:cubicBezTo>
                  <a:cubicBezTo>
                    <a:pt x="1" y="707"/>
                    <a:pt x="61" y="1013"/>
                    <a:pt x="266" y="1216"/>
                  </a:cubicBezTo>
                  <a:cubicBezTo>
                    <a:pt x="401" y="1353"/>
                    <a:pt x="583" y="1425"/>
                    <a:pt x="768" y="1425"/>
                  </a:cubicBezTo>
                  <a:cubicBezTo>
                    <a:pt x="860" y="1425"/>
                    <a:pt x="953" y="1408"/>
                    <a:pt x="1041" y="1371"/>
                  </a:cubicBezTo>
                  <a:cubicBezTo>
                    <a:pt x="1308" y="1261"/>
                    <a:pt x="1482" y="1001"/>
                    <a:pt x="1482" y="713"/>
                  </a:cubicBezTo>
                  <a:cubicBezTo>
                    <a:pt x="1482" y="320"/>
                    <a:pt x="1162"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8" name="Google Shape;1808;p67"/>
            <p:cNvSpPr/>
            <p:nvPr/>
          </p:nvSpPr>
          <p:spPr>
            <a:xfrm>
              <a:off x="6806576" y="5051926"/>
              <a:ext cx="67532" cy="64936"/>
            </a:xfrm>
            <a:custGeom>
              <a:rect b="b" l="l" r="r" t="t"/>
              <a:pathLst>
                <a:path extrusionOk="0" h="1426" w="1483">
                  <a:moveTo>
                    <a:pt x="769" y="0"/>
                  </a:moveTo>
                  <a:cubicBezTo>
                    <a:pt x="481" y="0"/>
                    <a:pt x="222" y="174"/>
                    <a:pt x="111" y="441"/>
                  </a:cubicBezTo>
                  <a:cubicBezTo>
                    <a:pt x="1" y="707"/>
                    <a:pt x="63" y="1013"/>
                    <a:pt x="266" y="1216"/>
                  </a:cubicBezTo>
                  <a:cubicBezTo>
                    <a:pt x="402" y="1353"/>
                    <a:pt x="584" y="1425"/>
                    <a:pt x="769" y="1425"/>
                  </a:cubicBezTo>
                  <a:cubicBezTo>
                    <a:pt x="861" y="1425"/>
                    <a:pt x="954" y="1408"/>
                    <a:pt x="1042" y="1371"/>
                  </a:cubicBezTo>
                  <a:cubicBezTo>
                    <a:pt x="1308" y="1261"/>
                    <a:pt x="1482" y="1001"/>
                    <a:pt x="1482" y="713"/>
                  </a:cubicBezTo>
                  <a:cubicBezTo>
                    <a:pt x="1482" y="320"/>
                    <a:pt x="1164"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9" name="Google Shape;1809;p67"/>
            <p:cNvSpPr/>
            <p:nvPr/>
          </p:nvSpPr>
          <p:spPr>
            <a:xfrm>
              <a:off x="7254715" y="5051926"/>
              <a:ext cx="67487" cy="64936"/>
            </a:xfrm>
            <a:custGeom>
              <a:rect b="b" l="l" r="r" t="t"/>
              <a:pathLst>
                <a:path extrusionOk="0" h="1426" w="1482">
                  <a:moveTo>
                    <a:pt x="769" y="0"/>
                  </a:moveTo>
                  <a:cubicBezTo>
                    <a:pt x="481" y="0"/>
                    <a:pt x="222" y="174"/>
                    <a:pt x="111" y="441"/>
                  </a:cubicBezTo>
                  <a:cubicBezTo>
                    <a:pt x="1" y="707"/>
                    <a:pt x="61" y="1013"/>
                    <a:pt x="266" y="1216"/>
                  </a:cubicBezTo>
                  <a:cubicBezTo>
                    <a:pt x="402" y="1353"/>
                    <a:pt x="583" y="1425"/>
                    <a:pt x="769" y="1425"/>
                  </a:cubicBezTo>
                  <a:cubicBezTo>
                    <a:pt x="861" y="1425"/>
                    <a:pt x="953" y="1408"/>
                    <a:pt x="1042" y="1371"/>
                  </a:cubicBezTo>
                  <a:cubicBezTo>
                    <a:pt x="1308" y="1261"/>
                    <a:pt x="1482" y="1001"/>
                    <a:pt x="1482" y="713"/>
                  </a:cubicBezTo>
                  <a:cubicBezTo>
                    <a:pt x="1482" y="320"/>
                    <a:pt x="1163"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0" name="Google Shape;1810;p67"/>
            <p:cNvSpPr/>
            <p:nvPr/>
          </p:nvSpPr>
          <p:spPr>
            <a:xfrm>
              <a:off x="7702808" y="5051926"/>
              <a:ext cx="67487" cy="64936"/>
            </a:xfrm>
            <a:custGeom>
              <a:rect b="b" l="l" r="r" t="t"/>
              <a:pathLst>
                <a:path extrusionOk="0" h="1426" w="1482">
                  <a:moveTo>
                    <a:pt x="769" y="0"/>
                  </a:moveTo>
                  <a:cubicBezTo>
                    <a:pt x="480" y="0"/>
                    <a:pt x="221" y="174"/>
                    <a:pt x="111" y="441"/>
                  </a:cubicBezTo>
                  <a:cubicBezTo>
                    <a:pt x="0" y="707"/>
                    <a:pt x="62" y="1013"/>
                    <a:pt x="265" y="1216"/>
                  </a:cubicBezTo>
                  <a:cubicBezTo>
                    <a:pt x="401" y="1353"/>
                    <a:pt x="583" y="1425"/>
                    <a:pt x="769" y="1425"/>
                  </a:cubicBezTo>
                  <a:cubicBezTo>
                    <a:pt x="861" y="1425"/>
                    <a:pt x="953" y="1408"/>
                    <a:pt x="1041" y="1371"/>
                  </a:cubicBezTo>
                  <a:cubicBezTo>
                    <a:pt x="1308" y="1261"/>
                    <a:pt x="1481" y="1001"/>
                    <a:pt x="1481" y="713"/>
                  </a:cubicBezTo>
                  <a:cubicBezTo>
                    <a:pt x="1481" y="320"/>
                    <a:pt x="1163"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1" name="Google Shape;1811;p67"/>
            <p:cNvSpPr/>
            <p:nvPr/>
          </p:nvSpPr>
          <p:spPr>
            <a:xfrm>
              <a:off x="5884980" y="3533146"/>
              <a:ext cx="67487" cy="64891"/>
            </a:xfrm>
            <a:custGeom>
              <a:rect b="b" l="l" r="r" t="t"/>
              <a:pathLst>
                <a:path extrusionOk="0" h="1425" w="1482">
                  <a:moveTo>
                    <a:pt x="769" y="0"/>
                  </a:moveTo>
                  <a:cubicBezTo>
                    <a:pt x="481" y="0"/>
                    <a:pt x="221" y="174"/>
                    <a:pt x="111" y="440"/>
                  </a:cubicBezTo>
                  <a:cubicBezTo>
                    <a:pt x="1" y="705"/>
                    <a:pt x="61" y="1013"/>
                    <a:pt x="266" y="1216"/>
                  </a:cubicBezTo>
                  <a:cubicBezTo>
                    <a:pt x="402" y="1352"/>
                    <a:pt x="584" y="1425"/>
                    <a:pt x="770" y="1425"/>
                  </a:cubicBezTo>
                  <a:cubicBezTo>
                    <a:pt x="861" y="1425"/>
                    <a:pt x="953" y="1407"/>
                    <a:pt x="1042" y="1371"/>
                  </a:cubicBezTo>
                  <a:cubicBezTo>
                    <a:pt x="1308" y="1260"/>
                    <a:pt x="1482" y="1001"/>
                    <a:pt x="1482" y="713"/>
                  </a:cubicBezTo>
                  <a:cubicBezTo>
                    <a:pt x="1482" y="318"/>
                    <a:pt x="1162" y="0"/>
                    <a:pt x="769"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2" name="Google Shape;1812;p67"/>
            <p:cNvSpPr/>
            <p:nvPr/>
          </p:nvSpPr>
          <p:spPr>
            <a:xfrm>
              <a:off x="6333073" y="3533146"/>
              <a:ext cx="67487" cy="64891"/>
            </a:xfrm>
            <a:custGeom>
              <a:rect b="b" l="l" r="r" t="t"/>
              <a:pathLst>
                <a:path extrusionOk="0" h="1425" w="1482">
                  <a:moveTo>
                    <a:pt x="769" y="0"/>
                  </a:moveTo>
                  <a:cubicBezTo>
                    <a:pt x="480" y="0"/>
                    <a:pt x="221" y="174"/>
                    <a:pt x="110" y="439"/>
                  </a:cubicBezTo>
                  <a:cubicBezTo>
                    <a:pt x="0" y="705"/>
                    <a:pt x="60" y="1012"/>
                    <a:pt x="265" y="1216"/>
                  </a:cubicBezTo>
                  <a:cubicBezTo>
                    <a:pt x="401" y="1352"/>
                    <a:pt x="583" y="1425"/>
                    <a:pt x="769" y="1425"/>
                  </a:cubicBezTo>
                  <a:cubicBezTo>
                    <a:pt x="861" y="1425"/>
                    <a:pt x="953" y="1407"/>
                    <a:pt x="1041" y="1371"/>
                  </a:cubicBezTo>
                  <a:cubicBezTo>
                    <a:pt x="1307" y="1260"/>
                    <a:pt x="1481" y="1001"/>
                    <a:pt x="1481" y="713"/>
                  </a:cubicBezTo>
                  <a:cubicBezTo>
                    <a:pt x="1481" y="320"/>
                    <a:pt x="1162" y="0"/>
                    <a:pt x="769"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3" name="Google Shape;1813;p67"/>
            <p:cNvSpPr/>
            <p:nvPr/>
          </p:nvSpPr>
          <p:spPr>
            <a:xfrm>
              <a:off x="6781166" y="3533146"/>
              <a:ext cx="67532" cy="64891"/>
            </a:xfrm>
            <a:custGeom>
              <a:rect b="b" l="l" r="r" t="t"/>
              <a:pathLst>
                <a:path extrusionOk="0" h="1425" w="1483">
                  <a:moveTo>
                    <a:pt x="769" y="0"/>
                  </a:moveTo>
                  <a:cubicBezTo>
                    <a:pt x="481" y="0"/>
                    <a:pt x="220" y="174"/>
                    <a:pt x="110" y="440"/>
                  </a:cubicBezTo>
                  <a:cubicBezTo>
                    <a:pt x="1" y="705"/>
                    <a:pt x="61" y="1013"/>
                    <a:pt x="264" y="1216"/>
                  </a:cubicBezTo>
                  <a:cubicBezTo>
                    <a:pt x="402" y="1352"/>
                    <a:pt x="584" y="1425"/>
                    <a:pt x="770" y="1425"/>
                  </a:cubicBezTo>
                  <a:cubicBezTo>
                    <a:pt x="861" y="1425"/>
                    <a:pt x="954" y="1407"/>
                    <a:pt x="1042" y="1371"/>
                  </a:cubicBezTo>
                  <a:cubicBezTo>
                    <a:pt x="1308" y="1260"/>
                    <a:pt x="1482" y="1001"/>
                    <a:pt x="1482" y="713"/>
                  </a:cubicBezTo>
                  <a:cubicBezTo>
                    <a:pt x="1482" y="318"/>
                    <a:pt x="1163" y="0"/>
                    <a:pt x="769"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4" name="Google Shape;1814;p67"/>
            <p:cNvSpPr/>
            <p:nvPr/>
          </p:nvSpPr>
          <p:spPr>
            <a:xfrm>
              <a:off x="7229259" y="3533146"/>
              <a:ext cx="67487" cy="64891"/>
            </a:xfrm>
            <a:custGeom>
              <a:rect b="b" l="l" r="r" t="t"/>
              <a:pathLst>
                <a:path extrusionOk="0" h="1425" w="1482">
                  <a:moveTo>
                    <a:pt x="769" y="0"/>
                  </a:moveTo>
                  <a:cubicBezTo>
                    <a:pt x="480" y="0"/>
                    <a:pt x="221" y="174"/>
                    <a:pt x="111" y="439"/>
                  </a:cubicBezTo>
                  <a:cubicBezTo>
                    <a:pt x="0" y="705"/>
                    <a:pt x="61" y="1012"/>
                    <a:pt x="265" y="1216"/>
                  </a:cubicBezTo>
                  <a:cubicBezTo>
                    <a:pt x="401" y="1352"/>
                    <a:pt x="584" y="1425"/>
                    <a:pt x="769" y="1425"/>
                  </a:cubicBezTo>
                  <a:cubicBezTo>
                    <a:pt x="861" y="1425"/>
                    <a:pt x="953" y="1407"/>
                    <a:pt x="1041" y="1371"/>
                  </a:cubicBezTo>
                  <a:cubicBezTo>
                    <a:pt x="1308" y="1260"/>
                    <a:pt x="1482" y="1001"/>
                    <a:pt x="1482" y="713"/>
                  </a:cubicBezTo>
                  <a:cubicBezTo>
                    <a:pt x="1482" y="318"/>
                    <a:pt x="1164" y="0"/>
                    <a:pt x="769"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5" name="Google Shape;1815;p67"/>
            <p:cNvSpPr/>
            <p:nvPr/>
          </p:nvSpPr>
          <p:spPr>
            <a:xfrm>
              <a:off x="7679948" y="3533146"/>
              <a:ext cx="67487" cy="64936"/>
            </a:xfrm>
            <a:custGeom>
              <a:rect b="b" l="l" r="r" t="t"/>
              <a:pathLst>
                <a:path extrusionOk="0" h="1426" w="1482">
                  <a:moveTo>
                    <a:pt x="712" y="0"/>
                  </a:moveTo>
                  <a:cubicBezTo>
                    <a:pt x="620" y="0"/>
                    <a:pt x="527" y="18"/>
                    <a:pt x="439" y="55"/>
                  </a:cubicBezTo>
                  <a:cubicBezTo>
                    <a:pt x="174" y="165"/>
                    <a:pt x="0" y="424"/>
                    <a:pt x="0" y="713"/>
                  </a:cubicBezTo>
                  <a:cubicBezTo>
                    <a:pt x="0" y="1106"/>
                    <a:pt x="318" y="1425"/>
                    <a:pt x="713" y="1425"/>
                  </a:cubicBezTo>
                  <a:cubicBezTo>
                    <a:pt x="1000" y="1425"/>
                    <a:pt x="1261" y="1252"/>
                    <a:pt x="1371" y="985"/>
                  </a:cubicBezTo>
                  <a:cubicBezTo>
                    <a:pt x="1481" y="719"/>
                    <a:pt x="1420" y="412"/>
                    <a:pt x="1216" y="209"/>
                  </a:cubicBezTo>
                  <a:cubicBezTo>
                    <a:pt x="1080" y="72"/>
                    <a:pt x="898" y="0"/>
                    <a:pt x="712"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6" name="Google Shape;1816;p67"/>
            <p:cNvSpPr/>
            <p:nvPr/>
          </p:nvSpPr>
          <p:spPr>
            <a:xfrm>
              <a:off x="5884980" y="3916302"/>
              <a:ext cx="67487" cy="64936"/>
            </a:xfrm>
            <a:custGeom>
              <a:rect b="b" l="l" r="r" t="t"/>
              <a:pathLst>
                <a:path extrusionOk="0" h="1426" w="1482">
                  <a:moveTo>
                    <a:pt x="769" y="0"/>
                  </a:moveTo>
                  <a:cubicBezTo>
                    <a:pt x="481" y="0"/>
                    <a:pt x="221" y="174"/>
                    <a:pt x="111" y="441"/>
                  </a:cubicBezTo>
                  <a:cubicBezTo>
                    <a:pt x="1" y="707"/>
                    <a:pt x="61" y="1013"/>
                    <a:pt x="266" y="1216"/>
                  </a:cubicBezTo>
                  <a:cubicBezTo>
                    <a:pt x="401" y="1353"/>
                    <a:pt x="583" y="1426"/>
                    <a:pt x="768" y="1426"/>
                  </a:cubicBezTo>
                  <a:cubicBezTo>
                    <a:pt x="860" y="1426"/>
                    <a:pt x="953" y="1408"/>
                    <a:pt x="1042" y="1371"/>
                  </a:cubicBezTo>
                  <a:cubicBezTo>
                    <a:pt x="1308" y="1261"/>
                    <a:pt x="1482" y="1002"/>
                    <a:pt x="1482" y="713"/>
                  </a:cubicBezTo>
                  <a:cubicBezTo>
                    <a:pt x="1482" y="320"/>
                    <a:pt x="1162" y="0"/>
                    <a:pt x="769"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7" name="Google Shape;1817;p67"/>
            <p:cNvSpPr/>
            <p:nvPr/>
          </p:nvSpPr>
          <p:spPr>
            <a:xfrm>
              <a:off x="6333073" y="3916302"/>
              <a:ext cx="67487" cy="64936"/>
            </a:xfrm>
            <a:custGeom>
              <a:rect b="b" l="l" r="r" t="t"/>
              <a:pathLst>
                <a:path extrusionOk="0" h="1426" w="1482">
                  <a:moveTo>
                    <a:pt x="769" y="0"/>
                  </a:moveTo>
                  <a:cubicBezTo>
                    <a:pt x="480" y="0"/>
                    <a:pt x="221" y="174"/>
                    <a:pt x="110" y="441"/>
                  </a:cubicBezTo>
                  <a:cubicBezTo>
                    <a:pt x="0" y="707"/>
                    <a:pt x="60" y="1013"/>
                    <a:pt x="265" y="1216"/>
                  </a:cubicBezTo>
                  <a:cubicBezTo>
                    <a:pt x="401" y="1353"/>
                    <a:pt x="583" y="1426"/>
                    <a:pt x="768" y="1426"/>
                  </a:cubicBezTo>
                  <a:cubicBezTo>
                    <a:pt x="860" y="1426"/>
                    <a:pt x="953" y="1408"/>
                    <a:pt x="1041" y="1371"/>
                  </a:cubicBezTo>
                  <a:cubicBezTo>
                    <a:pt x="1307" y="1262"/>
                    <a:pt x="1481" y="1002"/>
                    <a:pt x="1481" y="713"/>
                  </a:cubicBezTo>
                  <a:cubicBezTo>
                    <a:pt x="1481" y="320"/>
                    <a:pt x="1162" y="0"/>
                    <a:pt x="769"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8" name="Google Shape;1818;p67"/>
            <p:cNvSpPr/>
            <p:nvPr/>
          </p:nvSpPr>
          <p:spPr>
            <a:xfrm>
              <a:off x="6781166" y="3916302"/>
              <a:ext cx="67532" cy="64936"/>
            </a:xfrm>
            <a:custGeom>
              <a:rect b="b" l="l" r="r" t="t"/>
              <a:pathLst>
                <a:path extrusionOk="0" h="1426" w="1483">
                  <a:moveTo>
                    <a:pt x="769" y="0"/>
                  </a:moveTo>
                  <a:cubicBezTo>
                    <a:pt x="481" y="0"/>
                    <a:pt x="220" y="174"/>
                    <a:pt x="110" y="441"/>
                  </a:cubicBezTo>
                  <a:cubicBezTo>
                    <a:pt x="1" y="707"/>
                    <a:pt x="61" y="1013"/>
                    <a:pt x="264" y="1216"/>
                  </a:cubicBezTo>
                  <a:cubicBezTo>
                    <a:pt x="401" y="1353"/>
                    <a:pt x="583" y="1426"/>
                    <a:pt x="769" y="1426"/>
                  </a:cubicBezTo>
                  <a:cubicBezTo>
                    <a:pt x="861" y="1426"/>
                    <a:pt x="953" y="1408"/>
                    <a:pt x="1042" y="1371"/>
                  </a:cubicBezTo>
                  <a:cubicBezTo>
                    <a:pt x="1308" y="1261"/>
                    <a:pt x="1482" y="1002"/>
                    <a:pt x="1482" y="713"/>
                  </a:cubicBezTo>
                  <a:cubicBezTo>
                    <a:pt x="1482" y="320"/>
                    <a:pt x="1163" y="0"/>
                    <a:pt x="769"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9" name="Google Shape;1819;p67"/>
            <p:cNvSpPr/>
            <p:nvPr/>
          </p:nvSpPr>
          <p:spPr>
            <a:xfrm>
              <a:off x="7229259" y="3916302"/>
              <a:ext cx="67487" cy="64936"/>
            </a:xfrm>
            <a:custGeom>
              <a:rect b="b" l="l" r="r" t="t"/>
              <a:pathLst>
                <a:path extrusionOk="0" h="1426" w="1482">
                  <a:moveTo>
                    <a:pt x="769" y="0"/>
                  </a:moveTo>
                  <a:cubicBezTo>
                    <a:pt x="480" y="0"/>
                    <a:pt x="221" y="174"/>
                    <a:pt x="111" y="441"/>
                  </a:cubicBezTo>
                  <a:cubicBezTo>
                    <a:pt x="0" y="707"/>
                    <a:pt x="61" y="1013"/>
                    <a:pt x="265" y="1216"/>
                  </a:cubicBezTo>
                  <a:cubicBezTo>
                    <a:pt x="401" y="1353"/>
                    <a:pt x="583" y="1426"/>
                    <a:pt x="768" y="1426"/>
                  </a:cubicBezTo>
                  <a:cubicBezTo>
                    <a:pt x="860" y="1426"/>
                    <a:pt x="953" y="1408"/>
                    <a:pt x="1041" y="1371"/>
                  </a:cubicBezTo>
                  <a:cubicBezTo>
                    <a:pt x="1308" y="1262"/>
                    <a:pt x="1482" y="1002"/>
                    <a:pt x="1482" y="713"/>
                  </a:cubicBezTo>
                  <a:cubicBezTo>
                    <a:pt x="1482" y="320"/>
                    <a:pt x="1164" y="0"/>
                    <a:pt x="769"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0" name="Google Shape;1820;p67"/>
            <p:cNvSpPr/>
            <p:nvPr/>
          </p:nvSpPr>
          <p:spPr>
            <a:xfrm>
              <a:off x="7677398" y="3916302"/>
              <a:ext cx="67487" cy="64936"/>
            </a:xfrm>
            <a:custGeom>
              <a:rect b="b" l="l" r="r" t="t"/>
              <a:pathLst>
                <a:path extrusionOk="0" h="1426" w="1482">
                  <a:moveTo>
                    <a:pt x="769" y="0"/>
                  </a:moveTo>
                  <a:cubicBezTo>
                    <a:pt x="480" y="0"/>
                    <a:pt x="220" y="174"/>
                    <a:pt x="109" y="441"/>
                  </a:cubicBezTo>
                  <a:cubicBezTo>
                    <a:pt x="0" y="707"/>
                    <a:pt x="61" y="1013"/>
                    <a:pt x="264" y="1216"/>
                  </a:cubicBezTo>
                  <a:cubicBezTo>
                    <a:pt x="401" y="1353"/>
                    <a:pt x="583" y="1426"/>
                    <a:pt x="768" y="1426"/>
                  </a:cubicBezTo>
                  <a:cubicBezTo>
                    <a:pt x="860" y="1426"/>
                    <a:pt x="953" y="1408"/>
                    <a:pt x="1041" y="1371"/>
                  </a:cubicBezTo>
                  <a:cubicBezTo>
                    <a:pt x="1308" y="1261"/>
                    <a:pt x="1481" y="1002"/>
                    <a:pt x="1481" y="713"/>
                  </a:cubicBezTo>
                  <a:cubicBezTo>
                    <a:pt x="1481" y="320"/>
                    <a:pt x="1162" y="0"/>
                    <a:pt x="769"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1" name="Google Shape;1821;p67"/>
            <p:cNvSpPr/>
            <p:nvPr/>
          </p:nvSpPr>
          <p:spPr>
            <a:xfrm>
              <a:off x="5884980" y="4299549"/>
              <a:ext cx="67487" cy="64936"/>
            </a:xfrm>
            <a:custGeom>
              <a:rect b="b" l="l" r="r" t="t"/>
              <a:pathLst>
                <a:path extrusionOk="0" h="1426" w="1482">
                  <a:moveTo>
                    <a:pt x="769" y="0"/>
                  </a:moveTo>
                  <a:cubicBezTo>
                    <a:pt x="481" y="0"/>
                    <a:pt x="220" y="174"/>
                    <a:pt x="111" y="440"/>
                  </a:cubicBezTo>
                  <a:cubicBezTo>
                    <a:pt x="1" y="707"/>
                    <a:pt x="61" y="1013"/>
                    <a:pt x="266" y="1216"/>
                  </a:cubicBezTo>
                  <a:cubicBezTo>
                    <a:pt x="401" y="1353"/>
                    <a:pt x="583" y="1425"/>
                    <a:pt x="768" y="1425"/>
                  </a:cubicBezTo>
                  <a:cubicBezTo>
                    <a:pt x="860" y="1425"/>
                    <a:pt x="953" y="1407"/>
                    <a:pt x="1042" y="1371"/>
                  </a:cubicBezTo>
                  <a:cubicBezTo>
                    <a:pt x="1308" y="1260"/>
                    <a:pt x="1482" y="1001"/>
                    <a:pt x="1482" y="713"/>
                  </a:cubicBezTo>
                  <a:cubicBezTo>
                    <a:pt x="1482" y="318"/>
                    <a:pt x="1162" y="0"/>
                    <a:pt x="769"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2" name="Google Shape;1822;p67"/>
            <p:cNvSpPr/>
            <p:nvPr/>
          </p:nvSpPr>
          <p:spPr>
            <a:xfrm>
              <a:off x="6333073" y="4299549"/>
              <a:ext cx="67487" cy="64936"/>
            </a:xfrm>
            <a:custGeom>
              <a:rect b="b" l="l" r="r" t="t"/>
              <a:pathLst>
                <a:path extrusionOk="0" h="1426" w="1482">
                  <a:moveTo>
                    <a:pt x="769" y="0"/>
                  </a:moveTo>
                  <a:cubicBezTo>
                    <a:pt x="480" y="0"/>
                    <a:pt x="221" y="174"/>
                    <a:pt x="110" y="440"/>
                  </a:cubicBezTo>
                  <a:cubicBezTo>
                    <a:pt x="0" y="705"/>
                    <a:pt x="60" y="1013"/>
                    <a:pt x="265" y="1216"/>
                  </a:cubicBezTo>
                  <a:cubicBezTo>
                    <a:pt x="401" y="1353"/>
                    <a:pt x="583" y="1425"/>
                    <a:pt x="768" y="1425"/>
                  </a:cubicBezTo>
                  <a:cubicBezTo>
                    <a:pt x="860" y="1425"/>
                    <a:pt x="953" y="1407"/>
                    <a:pt x="1041" y="1371"/>
                  </a:cubicBezTo>
                  <a:cubicBezTo>
                    <a:pt x="1307" y="1260"/>
                    <a:pt x="1481" y="1001"/>
                    <a:pt x="1481" y="713"/>
                  </a:cubicBezTo>
                  <a:cubicBezTo>
                    <a:pt x="1481" y="320"/>
                    <a:pt x="1162" y="0"/>
                    <a:pt x="769"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3" name="Google Shape;1823;p67"/>
            <p:cNvSpPr/>
            <p:nvPr/>
          </p:nvSpPr>
          <p:spPr>
            <a:xfrm>
              <a:off x="6781166" y="4299549"/>
              <a:ext cx="67532" cy="64936"/>
            </a:xfrm>
            <a:custGeom>
              <a:rect b="b" l="l" r="r" t="t"/>
              <a:pathLst>
                <a:path extrusionOk="0" h="1426" w="1483">
                  <a:moveTo>
                    <a:pt x="769" y="0"/>
                  </a:moveTo>
                  <a:cubicBezTo>
                    <a:pt x="481" y="0"/>
                    <a:pt x="220" y="174"/>
                    <a:pt x="110" y="440"/>
                  </a:cubicBezTo>
                  <a:cubicBezTo>
                    <a:pt x="1" y="707"/>
                    <a:pt x="61" y="1013"/>
                    <a:pt x="264" y="1216"/>
                  </a:cubicBezTo>
                  <a:cubicBezTo>
                    <a:pt x="401" y="1353"/>
                    <a:pt x="583" y="1425"/>
                    <a:pt x="769" y="1425"/>
                  </a:cubicBezTo>
                  <a:cubicBezTo>
                    <a:pt x="861" y="1425"/>
                    <a:pt x="953" y="1407"/>
                    <a:pt x="1042" y="1371"/>
                  </a:cubicBezTo>
                  <a:cubicBezTo>
                    <a:pt x="1308" y="1260"/>
                    <a:pt x="1482" y="1001"/>
                    <a:pt x="1482" y="713"/>
                  </a:cubicBezTo>
                  <a:cubicBezTo>
                    <a:pt x="1482" y="318"/>
                    <a:pt x="1163" y="0"/>
                    <a:pt x="769"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4" name="Google Shape;1824;p67"/>
            <p:cNvSpPr/>
            <p:nvPr/>
          </p:nvSpPr>
          <p:spPr>
            <a:xfrm>
              <a:off x="7229259" y="4299549"/>
              <a:ext cx="67487" cy="64936"/>
            </a:xfrm>
            <a:custGeom>
              <a:rect b="b" l="l" r="r" t="t"/>
              <a:pathLst>
                <a:path extrusionOk="0" h="1426" w="1482">
                  <a:moveTo>
                    <a:pt x="769" y="0"/>
                  </a:moveTo>
                  <a:cubicBezTo>
                    <a:pt x="480" y="0"/>
                    <a:pt x="221" y="174"/>
                    <a:pt x="111" y="440"/>
                  </a:cubicBezTo>
                  <a:cubicBezTo>
                    <a:pt x="0" y="705"/>
                    <a:pt x="61" y="1013"/>
                    <a:pt x="265" y="1216"/>
                  </a:cubicBezTo>
                  <a:cubicBezTo>
                    <a:pt x="401" y="1353"/>
                    <a:pt x="584" y="1425"/>
                    <a:pt x="769" y="1425"/>
                  </a:cubicBezTo>
                  <a:cubicBezTo>
                    <a:pt x="861" y="1425"/>
                    <a:pt x="953" y="1407"/>
                    <a:pt x="1041" y="1371"/>
                  </a:cubicBezTo>
                  <a:cubicBezTo>
                    <a:pt x="1308" y="1260"/>
                    <a:pt x="1482" y="1001"/>
                    <a:pt x="1482" y="713"/>
                  </a:cubicBezTo>
                  <a:cubicBezTo>
                    <a:pt x="1482" y="320"/>
                    <a:pt x="1162" y="0"/>
                    <a:pt x="769"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5" name="Google Shape;1825;p67"/>
            <p:cNvSpPr/>
            <p:nvPr/>
          </p:nvSpPr>
          <p:spPr>
            <a:xfrm>
              <a:off x="7677398" y="4299549"/>
              <a:ext cx="67487" cy="64936"/>
            </a:xfrm>
            <a:custGeom>
              <a:rect b="b" l="l" r="r" t="t"/>
              <a:pathLst>
                <a:path extrusionOk="0" h="1426" w="1482">
                  <a:moveTo>
                    <a:pt x="769" y="0"/>
                  </a:moveTo>
                  <a:cubicBezTo>
                    <a:pt x="480" y="0"/>
                    <a:pt x="220" y="174"/>
                    <a:pt x="109" y="440"/>
                  </a:cubicBezTo>
                  <a:cubicBezTo>
                    <a:pt x="0" y="707"/>
                    <a:pt x="61" y="1013"/>
                    <a:pt x="264" y="1216"/>
                  </a:cubicBezTo>
                  <a:cubicBezTo>
                    <a:pt x="401" y="1353"/>
                    <a:pt x="583" y="1425"/>
                    <a:pt x="768" y="1425"/>
                  </a:cubicBezTo>
                  <a:cubicBezTo>
                    <a:pt x="860" y="1425"/>
                    <a:pt x="953" y="1407"/>
                    <a:pt x="1041" y="1371"/>
                  </a:cubicBezTo>
                  <a:cubicBezTo>
                    <a:pt x="1308" y="1260"/>
                    <a:pt x="1481" y="1001"/>
                    <a:pt x="1481" y="713"/>
                  </a:cubicBezTo>
                  <a:cubicBezTo>
                    <a:pt x="1481" y="318"/>
                    <a:pt x="1162" y="0"/>
                    <a:pt x="769"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6" name="Google Shape;1826;p67"/>
            <p:cNvSpPr/>
            <p:nvPr/>
          </p:nvSpPr>
          <p:spPr>
            <a:xfrm>
              <a:off x="5885071" y="4682522"/>
              <a:ext cx="69809" cy="64982"/>
            </a:xfrm>
            <a:custGeom>
              <a:rect b="b" l="l" r="r" t="t"/>
              <a:pathLst>
                <a:path extrusionOk="0" h="1427" w="1533">
                  <a:moveTo>
                    <a:pt x="769" y="1"/>
                  </a:moveTo>
                  <a:cubicBezTo>
                    <a:pt x="731" y="1"/>
                    <a:pt x="692" y="4"/>
                    <a:pt x="654" y="10"/>
                  </a:cubicBezTo>
                  <a:cubicBezTo>
                    <a:pt x="265" y="72"/>
                    <a:pt x="0" y="439"/>
                    <a:pt x="63" y="827"/>
                  </a:cubicBezTo>
                  <a:cubicBezTo>
                    <a:pt x="120" y="1178"/>
                    <a:pt x="423" y="1427"/>
                    <a:pt x="767" y="1427"/>
                  </a:cubicBezTo>
                  <a:cubicBezTo>
                    <a:pt x="805" y="1427"/>
                    <a:pt x="842" y="1424"/>
                    <a:pt x="881" y="1418"/>
                  </a:cubicBezTo>
                  <a:cubicBezTo>
                    <a:pt x="1269" y="1354"/>
                    <a:pt x="1533" y="989"/>
                    <a:pt x="1471" y="601"/>
                  </a:cubicBezTo>
                  <a:cubicBezTo>
                    <a:pt x="1414" y="251"/>
                    <a:pt x="1112" y="1"/>
                    <a:pt x="769" y="1"/>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7" name="Google Shape;1827;p67"/>
            <p:cNvSpPr/>
            <p:nvPr/>
          </p:nvSpPr>
          <p:spPr>
            <a:xfrm>
              <a:off x="6335350" y="4683160"/>
              <a:ext cx="65346" cy="64936"/>
            </a:xfrm>
            <a:custGeom>
              <a:rect b="b" l="l" r="r" t="t"/>
              <a:pathLst>
                <a:path extrusionOk="0" h="1426" w="1435">
                  <a:moveTo>
                    <a:pt x="715" y="1"/>
                  </a:moveTo>
                  <a:cubicBezTo>
                    <a:pt x="713" y="1"/>
                    <a:pt x="712" y="1"/>
                    <a:pt x="710" y="1"/>
                  </a:cubicBezTo>
                  <a:cubicBezTo>
                    <a:pt x="317" y="5"/>
                    <a:pt x="0" y="327"/>
                    <a:pt x="5" y="721"/>
                  </a:cubicBezTo>
                  <a:cubicBezTo>
                    <a:pt x="9" y="1111"/>
                    <a:pt x="327" y="1426"/>
                    <a:pt x="716" y="1426"/>
                  </a:cubicBezTo>
                  <a:cubicBezTo>
                    <a:pt x="719" y="1426"/>
                    <a:pt x="722" y="1426"/>
                    <a:pt x="724" y="1426"/>
                  </a:cubicBezTo>
                  <a:cubicBezTo>
                    <a:pt x="1118" y="1423"/>
                    <a:pt x="1434" y="1100"/>
                    <a:pt x="1430" y="707"/>
                  </a:cubicBezTo>
                  <a:cubicBezTo>
                    <a:pt x="1425" y="315"/>
                    <a:pt x="1107" y="1"/>
                    <a:pt x="715" y="1"/>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8" name="Google Shape;1828;p67"/>
            <p:cNvSpPr/>
            <p:nvPr/>
          </p:nvSpPr>
          <p:spPr>
            <a:xfrm>
              <a:off x="6783716" y="4682704"/>
              <a:ext cx="64982" cy="64936"/>
            </a:xfrm>
            <a:custGeom>
              <a:rect b="b" l="l" r="r" t="t"/>
              <a:pathLst>
                <a:path extrusionOk="0" h="1426" w="1427">
                  <a:moveTo>
                    <a:pt x="713" y="0"/>
                  </a:moveTo>
                  <a:cubicBezTo>
                    <a:pt x="319" y="0"/>
                    <a:pt x="1" y="320"/>
                    <a:pt x="1" y="713"/>
                  </a:cubicBezTo>
                  <a:cubicBezTo>
                    <a:pt x="1" y="1107"/>
                    <a:pt x="319" y="1425"/>
                    <a:pt x="713" y="1425"/>
                  </a:cubicBezTo>
                  <a:cubicBezTo>
                    <a:pt x="1107" y="1425"/>
                    <a:pt x="1426" y="1107"/>
                    <a:pt x="1426" y="713"/>
                  </a:cubicBezTo>
                  <a:cubicBezTo>
                    <a:pt x="1426" y="320"/>
                    <a:pt x="1107" y="0"/>
                    <a:pt x="713"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9" name="Google Shape;1829;p67"/>
            <p:cNvSpPr/>
            <p:nvPr/>
          </p:nvSpPr>
          <p:spPr>
            <a:xfrm>
              <a:off x="7231810" y="4682704"/>
              <a:ext cx="64936" cy="64936"/>
            </a:xfrm>
            <a:custGeom>
              <a:rect b="b" l="l" r="r" t="t"/>
              <a:pathLst>
                <a:path extrusionOk="0" h="1426" w="1426">
                  <a:moveTo>
                    <a:pt x="713" y="0"/>
                  </a:moveTo>
                  <a:cubicBezTo>
                    <a:pt x="320" y="0"/>
                    <a:pt x="0" y="320"/>
                    <a:pt x="0" y="713"/>
                  </a:cubicBezTo>
                  <a:cubicBezTo>
                    <a:pt x="0" y="1107"/>
                    <a:pt x="320" y="1425"/>
                    <a:pt x="713" y="1425"/>
                  </a:cubicBezTo>
                  <a:cubicBezTo>
                    <a:pt x="1108" y="1425"/>
                    <a:pt x="1426" y="1107"/>
                    <a:pt x="1426" y="713"/>
                  </a:cubicBezTo>
                  <a:cubicBezTo>
                    <a:pt x="1426" y="320"/>
                    <a:pt x="1108" y="0"/>
                    <a:pt x="713"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0" name="Google Shape;1830;p67"/>
            <p:cNvSpPr/>
            <p:nvPr/>
          </p:nvSpPr>
          <p:spPr>
            <a:xfrm>
              <a:off x="7679948" y="4682704"/>
              <a:ext cx="64936" cy="64936"/>
            </a:xfrm>
            <a:custGeom>
              <a:rect b="b" l="l" r="r" t="t"/>
              <a:pathLst>
                <a:path extrusionOk="0" h="1426" w="1426">
                  <a:moveTo>
                    <a:pt x="713" y="0"/>
                  </a:moveTo>
                  <a:cubicBezTo>
                    <a:pt x="318" y="0"/>
                    <a:pt x="0" y="320"/>
                    <a:pt x="0" y="713"/>
                  </a:cubicBezTo>
                  <a:cubicBezTo>
                    <a:pt x="0" y="1107"/>
                    <a:pt x="318" y="1425"/>
                    <a:pt x="713" y="1425"/>
                  </a:cubicBezTo>
                  <a:cubicBezTo>
                    <a:pt x="1106" y="1425"/>
                    <a:pt x="1425" y="1107"/>
                    <a:pt x="1425" y="713"/>
                  </a:cubicBezTo>
                  <a:cubicBezTo>
                    <a:pt x="1425" y="320"/>
                    <a:pt x="1106" y="0"/>
                    <a:pt x="713"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1" name="Google Shape;1831;p67"/>
            <p:cNvSpPr/>
            <p:nvPr/>
          </p:nvSpPr>
          <p:spPr>
            <a:xfrm>
              <a:off x="5885117" y="5065724"/>
              <a:ext cx="69763" cy="64982"/>
            </a:xfrm>
            <a:custGeom>
              <a:rect b="b" l="l" r="r" t="t"/>
              <a:pathLst>
                <a:path extrusionOk="0" h="1427" w="1532">
                  <a:moveTo>
                    <a:pt x="766" y="0"/>
                  </a:moveTo>
                  <a:cubicBezTo>
                    <a:pt x="729" y="0"/>
                    <a:pt x="691" y="3"/>
                    <a:pt x="653" y="9"/>
                  </a:cubicBezTo>
                  <a:cubicBezTo>
                    <a:pt x="264" y="73"/>
                    <a:pt x="1" y="438"/>
                    <a:pt x="62" y="827"/>
                  </a:cubicBezTo>
                  <a:cubicBezTo>
                    <a:pt x="119" y="1177"/>
                    <a:pt x="421" y="1426"/>
                    <a:pt x="764" y="1426"/>
                  </a:cubicBezTo>
                  <a:cubicBezTo>
                    <a:pt x="802" y="1426"/>
                    <a:pt x="841" y="1423"/>
                    <a:pt x="880" y="1417"/>
                  </a:cubicBezTo>
                  <a:cubicBezTo>
                    <a:pt x="1268" y="1354"/>
                    <a:pt x="1532" y="988"/>
                    <a:pt x="1470" y="600"/>
                  </a:cubicBezTo>
                  <a:cubicBezTo>
                    <a:pt x="1413" y="249"/>
                    <a:pt x="1110" y="0"/>
                    <a:pt x="766"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2" name="Google Shape;1832;p67"/>
            <p:cNvSpPr/>
            <p:nvPr/>
          </p:nvSpPr>
          <p:spPr>
            <a:xfrm>
              <a:off x="6335350" y="5066407"/>
              <a:ext cx="65255" cy="64936"/>
            </a:xfrm>
            <a:custGeom>
              <a:rect b="b" l="l" r="r" t="t"/>
              <a:pathLst>
                <a:path extrusionOk="0" h="1426" w="1433">
                  <a:moveTo>
                    <a:pt x="718" y="0"/>
                  </a:moveTo>
                  <a:cubicBezTo>
                    <a:pt x="715" y="0"/>
                    <a:pt x="712" y="0"/>
                    <a:pt x="710" y="0"/>
                  </a:cubicBezTo>
                  <a:cubicBezTo>
                    <a:pt x="317" y="3"/>
                    <a:pt x="0" y="326"/>
                    <a:pt x="5" y="720"/>
                  </a:cubicBezTo>
                  <a:cubicBezTo>
                    <a:pt x="7" y="1112"/>
                    <a:pt x="327" y="1426"/>
                    <a:pt x="719" y="1426"/>
                  </a:cubicBezTo>
                  <a:cubicBezTo>
                    <a:pt x="721" y="1426"/>
                    <a:pt x="723" y="1426"/>
                    <a:pt x="724" y="1425"/>
                  </a:cubicBezTo>
                  <a:cubicBezTo>
                    <a:pt x="1118" y="1421"/>
                    <a:pt x="1433" y="1099"/>
                    <a:pt x="1430" y="706"/>
                  </a:cubicBezTo>
                  <a:cubicBezTo>
                    <a:pt x="1425" y="315"/>
                    <a:pt x="1107" y="0"/>
                    <a:pt x="718"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3" name="Google Shape;1833;p67"/>
            <p:cNvSpPr/>
            <p:nvPr/>
          </p:nvSpPr>
          <p:spPr>
            <a:xfrm>
              <a:off x="6783716" y="5065906"/>
              <a:ext cx="64982" cy="64982"/>
            </a:xfrm>
            <a:custGeom>
              <a:rect b="b" l="l" r="r" t="t"/>
              <a:pathLst>
                <a:path extrusionOk="0" h="1427" w="1427">
                  <a:moveTo>
                    <a:pt x="713" y="1"/>
                  </a:moveTo>
                  <a:cubicBezTo>
                    <a:pt x="319" y="1"/>
                    <a:pt x="1" y="320"/>
                    <a:pt x="1" y="714"/>
                  </a:cubicBezTo>
                  <a:cubicBezTo>
                    <a:pt x="1" y="1107"/>
                    <a:pt x="319" y="1426"/>
                    <a:pt x="713" y="1426"/>
                  </a:cubicBezTo>
                  <a:cubicBezTo>
                    <a:pt x="1107" y="1426"/>
                    <a:pt x="1426" y="1107"/>
                    <a:pt x="1426" y="714"/>
                  </a:cubicBezTo>
                  <a:cubicBezTo>
                    <a:pt x="1426" y="320"/>
                    <a:pt x="1107" y="1"/>
                    <a:pt x="713" y="1"/>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4" name="Google Shape;1834;p67"/>
            <p:cNvSpPr/>
            <p:nvPr/>
          </p:nvSpPr>
          <p:spPr>
            <a:xfrm>
              <a:off x="7231810" y="5065906"/>
              <a:ext cx="64936" cy="64982"/>
            </a:xfrm>
            <a:custGeom>
              <a:rect b="b" l="l" r="r" t="t"/>
              <a:pathLst>
                <a:path extrusionOk="0" h="1427" w="1426">
                  <a:moveTo>
                    <a:pt x="713" y="1"/>
                  </a:moveTo>
                  <a:cubicBezTo>
                    <a:pt x="320" y="1"/>
                    <a:pt x="0" y="320"/>
                    <a:pt x="0" y="714"/>
                  </a:cubicBezTo>
                  <a:cubicBezTo>
                    <a:pt x="0" y="1107"/>
                    <a:pt x="320" y="1426"/>
                    <a:pt x="713" y="1426"/>
                  </a:cubicBezTo>
                  <a:cubicBezTo>
                    <a:pt x="1108" y="1426"/>
                    <a:pt x="1426" y="1107"/>
                    <a:pt x="1426" y="714"/>
                  </a:cubicBezTo>
                  <a:cubicBezTo>
                    <a:pt x="1426" y="320"/>
                    <a:pt x="1108" y="1"/>
                    <a:pt x="713" y="1"/>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5" name="Google Shape;1835;p67"/>
            <p:cNvSpPr/>
            <p:nvPr/>
          </p:nvSpPr>
          <p:spPr>
            <a:xfrm>
              <a:off x="7679948" y="5065906"/>
              <a:ext cx="64936" cy="64982"/>
            </a:xfrm>
            <a:custGeom>
              <a:rect b="b" l="l" r="r" t="t"/>
              <a:pathLst>
                <a:path extrusionOk="0" h="1427" w="1426">
                  <a:moveTo>
                    <a:pt x="713" y="1"/>
                  </a:moveTo>
                  <a:cubicBezTo>
                    <a:pt x="318" y="1"/>
                    <a:pt x="0" y="320"/>
                    <a:pt x="0" y="714"/>
                  </a:cubicBezTo>
                  <a:cubicBezTo>
                    <a:pt x="0" y="1107"/>
                    <a:pt x="318" y="1426"/>
                    <a:pt x="713" y="1426"/>
                  </a:cubicBezTo>
                  <a:cubicBezTo>
                    <a:pt x="1106" y="1426"/>
                    <a:pt x="1425" y="1107"/>
                    <a:pt x="1425" y="714"/>
                  </a:cubicBezTo>
                  <a:cubicBezTo>
                    <a:pt x="1425" y="320"/>
                    <a:pt x="1106" y="1"/>
                    <a:pt x="713" y="1"/>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836" name="Google Shape;1836;p67"/>
          <p:cNvSpPr/>
          <p:nvPr/>
        </p:nvSpPr>
        <p:spPr>
          <a:xfrm>
            <a:off x="377051" y="1333375"/>
            <a:ext cx="4467467" cy="3810200"/>
          </a:xfrm>
          <a:custGeom>
            <a:rect b="b" l="l" r="r" t="t"/>
            <a:pathLst>
              <a:path extrusionOk="0" h="59160" w="59160">
                <a:moveTo>
                  <a:pt x="0" y="1"/>
                </a:moveTo>
                <a:lnTo>
                  <a:pt x="0" y="59160"/>
                </a:lnTo>
                <a:lnTo>
                  <a:pt x="59159" y="59160"/>
                </a:lnTo>
                <a:cubicBezTo>
                  <a:pt x="59159" y="26486"/>
                  <a:pt x="32674" y="1"/>
                  <a:pt x="0" y="1"/>
                </a:cubicBezTo>
                <a:close/>
              </a:path>
            </a:pathLst>
          </a:custGeom>
          <a:solidFill>
            <a:srgbClr val="E9B72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7" name="Google Shape;1837;p67"/>
          <p:cNvSpPr/>
          <p:nvPr/>
        </p:nvSpPr>
        <p:spPr>
          <a:xfrm>
            <a:off x="377059" y="2166200"/>
            <a:ext cx="8389881" cy="2388500"/>
          </a:xfrm>
          <a:custGeom>
            <a:rect b="b" l="l" r="r" t="t"/>
            <a:pathLst>
              <a:path extrusionOk="0" h="30238" w="67197">
                <a:moveTo>
                  <a:pt x="0" y="0"/>
                </a:moveTo>
                <a:lnTo>
                  <a:pt x="0" y="30237"/>
                </a:lnTo>
                <a:lnTo>
                  <a:pt x="67196" y="30237"/>
                </a:lnTo>
                <a:lnTo>
                  <a:pt x="67196" y="0"/>
                </a:lnTo>
                <a:close/>
              </a:path>
            </a:pathLst>
          </a:custGeom>
          <a:solidFill>
            <a:srgbClr val="5EA5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838" name="Google Shape;1838;p67"/>
          <p:cNvGrpSpPr/>
          <p:nvPr/>
        </p:nvGrpSpPr>
        <p:grpSpPr>
          <a:xfrm>
            <a:off x="-423193" y="1333363"/>
            <a:ext cx="667111" cy="4267118"/>
            <a:chOff x="-73868" y="1333375"/>
            <a:chExt cx="667111" cy="4267118"/>
          </a:xfrm>
        </p:grpSpPr>
        <p:sp>
          <p:nvSpPr>
            <p:cNvPr id="1839" name="Google Shape;1839;p67"/>
            <p:cNvSpPr/>
            <p:nvPr/>
          </p:nvSpPr>
          <p:spPr>
            <a:xfrm>
              <a:off x="-73655" y="1333375"/>
              <a:ext cx="666898" cy="666898"/>
            </a:xfrm>
            <a:custGeom>
              <a:rect b="b" l="l" r="r" t="t"/>
              <a:pathLst>
                <a:path extrusionOk="0" h="9385" w="9385">
                  <a:moveTo>
                    <a:pt x="8497" y="0"/>
                  </a:moveTo>
                  <a:lnTo>
                    <a:pt x="1" y="8497"/>
                  </a:lnTo>
                  <a:lnTo>
                    <a:pt x="888" y="9385"/>
                  </a:lnTo>
                  <a:lnTo>
                    <a:pt x="9385" y="888"/>
                  </a:lnTo>
                  <a:lnTo>
                    <a:pt x="8497" y="0"/>
                  </a:ln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0" name="Google Shape;1840;p67"/>
            <p:cNvSpPr/>
            <p:nvPr/>
          </p:nvSpPr>
          <p:spPr>
            <a:xfrm>
              <a:off x="-73868" y="1633180"/>
              <a:ext cx="667040" cy="666969"/>
            </a:xfrm>
            <a:custGeom>
              <a:rect b="b" l="l" r="r" t="t"/>
              <a:pathLst>
                <a:path extrusionOk="0" h="9386" w="9387">
                  <a:moveTo>
                    <a:pt x="8497" y="1"/>
                  </a:moveTo>
                  <a:lnTo>
                    <a:pt x="1" y="8498"/>
                  </a:lnTo>
                  <a:lnTo>
                    <a:pt x="890" y="9385"/>
                  </a:lnTo>
                  <a:lnTo>
                    <a:pt x="9387" y="889"/>
                  </a:lnTo>
                  <a:lnTo>
                    <a:pt x="8497" y="1"/>
                  </a:ln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1" name="Google Shape;1841;p67"/>
            <p:cNvSpPr/>
            <p:nvPr/>
          </p:nvSpPr>
          <p:spPr>
            <a:xfrm>
              <a:off x="-73655" y="1933412"/>
              <a:ext cx="666898" cy="666898"/>
            </a:xfrm>
            <a:custGeom>
              <a:rect b="b" l="l" r="r" t="t"/>
              <a:pathLst>
                <a:path extrusionOk="0" h="9385" w="9385">
                  <a:moveTo>
                    <a:pt x="8497" y="0"/>
                  </a:moveTo>
                  <a:lnTo>
                    <a:pt x="1" y="8497"/>
                  </a:lnTo>
                  <a:lnTo>
                    <a:pt x="888" y="9385"/>
                  </a:lnTo>
                  <a:lnTo>
                    <a:pt x="9385" y="888"/>
                  </a:lnTo>
                  <a:lnTo>
                    <a:pt x="8497" y="0"/>
                  </a:ln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2" name="Google Shape;1842;p67"/>
            <p:cNvSpPr/>
            <p:nvPr/>
          </p:nvSpPr>
          <p:spPr>
            <a:xfrm>
              <a:off x="-73868" y="2233217"/>
              <a:ext cx="667040" cy="666969"/>
            </a:xfrm>
            <a:custGeom>
              <a:rect b="b" l="l" r="r" t="t"/>
              <a:pathLst>
                <a:path extrusionOk="0" h="9386" w="9387">
                  <a:moveTo>
                    <a:pt x="8497" y="1"/>
                  </a:moveTo>
                  <a:lnTo>
                    <a:pt x="1" y="8497"/>
                  </a:lnTo>
                  <a:lnTo>
                    <a:pt x="890" y="9385"/>
                  </a:lnTo>
                  <a:lnTo>
                    <a:pt x="9387" y="888"/>
                  </a:lnTo>
                  <a:lnTo>
                    <a:pt x="8497" y="1"/>
                  </a:ln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3" name="Google Shape;1843;p67"/>
            <p:cNvSpPr/>
            <p:nvPr/>
          </p:nvSpPr>
          <p:spPr>
            <a:xfrm>
              <a:off x="-73655" y="2533377"/>
              <a:ext cx="666898" cy="666969"/>
            </a:xfrm>
            <a:custGeom>
              <a:rect b="b" l="l" r="r" t="t"/>
              <a:pathLst>
                <a:path extrusionOk="0" h="9386" w="9385">
                  <a:moveTo>
                    <a:pt x="8497" y="1"/>
                  </a:moveTo>
                  <a:lnTo>
                    <a:pt x="1" y="8497"/>
                  </a:lnTo>
                  <a:lnTo>
                    <a:pt x="888" y="9385"/>
                  </a:lnTo>
                  <a:lnTo>
                    <a:pt x="9385" y="889"/>
                  </a:lnTo>
                  <a:lnTo>
                    <a:pt x="8497" y="1"/>
                  </a:ln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4" name="Google Shape;1844;p67"/>
            <p:cNvSpPr/>
            <p:nvPr/>
          </p:nvSpPr>
          <p:spPr>
            <a:xfrm>
              <a:off x="-73655" y="2833467"/>
              <a:ext cx="666898" cy="666898"/>
            </a:xfrm>
            <a:custGeom>
              <a:rect b="b" l="l" r="r" t="t"/>
              <a:pathLst>
                <a:path extrusionOk="0" h="9385" w="9385">
                  <a:moveTo>
                    <a:pt x="8497" y="0"/>
                  </a:moveTo>
                  <a:lnTo>
                    <a:pt x="1" y="8496"/>
                  </a:lnTo>
                  <a:lnTo>
                    <a:pt x="888" y="9385"/>
                  </a:lnTo>
                  <a:lnTo>
                    <a:pt x="9385" y="888"/>
                  </a:lnTo>
                  <a:lnTo>
                    <a:pt x="8497" y="0"/>
                  </a:ln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5" name="Google Shape;1845;p67"/>
            <p:cNvSpPr/>
            <p:nvPr/>
          </p:nvSpPr>
          <p:spPr>
            <a:xfrm>
              <a:off x="-73726" y="3133201"/>
              <a:ext cx="666898" cy="667040"/>
            </a:xfrm>
            <a:custGeom>
              <a:rect b="b" l="l" r="r" t="t"/>
              <a:pathLst>
                <a:path extrusionOk="0" h="9387" w="9385">
                  <a:moveTo>
                    <a:pt x="8497" y="0"/>
                  </a:moveTo>
                  <a:lnTo>
                    <a:pt x="0" y="8497"/>
                  </a:lnTo>
                  <a:lnTo>
                    <a:pt x="888" y="9386"/>
                  </a:lnTo>
                  <a:lnTo>
                    <a:pt x="9385" y="890"/>
                  </a:lnTo>
                  <a:lnTo>
                    <a:pt x="8497" y="0"/>
                  </a:ln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6" name="Google Shape;1846;p67"/>
            <p:cNvSpPr/>
            <p:nvPr/>
          </p:nvSpPr>
          <p:spPr>
            <a:xfrm>
              <a:off x="-73655" y="3433432"/>
              <a:ext cx="666898" cy="666969"/>
            </a:xfrm>
            <a:custGeom>
              <a:rect b="b" l="l" r="r" t="t"/>
              <a:pathLst>
                <a:path extrusionOk="0" h="9386" w="9385">
                  <a:moveTo>
                    <a:pt x="8497" y="1"/>
                  </a:moveTo>
                  <a:lnTo>
                    <a:pt x="1" y="8496"/>
                  </a:lnTo>
                  <a:lnTo>
                    <a:pt x="888" y="9385"/>
                  </a:lnTo>
                  <a:lnTo>
                    <a:pt x="9385" y="889"/>
                  </a:lnTo>
                  <a:lnTo>
                    <a:pt x="8497" y="1"/>
                  </a:ln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7" name="Google Shape;1847;p67"/>
            <p:cNvSpPr/>
            <p:nvPr/>
          </p:nvSpPr>
          <p:spPr>
            <a:xfrm>
              <a:off x="-73726" y="3733238"/>
              <a:ext cx="666898" cy="667040"/>
            </a:xfrm>
            <a:custGeom>
              <a:rect b="b" l="l" r="r" t="t"/>
              <a:pathLst>
                <a:path extrusionOk="0" h="9387" w="9385">
                  <a:moveTo>
                    <a:pt x="8497" y="0"/>
                  </a:moveTo>
                  <a:lnTo>
                    <a:pt x="0" y="8497"/>
                  </a:lnTo>
                  <a:lnTo>
                    <a:pt x="888" y="9386"/>
                  </a:lnTo>
                  <a:lnTo>
                    <a:pt x="9385" y="889"/>
                  </a:lnTo>
                  <a:lnTo>
                    <a:pt x="8497" y="0"/>
                  </a:ln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8" name="Google Shape;1848;p67"/>
            <p:cNvSpPr/>
            <p:nvPr/>
          </p:nvSpPr>
          <p:spPr>
            <a:xfrm>
              <a:off x="-73655" y="4033469"/>
              <a:ext cx="666898" cy="666969"/>
            </a:xfrm>
            <a:custGeom>
              <a:rect b="b" l="l" r="r" t="t"/>
              <a:pathLst>
                <a:path extrusionOk="0" h="9386" w="9385">
                  <a:moveTo>
                    <a:pt x="8497" y="1"/>
                  </a:moveTo>
                  <a:lnTo>
                    <a:pt x="1" y="8497"/>
                  </a:lnTo>
                  <a:lnTo>
                    <a:pt x="888" y="9385"/>
                  </a:lnTo>
                  <a:lnTo>
                    <a:pt x="9385" y="888"/>
                  </a:lnTo>
                  <a:lnTo>
                    <a:pt x="8497" y="1"/>
                  </a:ln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9" name="Google Shape;1849;p67"/>
            <p:cNvSpPr/>
            <p:nvPr/>
          </p:nvSpPr>
          <p:spPr>
            <a:xfrm>
              <a:off x="-73726" y="4333203"/>
              <a:ext cx="666898" cy="667040"/>
            </a:xfrm>
            <a:custGeom>
              <a:rect b="b" l="l" r="r" t="t"/>
              <a:pathLst>
                <a:path extrusionOk="0" h="9387" w="9385">
                  <a:moveTo>
                    <a:pt x="8497" y="1"/>
                  </a:moveTo>
                  <a:lnTo>
                    <a:pt x="0" y="8497"/>
                  </a:lnTo>
                  <a:lnTo>
                    <a:pt x="889" y="9387"/>
                  </a:lnTo>
                  <a:lnTo>
                    <a:pt x="9385" y="890"/>
                  </a:lnTo>
                  <a:lnTo>
                    <a:pt x="8497" y="1"/>
                  </a:ln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0" name="Google Shape;1850;p67"/>
            <p:cNvSpPr/>
            <p:nvPr/>
          </p:nvSpPr>
          <p:spPr>
            <a:xfrm>
              <a:off x="-73655" y="4633506"/>
              <a:ext cx="666898" cy="666898"/>
            </a:xfrm>
            <a:custGeom>
              <a:rect b="b" l="l" r="r" t="t"/>
              <a:pathLst>
                <a:path extrusionOk="0" h="9385" w="9385">
                  <a:moveTo>
                    <a:pt x="8497" y="0"/>
                  </a:moveTo>
                  <a:lnTo>
                    <a:pt x="1" y="8497"/>
                  </a:lnTo>
                  <a:lnTo>
                    <a:pt x="888" y="9385"/>
                  </a:lnTo>
                  <a:lnTo>
                    <a:pt x="9385" y="888"/>
                  </a:lnTo>
                  <a:lnTo>
                    <a:pt x="8497" y="0"/>
                  </a:ln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1" name="Google Shape;1851;p67"/>
            <p:cNvSpPr/>
            <p:nvPr/>
          </p:nvSpPr>
          <p:spPr>
            <a:xfrm>
              <a:off x="-73655" y="4933453"/>
              <a:ext cx="666898" cy="667040"/>
            </a:xfrm>
            <a:custGeom>
              <a:rect b="b" l="l" r="r" t="t"/>
              <a:pathLst>
                <a:path extrusionOk="0" h="9387" w="9385">
                  <a:moveTo>
                    <a:pt x="8497" y="0"/>
                  </a:moveTo>
                  <a:lnTo>
                    <a:pt x="1" y="8497"/>
                  </a:lnTo>
                  <a:lnTo>
                    <a:pt x="888" y="9386"/>
                  </a:lnTo>
                  <a:lnTo>
                    <a:pt x="9385" y="890"/>
                  </a:lnTo>
                  <a:lnTo>
                    <a:pt x="8497" y="0"/>
                  </a:ln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852" name="Google Shape;1852;p67"/>
          <p:cNvSpPr/>
          <p:nvPr/>
        </p:nvSpPr>
        <p:spPr>
          <a:xfrm>
            <a:off x="525075" y="1559400"/>
            <a:ext cx="508018" cy="507915"/>
          </a:xfrm>
          <a:custGeom>
            <a:rect b="b" l="l" r="r" t="t"/>
            <a:pathLst>
              <a:path extrusionOk="0" h="9850" w="9852">
                <a:moveTo>
                  <a:pt x="4927" y="2094"/>
                </a:moveTo>
                <a:cubicBezTo>
                  <a:pt x="6487" y="2094"/>
                  <a:pt x="7756" y="3364"/>
                  <a:pt x="7756" y="4925"/>
                </a:cubicBezTo>
                <a:cubicBezTo>
                  <a:pt x="7756" y="6484"/>
                  <a:pt x="6487" y="7755"/>
                  <a:pt x="4927" y="7755"/>
                </a:cubicBezTo>
                <a:cubicBezTo>
                  <a:pt x="3366" y="7755"/>
                  <a:pt x="2095" y="6484"/>
                  <a:pt x="2095" y="4925"/>
                </a:cubicBezTo>
                <a:cubicBezTo>
                  <a:pt x="2095" y="3364"/>
                  <a:pt x="3366" y="2094"/>
                  <a:pt x="4927" y="2094"/>
                </a:cubicBezTo>
                <a:close/>
                <a:moveTo>
                  <a:pt x="4927" y="0"/>
                </a:moveTo>
                <a:cubicBezTo>
                  <a:pt x="2210" y="0"/>
                  <a:pt x="0" y="2207"/>
                  <a:pt x="0" y="4925"/>
                </a:cubicBezTo>
                <a:cubicBezTo>
                  <a:pt x="0" y="7642"/>
                  <a:pt x="2210" y="9850"/>
                  <a:pt x="4927" y="9850"/>
                </a:cubicBezTo>
                <a:cubicBezTo>
                  <a:pt x="7641" y="9850"/>
                  <a:pt x="9851" y="7640"/>
                  <a:pt x="9851" y="4925"/>
                </a:cubicBezTo>
                <a:cubicBezTo>
                  <a:pt x="9851" y="2209"/>
                  <a:pt x="7641" y="0"/>
                  <a:pt x="492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3">
  <p:cSld name="SECTION_TITLE_AND_DESCRIPTION_1">
    <p:spTree>
      <p:nvGrpSpPr>
        <p:cNvPr id="1853" name="Shape 1853"/>
        <p:cNvGrpSpPr/>
        <p:nvPr/>
      </p:nvGrpSpPr>
      <p:grpSpPr>
        <a:xfrm>
          <a:off x="0" y="0"/>
          <a:ext cx="0" cy="0"/>
          <a:chOff x="0" y="0"/>
          <a:chExt cx="0" cy="0"/>
        </a:xfrm>
      </p:grpSpPr>
      <p:sp>
        <p:nvSpPr>
          <p:cNvPr id="1854" name="Google Shape;1854;p68"/>
          <p:cNvSpPr/>
          <p:nvPr/>
        </p:nvSpPr>
        <p:spPr>
          <a:xfrm rot="-5400000">
            <a:off x="5324275" y="1323835"/>
            <a:ext cx="3819665" cy="3819665"/>
          </a:xfrm>
          <a:custGeom>
            <a:rect b="b" l="l" r="r" t="t"/>
            <a:pathLst>
              <a:path extrusionOk="0" h="59160" w="59160">
                <a:moveTo>
                  <a:pt x="0" y="1"/>
                </a:moveTo>
                <a:lnTo>
                  <a:pt x="0" y="59160"/>
                </a:lnTo>
                <a:lnTo>
                  <a:pt x="59159" y="59160"/>
                </a:lnTo>
                <a:cubicBezTo>
                  <a:pt x="59159" y="26486"/>
                  <a:pt x="32674" y="1"/>
                  <a:pt x="0"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855" name="Google Shape;1855;p68"/>
          <p:cNvGrpSpPr/>
          <p:nvPr/>
        </p:nvGrpSpPr>
        <p:grpSpPr>
          <a:xfrm>
            <a:off x="5690323" y="4749275"/>
            <a:ext cx="2996714" cy="164548"/>
            <a:chOff x="5690323" y="4749275"/>
            <a:chExt cx="2996714" cy="164548"/>
          </a:xfrm>
        </p:grpSpPr>
        <p:sp>
          <p:nvSpPr>
            <p:cNvPr id="1856" name="Google Shape;1856;p68"/>
            <p:cNvSpPr/>
            <p:nvPr/>
          </p:nvSpPr>
          <p:spPr>
            <a:xfrm>
              <a:off x="5743305" y="4749275"/>
              <a:ext cx="140716" cy="135399"/>
            </a:xfrm>
            <a:custGeom>
              <a:rect b="b" l="l" r="r" t="t"/>
              <a:pathLst>
                <a:path extrusionOk="0" h="1426" w="1482">
                  <a:moveTo>
                    <a:pt x="769" y="0"/>
                  </a:moveTo>
                  <a:cubicBezTo>
                    <a:pt x="481" y="0"/>
                    <a:pt x="221" y="174"/>
                    <a:pt x="111" y="441"/>
                  </a:cubicBezTo>
                  <a:cubicBezTo>
                    <a:pt x="1" y="707"/>
                    <a:pt x="62" y="1013"/>
                    <a:pt x="266" y="1217"/>
                  </a:cubicBezTo>
                  <a:cubicBezTo>
                    <a:pt x="401" y="1353"/>
                    <a:pt x="584" y="1426"/>
                    <a:pt x="769" y="1426"/>
                  </a:cubicBezTo>
                  <a:cubicBezTo>
                    <a:pt x="861" y="1426"/>
                    <a:pt x="954" y="1408"/>
                    <a:pt x="1042" y="1371"/>
                  </a:cubicBezTo>
                  <a:cubicBezTo>
                    <a:pt x="1308" y="1261"/>
                    <a:pt x="1482" y="1002"/>
                    <a:pt x="1482" y="713"/>
                  </a:cubicBezTo>
                  <a:cubicBezTo>
                    <a:pt x="1482" y="320"/>
                    <a:pt x="1164"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7" name="Google Shape;1857;p68"/>
            <p:cNvSpPr/>
            <p:nvPr/>
          </p:nvSpPr>
          <p:spPr>
            <a:xfrm>
              <a:off x="6677707" y="4749275"/>
              <a:ext cx="140716" cy="135399"/>
            </a:xfrm>
            <a:custGeom>
              <a:rect b="b" l="l" r="r" t="t"/>
              <a:pathLst>
                <a:path extrusionOk="0" h="1426" w="1482">
                  <a:moveTo>
                    <a:pt x="769" y="0"/>
                  </a:moveTo>
                  <a:cubicBezTo>
                    <a:pt x="480" y="0"/>
                    <a:pt x="221" y="174"/>
                    <a:pt x="111" y="441"/>
                  </a:cubicBezTo>
                  <a:cubicBezTo>
                    <a:pt x="1" y="707"/>
                    <a:pt x="61" y="1013"/>
                    <a:pt x="266" y="1217"/>
                  </a:cubicBezTo>
                  <a:cubicBezTo>
                    <a:pt x="401" y="1353"/>
                    <a:pt x="583" y="1426"/>
                    <a:pt x="768" y="1426"/>
                  </a:cubicBezTo>
                  <a:cubicBezTo>
                    <a:pt x="860" y="1426"/>
                    <a:pt x="953" y="1408"/>
                    <a:pt x="1041" y="1371"/>
                  </a:cubicBezTo>
                  <a:cubicBezTo>
                    <a:pt x="1308" y="1261"/>
                    <a:pt x="1482" y="1002"/>
                    <a:pt x="1482" y="713"/>
                  </a:cubicBezTo>
                  <a:cubicBezTo>
                    <a:pt x="1482" y="320"/>
                    <a:pt x="1162"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8" name="Google Shape;1858;p68"/>
            <p:cNvSpPr/>
            <p:nvPr/>
          </p:nvSpPr>
          <p:spPr>
            <a:xfrm>
              <a:off x="7611919" y="4749275"/>
              <a:ext cx="140811" cy="135399"/>
            </a:xfrm>
            <a:custGeom>
              <a:rect b="b" l="l" r="r" t="t"/>
              <a:pathLst>
                <a:path extrusionOk="0" h="1426" w="1483">
                  <a:moveTo>
                    <a:pt x="769" y="0"/>
                  </a:moveTo>
                  <a:cubicBezTo>
                    <a:pt x="481" y="0"/>
                    <a:pt x="222" y="174"/>
                    <a:pt x="111" y="441"/>
                  </a:cubicBezTo>
                  <a:cubicBezTo>
                    <a:pt x="1" y="707"/>
                    <a:pt x="63" y="1013"/>
                    <a:pt x="266" y="1217"/>
                  </a:cubicBezTo>
                  <a:cubicBezTo>
                    <a:pt x="402" y="1353"/>
                    <a:pt x="584" y="1426"/>
                    <a:pt x="769" y="1426"/>
                  </a:cubicBezTo>
                  <a:cubicBezTo>
                    <a:pt x="861" y="1426"/>
                    <a:pt x="954" y="1408"/>
                    <a:pt x="1042" y="1371"/>
                  </a:cubicBezTo>
                  <a:cubicBezTo>
                    <a:pt x="1308" y="1261"/>
                    <a:pt x="1482" y="1002"/>
                    <a:pt x="1482" y="713"/>
                  </a:cubicBezTo>
                  <a:cubicBezTo>
                    <a:pt x="1482" y="320"/>
                    <a:pt x="1164"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9" name="Google Shape;1859;p68"/>
            <p:cNvSpPr/>
            <p:nvPr/>
          </p:nvSpPr>
          <p:spPr>
            <a:xfrm>
              <a:off x="8546321" y="4749275"/>
              <a:ext cx="140716" cy="135399"/>
            </a:xfrm>
            <a:custGeom>
              <a:rect b="b" l="l" r="r" t="t"/>
              <a:pathLst>
                <a:path extrusionOk="0" h="1426" w="1482">
                  <a:moveTo>
                    <a:pt x="769" y="0"/>
                  </a:moveTo>
                  <a:cubicBezTo>
                    <a:pt x="481" y="0"/>
                    <a:pt x="222" y="174"/>
                    <a:pt x="111" y="441"/>
                  </a:cubicBezTo>
                  <a:cubicBezTo>
                    <a:pt x="1" y="707"/>
                    <a:pt x="61" y="1013"/>
                    <a:pt x="266" y="1217"/>
                  </a:cubicBezTo>
                  <a:cubicBezTo>
                    <a:pt x="402" y="1353"/>
                    <a:pt x="583" y="1426"/>
                    <a:pt x="769" y="1426"/>
                  </a:cubicBezTo>
                  <a:cubicBezTo>
                    <a:pt x="861" y="1426"/>
                    <a:pt x="953" y="1408"/>
                    <a:pt x="1042" y="1371"/>
                  </a:cubicBezTo>
                  <a:cubicBezTo>
                    <a:pt x="1308" y="1261"/>
                    <a:pt x="1482" y="1002"/>
                    <a:pt x="1482" y="713"/>
                  </a:cubicBezTo>
                  <a:cubicBezTo>
                    <a:pt x="1482" y="320"/>
                    <a:pt x="1163"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0" name="Google Shape;1860;p68"/>
            <p:cNvSpPr/>
            <p:nvPr/>
          </p:nvSpPr>
          <p:spPr>
            <a:xfrm>
              <a:off x="5690323" y="4778520"/>
              <a:ext cx="140716" cy="135304"/>
            </a:xfrm>
            <a:custGeom>
              <a:rect b="b" l="l" r="r" t="t"/>
              <a:pathLst>
                <a:path extrusionOk="0" h="1425" w="1482">
                  <a:moveTo>
                    <a:pt x="769" y="0"/>
                  </a:moveTo>
                  <a:cubicBezTo>
                    <a:pt x="481" y="0"/>
                    <a:pt x="221" y="174"/>
                    <a:pt x="111" y="440"/>
                  </a:cubicBezTo>
                  <a:cubicBezTo>
                    <a:pt x="1" y="705"/>
                    <a:pt x="61" y="1013"/>
                    <a:pt x="266" y="1216"/>
                  </a:cubicBezTo>
                  <a:cubicBezTo>
                    <a:pt x="402" y="1352"/>
                    <a:pt x="584" y="1425"/>
                    <a:pt x="770" y="1425"/>
                  </a:cubicBezTo>
                  <a:cubicBezTo>
                    <a:pt x="861" y="1425"/>
                    <a:pt x="953" y="1407"/>
                    <a:pt x="1042" y="1371"/>
                  </a:cubicBezTo>
                  <a:cubicBezTo>
                    <a:pt x="1308" y="1260"/>
                    <a:pt x="1482" y="1001"/>
                    <a:pt x="1482" y="713"/>
                  </a:cubicBezTo>
                  <a:cubicBezTo>
                    <a:pt x="1482" y="318"/>
                    <a:pt x="1162" y="0"/>
                    <a:pt x="76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1" name="Google Shape;1861;p68"/>
            <p:cNvSpPr/>
            <p:nvPr/>
          </p:nvSpPr>
          <p:spPr>
            <a:xfrm>
              <a:off x="6624630" y="4778520"/>
              <a:ext cx="140716" cy="135304"/>
            </a:xfrm>
            <a:custGeom>
              <a:rect b="b" l="l" r="r" t="t"/>
              <a:pathLst>
                <a:path extrusionOk="0" h="1425" w="1482">
                  <a:moveTo>
                    <a:pt x="769" y="0"/>
                  </a:moveTo>
                  <a:cubicBezTo>
                    <a:pt x="480" y="0"/>
                    <a:pt x="221" y="174"/>
                    <a:pt x="110" y="439"/>
                  </a:cubicBezTo>
                  <a:cubicBezTo>
                    <a:pt x="0" y="705"/>
                    <a:pt x="60" y="1012"/>
                    <a:pt x="265" y="1216"/>
                  </a:cubicBezTo>
                  <a:cubicBezTo>
                    <a:pt x="401" y="1352"/>
                    <a:pt x="583" y="1425"/>
                    <a:pt x="769" y="1425"/>
                  </a:cubicBezTo>
                  <a:cubicBezTo>
                    <a:pt x="861" y="1425"/>
                    <a:pt x="953" y="1407"/>
                    <a:pt x="1041" y="1371"/>
                  </a:cubicBezTo>
                  <a:cubicBezTo>
                    <a:pt x="1307" y="1260"/>
                    <a:pt x="1481" y="1001"/>
                    <a:pt x="1481" y="713"/>
                  </a:cubicBezTo>
                  <a:cubicBezTo>
                    <a:pt x="1481" y="320"/>
                    <a:pt x="1162" y="0"/>
                    <a:pt x="76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2" name="Google Shape;1862;p68"/>
            <p:cNvSpPr/>
            <p:nvPr/>
          </p:nvSpPr>
          <p:spPr>
            <a:xfrm>
              <a:off x="7558937" y="4778520"/>
              <a:ext cx="140811" cy="135304"/>
            </a:xfrm>
            <a:custGeom>
              <a:rect b="b" l="l" r="r" t="t"/>
              <a:pathLst>
                <a:path extrusionOk="0" h="1425" w="1483">
                  <a:moveTo>
                    <a:pt x="769" y="0"/>
                  </a:moveTo>
                  <a:cubicBezTo>
                    <a:pt x="481" y="0"/>
                    <a:pt x="220" y="174"/>
                    <a:pt x="110" y="440"/>
                  </a:cubicBezTo>
                  <a:cubicBezTo>
                    <a:pt x="1" y="705"/>
                    <a:pt x="61" y="1013"/>
                    <a:pt x="264" y="1216"/>
                  </a:cubicBezTo>
                  <a:cubicBezTo>
                    <a:pt x="402" y="1352"/>
                    <a:pt x="584" y="1425"/>
                    <a:pt x="770" y="1425"/>
                  </a:cubicBezTo>
                  <a:cubicBezTo>
                    <a:pt x="861" y="1425"/>
                    <a:pt x="954" y="1407"/>
                    <a:pt x="1042" y="1371"/>
                  </a:cubicBezTo>
                  <a:cubicBezTo>
                    <a:pt x="1308" y="1260"/>
                    <a:pt x="1482" y="1001"/>
                    <a:pt x="1482" y="713"/>
                  </a:cubicBezTo>
                  <a:cubicBezTo>
                    <a:pt x="1482" y="318"/>
                    <a:pt x="1163" y="0"/>
                    <a:pt x="76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3" name="Google Shape;1863;p68"/>
            <p:cNvSpPr/>
            <p:nvPr/>
          </p:nvSpPr>
          <p:spPr>
            <a:xfrm>
              <a:off x="8493244" y="4778520"/>
              <a:ext cx="140716" cy="135304"/>
            </a:xfrm>
            <a:custGeom>
              <a:rect b="b" l="l" r="r" t="t"/>
              <a:pathLst>
                <a:path extrusionOk="0" h="1425" w="1482">
                  <a:moveTo>
                    <a:pt x="769" y="0"/>
                  </a:moveTo>
                  <a:cubicBezTo>
                    <a:pt x="480" y="0"/>
                    <a:pt x="221" y="174"/>
                    <a:pt x="111" y="439"/>
                  </a:cubicBezTo>
                  <a:cubicBezTo>
                    <a:pt x="0" y="705"/>
                    <a:pt x="61" y="1012"/>
                    <a:pt x="265" y="1216"/>
                  </a:cubicBezTo>
                  <a:cubicBezTo>
                    <a:pt x="401" y="1352"/>
                    <a:pt x="584" y="1425"/>
                    <a:pt x="769" y="1425"/>
                  </a:cubicBezTo>
                  <a:cubicBezTo>
                    <a:pt x="861" y="1425"/>
                    <a:pt x="953" y="1407"/>
                    <a:pt x="1041" y="1371"/>
                  </a:cubicBezTo>
                  <a:cubicBezTo>
                    <a:pt x="1308" y="1260"/>
                    <a:pt x="1482" y="1001"/>
                    <a:pt x="1482" y="713"/>
                  </a:cubicBezTo>
                  <a:cubicBezTo>
                    <a:pt x="1482" y="318"/>
                    <a:pt x="1164" y="0"/>
                    <a:pt x="76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64" name="Google Shape;1864;p68"/>
          <p:cNvGrpSpPr/>
          <p:nvPr/>
        </p:nvGrpSpPr>
        <p:grpSpPr>
          <a:xfrm>
            <a:off x="8402078" y="123460"/>
            <a:ext cx="494184" cy="3160979"/>
            <a:chOff x="3250475" y="-1758600"/>
            <a:chExt cx="234700" cy="1501225"/>
          </a:xfrm>
        </p:grpSpPr>
        <p:sp>
          <p:nvSpPr>
            <p:cNvPr id="1865" name="Google Shape;1865;p68"/>
            <p:cNvSpPr/>
            <p:nvPr/>
          </p:nvSpPr>
          <p:spPr>
            <a:xfrm>
              <a:off x="3250550" y="-1758600"/>
              <a:ext cx="234625" cy="234625"/>
            </a:xfrm>
            <a:custGeom>
              <a:rect b="b" l="l" r="r" t="t"/>
              <a:pathLst>
                <a:path extrusionOk="0" h="9385" w="9385">
                  <a:moveTo>
                    <a:pt x="8497" y="0"/>
                  </a:moveTo>
                  <a:lnTo>
                    <a:pt x="1" y="8497"/>
                  </a:lnTo>
                  <a:lnTo>
                    <a:pt x="888" y="9385"/>
                  </a:lnTo>
                  <a:lnTo>
                    <a:pt x="9385" y="888"/>
                  </a:lnTo>
                  <a:lnTo>
                    <a:pt x="8497"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6" name="Google Shape;1866;p68"/>
            <p:cNvSpPr/>
            <p:nvPr/>
          </p:nvSpPr>
          <p:spPr>
            <a:xfrm>
              <a:off x="3250475" y="-1653125"/>
              <a:ext cx="234675" cy="234650"/>
            </a:xfrm>
            <a:custGeom>
              <a:rect b="b" l="l" r="r" t="t"/>
              <a:pathLst>
                <a:path extrusionOk="0" h="9386" w="9387">
                  <a:moveTo>
                    <a:pt x="8497" y="1"/>
                  </a:moveTo>
                  <a:lnTo>
                    <a:pt x="1" y="8498"/>
                  </a:lnTo>
                  <a:lnTo>
                    <a:pt x="890" y="9385"/>
                  </a:lnTo>
                  <a:lnTo>
                    <a:pt x="9387" y="889"/>
                  </a:lnTo>
                  <a:lnTo>
                    <a:pt x="8497"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7" name="Google Shape;1867;p68"/>
            <p:cNvSpPr/>
            <p:nvPr/>
          </p:nvSpPr>
          <p:spPr>
            <a:xfrm>
              <a:off x="3250550" y="-1547500"/>
              <a:ext cx="234625" cy="234625"/>
            </a:xfrm>
            <a:custGeom>
              <a:rect b="b" l="l" r="r" t="t"/>
              <a:pathLst>
                <a:path extrusionOk="0" h="9385" w="9385">
                  <a:moveTo>
                    <a:pt x="8497" y="0"/>
                  </a:moveTo>
                  <a:lnTo>
                    <a:pt x="1" y="8497"/>
                  </a:lnTo>
                  <a:lnTo>
                    <a:pt x="888" y="9385"/>
                  </a:lnTo>
                  <a:lnTo>
                    <a:pt x="9385" y="888"/>
                  </a:lnTo>
                  <a:lnTo>
                    <a:pt x="8497"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8" name="Google Shape;1868;p68"/>
            <p:cNvSpPr/>
            <p:nvPr/>
          </p:nvSpPr>
          <p:spPr>
            <a:xfrm>
              <a:off x="3250475" y="-1442025"/>
              <a:ext cx="234675" cy="234650"/>
            </a:xfrm>
            <a:custGeom>
              <a:rect b="b" l="l" r="r" t="t"/>
              <a:pathLst>
                <a:path extrusionOk="0" h="9386" w="9387">
                  <a:moveTo>
                    <a:pt x="8497" y="1"/>
                  </a:moveTo>
                  <a:lnTo>
                    <a:pt x="1" y="8497"/>
                  </a:lnTo>
                  <a:lnTo>
                    <a:pt x="890" y="9385"/>
                  </a:lnTo>
                  <a:lnTo>
                    <a:pt x="9387" y="888"/>
                  </a:lnTo>
                  <a:lnTo>
                    <a:pt x="8497"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9" name="Google Shape;1869;p68"/>
            <p:cNvSpPr/>
            <p:nvPr/>
          </p:nvSpPr>
          <p:spPr>
            <a:xfrm>
              <a:off x="3250550" y="-1336425"/>
              <a:ext cx="234625" cy="234650"/>
            </a:xfrm>
            <a:custGeom>
              <a:rect b="b" l="l" r="r" t="t"/>
              <a:pathLst>
                <a:path extrusionOk="0" h="9386" w="9385">
                  <a:moveTo>
                    <a:pt x="8497" y="1"/>
                  </a:moveTo>
                  <a:lnTo>
                    <a:pt x="1" y="8497"/>
                  </a:lnTo>
                  <a:lnTo>
                    <a:pt x="888" y="9385"/>
                  </a:lnTo>
                  <a:lnTo>
                    <a:pt x="9385" y="889"/>
                  </a:lnTo>
                  <a:lnTo>
                    <a:pt x="8497"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0" name="Google Shape;1870;p68"/>
            <p:cNvSpPr/>
            <p:nvPr/>
          </p:nvSpPr>
          <p:spPr>
            <a:xfrm>
              <a:off x="3250550" y="-1230850"/>
              <a:ext cx="234625" cy="234625"/>
            </a:xfrm>
            <a:custGeom>
              <a:rect b="b" l="l" r="r" t="t"/>
              <a:pathLst>
                <a:path extrusionOk="0" h="9385" w="9385">
                  <a:moveTo>
                    <a:pt x="8497" y="0"/>
                  </a:moveTo>
                  <a:lnTo>
                    <a:pt x="1" y="8496"/>
                  </a:lnTo>
                  <a:lnTo>
                    <a:pt x="888" y="9385"/>
                  </a:lnTo>
                  <a:lnTo>
                    <a:pt x="9385" y="888"/>
                  </a:lnTo>
                  <a:lnTo>
                    <a:pt x="8497"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1" name="Google Shape;1871;p68"/>
            <p:cNvSpPr/>
            <p:nvPr/>
          </p:nvSpPr>
          <p:spPr>
            <a:xfrm>
              <a:off x="3250525" y="-1125400"/>
              <a:ext cx="234625" cy="234675"/>
            </a:xfrm>
            <a:custGeom>
              <a:rect b="b" l="l" r="r" t="t"/>
              <a:pathLst>
                <a:path extrusionOk="0" h="9387" w="9385">
                  <a:moveTo>
                    <a:pt x="8497" y="0"/>
                  </a:moveTo>
                  <a:lnTo>
                    <a:pt x="0" y="8497"/>
                  </a:lnTo>
                  <a:lnTo>
                    <a:pt x="888" y="9386"/>
                  </a:lnTo>
                  <a:lnTo>
                    <a:pt x="9385" y="890"/>
                  </a:lnTo>
                  <a:lnTo>
                    <a:pt x="8497"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2" name="Google Shape;1872;p68"/>
            <p:cNvSpPr/>
            <p:nvPr/>
          </p:nvSpPr>
          <p:spPr>
            <a:xfrm>
              <a:off x="3250550" y="-1019775"/>
              <a:ext cx="234625" cy="234650"/>
            </a:xfrm>
            <a:custGeom>
              <a:rect b="b" l="l" r="r" t="t"/>
              <a:pathLst>
                <a:path extrusionOk="0" h="9386" w="9385">
                  <a:moveTo>
                    <a:pt x="8497" y="1"/>
                  </a:moveTo>
                  <a:lnTo>
                    <a:pt x="1" y="8496"/>
                  </a:lnTo>
                  <a:lnTo>
                    <a:pt x="888" y="9385"/>
                  </a:lnTo>
                  <a:lnTo>
                    <a:pt x="9385" y="889"/>
                  </a:lnTo>
                  <a:lnTo>
                    <a:pt x="8497"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3" name="Google Shape;1873;p68"/>
            <p:cNvSpPr/>
            <p:nvPr/>
          </p:nvSpPr>
          <p:spPr>
            <a:xfrm>
              <a:off x="3250525" y="-914300"/>
              <a:ext cx="234625" cy="234675"/>
            </a:xfrm>
            <a:custGeom>
              <a:rect b="b" l="l" r="r" t="t"/>
              <a:pathLst>
                <a:path extrusionOk="0" h="9387" w="9385">
                  <a:moveTo>
                    <a:pt x="8497" y="0"/>
                  </a:moveTo>
                  <a:lnTo>
                    <a:pt x="0" y="8497"/>
                  </a:lnTo>
                  <a:lnTo>
                    <a:pt x="888" y="9386"/>
                  </a:lnTo>
                  <a:lnTo>
                    <a:pt x="9385" y="889"/>
                  </a:lnTo>
                  <a:lnTo>
                    <a:pt x="8497"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4" name="Google Shape;1874;p68"/>
            <p:cNvSpPr/>
            <p:nvPr/>
          </p:nvSpPr>
          <p:spPr>
            <a:xfrm>
              <a:off x="3250550" y="-808675"/>
              <a:ext cx="234625" cy="234650"/>
            </a:xfrm>
            <a:custGeom>
              <a:rect b="b" l="l" r="r" t="t"/>
              <a:pathLst>
                <a:path extrusionOk="0" h="9386" w="9385">
                  <a:moveTo>
                    <a:pt x="8497" y="1"/>
                  </a:moveTo>
                  <a:lnTo>
                    <a:pt x="1" y="8497"/>
                  </a:lnTo>
                  <a:lnTo>
                    <a:pt x="888" y="9385"/>
                  </a:lnTo>
                  <a:lnTo>
                    <a:pt x="9385" y="888"/>
                  </a:lnTo>
                  <a:lnTo>
                    <a:pt x="8497"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5" name="Google Shape;1875;p68"/>
            <p:cNvSpPr/>
            <p:nvPr/>
          </p:nvSpPr>
          <p:spPr>
            <a:xfrm>
              <a:off x="3250525" y="-703225"/>
              <a:ext cx="234625" cy="234675"/>
            </a:xfrm>
            <a:custGeom>
              <a:rect b="b" l="l" r="r" t="t"/>
              <a:pathLst>
                <a:path extrusionOk="0" h="9387" w="9385">
                  <a:moveTo>
                    <a:pt x="8497" y="1"/>
                  </a:moveTo>
                  <a:lnTo>
                    <a:pt x="0" y="8497"/>
                  </a:lnTo>
                  <a:lnTo>
                    <a:pt x="889" y="9387"/>
                  </a:lnTo>
                  <a:lnTo>
                    <a:pt x="9385" y="890"/>
                  </a:lnTo>
                  <a:lnTo>
                    <a:pt x="8497"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6" name="Google Shape;1876;p68"/>
            <p:cNvSpPr/>
            <p:nvPr/>
          </p:nvSpPr>
          <p:spPr>
            <a:xfrm>
              <a:off x="3250550" y="-597575"/>
              <a:ext cx="234625" cy="234625"/>
            </a:xfrm>
            <a:custGeom>
              <a:rect b="b" l="l" r="r" t="t"/>
              <a:pathLst>
                <a:path extrusionOk="0" h="9385" w="9385">
                  <a:moveTo>
                    <a:pt x="8497" y="0"/>
                  </a:moveTo>
                  <a:lnTo>
                    <a:pt x="1" y="8497"/>
                  </a:lnTo>
                  <a:lnTo>
                    <a:pt x="888" y="9385"/>
                  </a:lnTo>
                  <a:lnTo>
                    <a:pt x="9385" y="888"/>
                  </a:lnTo>
                  <a:lnTo>
                    <a:pt x="8497"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7" name="Google Shape;1877;p68"/>
            <p:cNvSpPr/>
            <p:nvPr/>
          </p:nvSpPr>
          <p:spPr>
            <a:xfrm>
              <a:off x="3250550" y="-492050"/>
              <a:ext cx="234625" cy="234675"/>
            </a:xfrm>
            <a:custGeom>
              <a:rect b="b" l="l" r="r" t="t"/>
              <a:pathLst>
                <a:path extrusionOk="0" h="9387" w="9385">
                  <a:moveTo>
                    <a:pt x="8497" y="0"/>
                  </a:moveTo>
                  <a:lnTo>
                    <a:pt x="1" y="8497"/>
                  </a:lnTo>
                  <a:lnTo>
                    <a:pt x="888" y="9386"/>
                  </a:lnTo>
                  <a:lnTo>
                    <a:pt x="9385" y="890"/>
                  </a:lnTo>
                  <a:lnTo>
                    <a:pt x="8497"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878" name="Google Shape;1878;p68"/>
          <p:cNvSpPr/>
          <p:nvPr/>
        </p:nvSpPr>
        <p:spPr>
          <a:xfrm>
            <a:off x="-288891" y="4356100"/>
            <a:ext cx="572820" cy="572704"/>
          </a:xfrm>
          <a:custGeom>
            <a:rect b="b" l="l" r="r" t="t"/>
            <a:pathLst>
              <a:path extrusionOk="0" h="9850" w="9852">
                <a:moveTo>
                  <a:pt x="4927" y="2094"/>
                </a:moveTo>
                <a:cubicBezTo>
                  <a:pt x="6487" y="2094"/>
                  <a:pt x="7756" y="3364"/>
                  <a:pt x="7756" y="4925"/>
                </a:cubicBezTo>
                <a:cubicBezTo>
                  <a:pt x="7756" y="6484"/>
                  <a:pt x="6487" y="7755"/>
                  <a:pt x="4927" y="7755"/>
                </a:cubicBezTo>
                <a:cubicBezTo>
                  <a:pt x="3366" y="7755"/>
                  <a:pt x="2095" y="6484"/>
                  <a:pt x="2095" y="4925"/>
                </a:cubicBezTo>
                <a:cubicBezTo>
                  <a:pt x="2095" y="3364"/>
                  <a:pt x="3366" y="2094"/>
                  <a:pt x="4927" y="2094"/>
                </a:cubicBezTo>
                <a:close/>
                <a:moveTo>
                  <a:pt x="4927" y="0"/>
                </a:moveTo>
                <a:cubicBezTo>
                  <a:pt x="2210" y="0"/>
                  <a:pt x="0" y="2207"/>
                  <a:pt x="0" y="4925"/>
                </a:cubicBezTo>
                <a:cubicBezTo>
                  <a:pt x="0" y="7642"/>
                  <a:pt x="2210" y="9850"/>
                  <a:pt x="4927" y="9850"/>
                </a:cubicBezTo>
                <a:cubicBezTo>
                  <a:pt x="7641" y="9850"/>
                  <a:pt x="9851" y="7640"/>
                  <a:pt x="9851" y="4925"/>
                </a:cubicBezTo>
                <a:cubicBezTo>
                  <a:pt x="9851" y="2209"/>
                  <a:pt x="7641" y="0"/>
                  <a:pt x="4927"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9" name="Google Shape;1879;p68"/>
          <p:cNvSpPr/>
          <p:nvPr/>
        </p:nvSpPr>
        <p:spPr>
          <a:xfrm>
            <a:off x="-288891" y="3690600"/>
            <a:ext cx="572820" cy="572704"/>
          </a:xfrm>
          <a:custGeom>
            <a:rect b="b" l="l" r="r" t="t"/>
            <a:pathLst>
              <a:path extrusionOk="0" h="9850" w="9852">
                <a:moveTo>
                  <a:pt x="4927" y="2094"/>
                </a:moveTo>
                <a:cubicBezTo>
                  <a:pt x="6487" y="2094"/>
                  <a:pt x="7756" y="3364"/>
                  <a:pt x="7756" y="4925"/>
                </a:cubicBezTo>
                <a:cubicBezTo>
                  <a:pt x="7756" y="6484"/>
                  <a:pt x="6487" y="7755"/>
                  <a:pt x="4927" y="7755"/>
                </a:cubicBezTo>
                <a:cubicBezTo>
                  <a:pt x="3366" y="7755"/>
                  <a:pt x="2095" y="6484"/>
                  <a:pt x="2095" y="4925"/>
                </a:cubicBezTo>
                <a:cubicBezTo>
                  <a:pt x="2095" y="3364"/>
                  <a:pt x="3366" y="2094"/>
                  <a:pt x="4927" y="2094"/>
                </a:cubicBezTo>
                <a:close/>
                <a:moveTo>
                  <a:pt x="4927" y="0"/>
                </a:moveTo>
                <a:cubicBezTo>
                  <a:pt x="2210" y="0"/>
                  <a:pt x="0" y="2207"/>
                  <a:pt x="0" y="4925"/>
                </a:cubicBezTo>
                <a:cubicBezTo>
                  <a:pt x="0" y="7642"/>
                  <a:pt x="2210" y="9850"/>
                  <a:pt x="4927" y="9850"/>
                </a:cubicBezTo>
                <a:cubicBezTo>
                  <a:pt x="7641" y="9850"/>
                  <a:pt x="9851" y="7640"/>
                  <a:pt x="9851" y="4925"/>
                </a:cubicBezTo>
                <a:cubicBezTo>
                  <a:pt x="9851" y="2209"/>
                  <a:pt x="7641" y="0"/>
                  <a:pt x="4927"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0" name="Google Shape;1880;p68"/>
          <p:cNvSpPr/>
          <p:nvPr/>
        </p:nvSpPr>
        <p:spPr>
          <a:xfrm>
            <a:off x="-288891" y="3025100"/>
            <a:ext cx="572820" cy="572704"/>
          </a:xfrm>
          <a:custGeom>
            <a:rect b="b" l="l" r="r" t="t"/>
            <a:pathLst>
              <a:path extrusionOk="0" h="9850" w="9852">
                <a:moveTo>
                  <a:pt x="4927" y="2094"/>
                </a:moveTo>
                <a:cubicBezTo>
                  <a:pt x="6487" y="2094"/>
                  <a:pt x="7756" y="3364"/>
                  <a:pt x="7756" y="4925"/>
                </a:cubicBezTo>
                <a:cubicBezTo>
                  <a:pt x="7756" y="6484"/>
                  <a:pt x="6487" y="7755"/>
                  <a:pt x="4927" y="7755"/>
                </a:cubicBezTo>
                <a:cubicBezTo>
                  <a:pt x="3366" y="7755"/>
                  <a:pt x="2095" y="6484"/>
                  <a:pt x="2095" y="4925"/>
                </a:cubicBezTo>
                <a:cubicBezTo>
                  <a:pt x="2095" y="3364"/>
                  <a:pt x="3366" y="2094"/>
                  <a:pt x="4927" y="2094"/>
                </a:cubicBezTo>
                <a:close/>
                <a:moveTo>
                  <a:pt x="4927" y="0"/>
                </a:moveTo>
                <a:cubicBezTo>
                  <a:pt x="2210" y="0"/>
                  <a:pt x="0" y="2207"/>
                  <a:pt x="0" y="4925"/>
                </a:cubicBezTo>
                <a:cubicBezTo>
                  <a:pt x="0" y="7642"/>
                  <a:pt x="2210" y="9850"/>
                  <a:pt x="4927" y="9850"/>
                </a:cubicBezTo>
                <a:cubicBezTo>
                  <a:pt x="7641" y="9850"/>
                  <a:pt x="9851" y="7640"/>
                  <a:pt x="9851" y="4925"/>
                </a:cubicBezTo>
                <a:cubicBezTo>
                  <a:pt x="9851" y="2209"/>
                  <a:pt x="7641" y="0"/>
                  <a:pt x="4927"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884" name="Shape 1884"/>
        <p:cNvGrpSpPr/>
        <p:nvPr/>
      </p:nvGrpSpPr>
      <p:grpSpPr>
        <a:xfrm>
          <a:off x="0" y="0"/>
          <a:ext cx="0" cy="0"/>
          <a:chOff x="0" y="0"/>
          <a:chExt cx="0" cy="0"/>
        </a:xfrm>
      </p:grpSpPr>
      <p:sp>
        <p:nvSpPr>
          <p:cNvPr id="1885" name="Google Shape;1885;p70"/>
          <p:cNvSpPr/>
          <p:nvPr/>
        </p:nvSpPr>
        <p:spPr>
          <a:xfrm>
            <a:off x="735200" y="824575"/>
            <a:ext cx="6052392" cy="3042644"/>
          </a:xfrm>
          <a:custGeom>
            <a:rect b="b" l="l" r="r" t="t"/>
            <a:pathLst>
              <a:path extrusionOk="0" h="38247" w="75733">
                <a:moveTo>
                  <a:pt x="0" y="0"/>
                </a:moveTo>
                <a:lnTo>
                  <a:pt x="0" y="38246"/>
                </a:lnTo>
                <a:lnTo>
                  <a:pt x="75733" y="38246"/>
                </a:lnTo>
                <a:lnTo>
                  <a:pt x="75733" y="0"/>
                </a:lnTo>
                <a:close/>
              </a:path>
            </a:pathLst>
          </a:custGeom>
          <a:solidFill>
            <a:srgbClr val="E9B72B">
              <a:alpha val="419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6" name="Google Shape;1886;p70"/>
          <p:cNvSpPr txBox="1"/>
          <p:nvPr>
            <p:ph type="ctrTitle"/>
          </p:nvPr>
        </p:nvSpPr>
        <p:spPr>
          <a:xfrm>
            <a:off x="717199" y="584694"/>
            <a:ext cx="4248900" cy="2052600"/>
          </a:xfrm>
          <a:prstGeom prst="rect">
            <a:avLst/>
          </a:prstGeom>
        </p:spPr>
        <p:txBody>
          <a:bodyPr anchorCtr="0" anchor="b" bIns="91425" lIns="91425" spcFirstLastPara="1" rIns="91425" wrap="square" tIns="91425">
            <a:noAutofit/>
          </a:bodyPr>
          <a:lstStyle>
            <a:lvl1pPr lvl="0" rtl="0" algn="r">
              <a:spcBef>
                <a:spcPts val="0"/>
              </a:spcBef>
              <a:spcAft>
                <a:spcPts val="0"/>
              </a:spcAft>
              <a:buSzPts val="3600"/>
              <a:buNone/>
              <a:defRPr sz="36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1887" name="Google Shape;1887;p70"/>
          <p:cNvSpPr txBox="1"/>
          <p:nvPr>
            <p:ph idx="1" type="subTitle"/>
          </p:nvPr>
        </p:nvSpPr>
        <p:spPr>
          <a:xfrm>
            <a:off x="2555300" y="2637294"/>
            <a:ext cx="2410800" cy="7926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SzPts val="1800"/>
              <a:buNone/>
              <a:defRPr/>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1888" name="Google Shape;1888;p70"/>
          <p:cNvSpPr/>
          <p:nvPr/>
        </p:nvSpPr>
        <p:spPr>
          <a:xfrm flipH="1">
            <a:off x="735243" y="548625"/>
            <a:ext cx="2770057" cy="97124"/>
          </a:xfrm>
          <a:custGeom>
            <a:rect b="b" l="l" r="r" t="t"/>
            <a:pathLst>
              <a:path extrusionOk="0" h="1676" w="50383">
                <a:moveTo>
                  <a:pt x="0" y="0"/>
                </a:moveTo>
                <a:lnTo>
                  <a:pt x="0" y="1676"/>
                </a:lnTo>
                <a:lnTo>
                  <a:pt x="50383" y="1676"/>
                </a:lnTo>
                <a:lnTo>
                  <a:pt x="50383"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889" name="Shape 1889"/>
        <p:cNvGrpSpPr/>
        <p:nvPr/>
      </p:nvGrpSpPr>
      <p:grpSpPr>
        <a:xfrm>
          <a:off x="0" y="0"/>
          <a:ext cx="0" cy="0"/>
          <a:chOff x="0" y="0"/>
          <a:chExt cx="0" cy="0"/>
        </a:xfrm>
      </p:grpSpPr>
      <p:sp>
        <p:nvSpPr>
          <p:cNvPr id="1890" name="Google Shape;1890;p71"/>
          <p:cNvSpPr/>
          <p:nvPr/>
        </p:nvSpPr>
        <p:spPr>
          <a:xfrm rot="5400000">
            <a:off x="1116949" y="-654511"/>
            <a:ext cx="4672001" cy="6451888"/>
          </a:xfrm>
          <a:custGeom>
            <a:rect b="b" l="l" r="r" t="t"/>
            <a:pathLst>
              <a:path extrusionOk="0" h="31705" w="66178">
                <a:moveTo>
                  <a:pt x="0" y="0"/>
                </a:moveTo>
                <a:lnTo>
                  <a:pt x="0" y="31705"/>
                </a:lnTo>
                <a:lnTo>
                  <a:pt x="66177" y="31705"/>
                </a:lnTo>
                <a:lnTo>
                  <a:pt x="66177" y="0"/>
                </a:lnTo>
                <a:close/>
              </a:path>
            </a:pathLst>
          </a:custGeom>
          <a:solidFill>
            <a:srgbClr val="5EA5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1" name="Google Shape;1891;p71"/>
          <p:cNvSpPr txBox="1"/>
          <p:nvPr>
            <p:ph type="title"/>
          </p:nvPr>
        </p:nvSpPr>
        <p:spPr>
          <a:xfrm>
            <a:off x="237375" y="2249350"/>
            <a:ext cx="6451800" cy="8418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lt2"/>
              </a:buClr>
              <a:buSzPts val="3600"/>
              <a:buNone/>
              <a:defRPr sz="3600">
                <a:solidFill>
                  <a:schemeClr val="lt2"/>
                </a:solidFill>
              </a:defRPr>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1892" name="Google Shape;1892;p71"/>
          <p:cNvSpPr txBox="1"/>
          <p:nvPr>
            <p:ph idx="1" type="subTitle"/>
          </p:nvPr>
        </p:nvSpPr>
        <p:spPr>
          <a:xfrm>
            <a:off x="1934675" y="3055625"/>
            <a:ext cx="3057300" cy="10338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lt2"/>
              </a:buClr>
              <a:buSzPts val="1800"/>
              <a:buNone/>
              <a:defRPr>
                <a:solidFill>
                  <a:schemeClr val="lt2"/>
                </a:solidFill>
              </a:defRPr>
            </a:lvl1pPr>
            <a:lvl2pPr lvl="1" rtl="0" algn="ctr">
              <a:lnSpc>
                <a:spcPct val="100000"/>
              </a:lnSpc>
              <a:spcBef>
                <a:spcPts val="0"/>
              </a:spcBef>
              <a:spcAft>
                <a:spcPts val="0"/>
              </a:spcAft>
              <a:buClr>
                <a:schemeClr val="lt2"/>
              </a:buClr>
              <a:buSzPts val="2800"/>
              <a:buNone/>
              <a:defRPr sz="2800">
                <a:solidFill>
                  <a:schemeClr val="lt2"/>
                </a:solidFill>
              </a:defRPr>
            </a:lvl2pPr>
            <a:lvl3pPr lvl="2" rtl="0" algn="ctr">
              <a:lnSpc>
                <a:spcPct val="100000"/>
              </a:lnSpc>
              <a:spcBef>
                <a:spcPts val="0"/>
              </a:spcBef>
              <a:spcAft>
                <a:spcPts val="0"/>
              </a:spcAft>
              <a:buClr>
                <a:schemeClr val="lt2"/>
              </a:buClr>
              <a:buSzPts val="2800"/>
              <a:buNone/>
              <a:defRPr sz="2800">
                <a:solidFill>
                  <a:schemeClr val="lt2"/>
                </a:solidFill>
              </a:defRPr>
            </a:lvl3pPr>
            <a:lvl4pPr lvl="3" rtl="0" algn="ctr">
              <a:lnSpc>
                <a:spcPct val="100000"/>
              </a:lnSpc>
              <a:spcBef>
                <a:spcPts val="0"/>
              </a:spcBef>
              <a:spcAft>
                <a:spcPts val="0"/>
              </a:spcAft>
              <a:buClr>
                <a:schemeClr val="lt2"/>
              </a:buClr>
              <a:buSzPts val="2800"/>
              <a:buNone/>
              <a:defRPr sz="2800">
                <a:solidFill>
                  <a:schemeClr val="lt2"/>
                </a:solidFill>
              </a:defRPr>
            </a:lvl4pPr>
            <a:lvl5pPr lvl="4" rtl="0" algn="ctr">
              <a:lnSpc>
                <a:spcPct val="100000"/>
              </a:lnSpc>
              <a:spcBef>
                <a:spcPts val="0"/>
              </a:spcBef>
              <a:spcAft>
                <a:spcPts val="0"/>
              </a:spcAft>
              <a:buClr>
                <a:schemeClr val="lt2"/>
              </a:buClr>
              <a:buSzPts val="2800"/>
              <a:buNone/>
              <a:defRPr sz="2800">
                <a:solidFill>
                  <a:schemeClr val="lt2"/>
                </a:solidFill>
              </a:defRPr>
            </a:lvl5pPr>
            <a:lvl6pPr lvl="5" rtl="0" algn="ctr">
              <a:lnSpc>
                <a:spcPct val="100000"/>
              </a:lnSpc>
              <a:spcBef>
                <a:spcPts val="0"/>
              </a:spcBef>
              <a:spcAft>
                <a:spcPts val="0"/>
              </a:spcAft>
              <a:buClr>
                <a:schemeClr val="lt2"/>
              </a:buClr>
              <a:buSzPts val="2800"/>
              <a:buNone/>
              <a:defRPr sz="2800">
                <a:solidFill>
                  <a:schemeClr val="lt2"/>
                </a:solidFill>
              </a:defRPr>
            </a:lvl6pPr>
            <a:lvl7pPr lvl="6" rtl="0" algn="ctr">
              <a:lnSpc>
                <a:spcPct val="100000"/>
              </a:lnSpc>
              <a:spcBef>
                <a:spcPts val="0"/>
              </a:spcBef>
              <a:spcAft>
                <a:spcPts val="0"/>
              </a:spcAft>
              <a:buClr>
                <a:schemeClr val="lt2"/>
              </a:buClr>
              <a:buSzPts val="2800"/>
              <a:buNone/>
              <a:defRPr sz="2800">
                <a:solidFill>
                  <a:schemeClr val="lt2"/>
                </a:solidFill>
              </a:defRPr>
            </a:lvl7pPr>
            <a:lvl8pPr lvl="7" rtl="0" algn="ctr">
              <a:lnSpc>
                <a:spcPct val="100000"/>
              </a:lnSpc>
              <a:spcBef>
                <a:spcPts val="0"/>
              </a:spcBef>
              <a:spcAft>
                <a:spcPts val="0"/>
              </a:spcAft>
              <a:buClr>
                <a:schemeClr val="lt2"/>
              </a:buClr>
              <a:buSzPts val="2800"/>
              <a:buNone/>
              <a:defRPr sz="2800">
                <a:solidFill>
                  <a:schemeClr val="lt2"/>
                </a:solidFill>
              </a:defRPr>
            </a:lvl8pPr>
            <a:lvl9pPr lvl="8" rtl="0" algn="ctr">
              <a:lnSpc>
                <a:spcPct val="100000"/>
              </a:lnSpc>
              <a:spcBef>
                <a:spcPts val="0"/>
              </a:spcBef>
              <a:spcAft>
                <a:spcPts val="0"/>
              </a:spcAft>
              <a:buClr>
                <a:schemeClr val="lt2"/>
              </a:buClr>
              <a:buSzPts val="2800"/>
              <a:buNone/>
              <a:defRPr sz="2800">
                <a:solidFill>
                  <a:schemeClr val="lt2"/>
                </a:solidFill>
              </a:defRPr>
            </a:lvl9pPr>
          </a:lstStyle>
          <a:p/>
        </p:txBody>
      </p:sp>
      <p:sp>
        <p:nvSpPr>
          <p:cNvPr id="1893" name="Google Shape;1893;p71"/>
          <p:cNvSpPr txBox="1"/>
          <p:nvPr>
            <p:ph hasCustomPrompt="1" idx="2" type="title"/>
          </p:nvPr>
        </p:nvSpPr>
        <p:spPr>
          <a:xfrm>
            <a:off x="2522225" y="1206475"/>
            <a:ext cx="1882200" cy="7581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4800"/>
              <a:buNone/>
              <a:defRPr sz="4800"/>
            </a:lvl1pPr>
            <a:lvl2pPr lvl="1" rtl="0" algn="ctr">
              <a:spcBef>
                <a:spcPts val="0"/>
              </a:spcBef>
              <a:spcAft>
                <a:spcPts val="0"/>
              </a:spcAft>
              <a:buSzPts val="4800"/>
              <a:buNone/>
              <a:defRPr sz="4800"/>
            </a:lvl2pPr>
            <a:lvl3pPr lvl="2" rtl="0" algn="ctr">
              <a:spcBef>
                <a:spcPts val="0"/>
              </a:spcBef>
              <a:spcAft>
                <a:spcPts val="0"/>
              </a:spcAft>
              <a:buSzPts val="4800"/>
              <a:buNone/>
              <a:defRPr sz="4800"/>
            </a:lvl3pPr>
            <a:lvl4pPr lvl="3" rtl="0" algn="ctr">
              <a:spcBef>
                <a:spcPts val="0"/>
              </a:spcBef>
              <a:spcAft>
                <a:spcPts val="0"/>
              </a:spcAft>
              <a:buSzPts val="4800"/>
              <a:buNone/>
              <a:defRPr sz="4800"/>
            </a:lvl4pPr>
            <a:lvl5pPr lvl="4" rtl="0" algn="ctr">
              <a:spcBef>
                <a:spcPts val="0"/>
              </a:spcBef>
              <a:spcAft>
                <a:spcPts val="0"/>
              </a:spcAft>
              <a:buSzPts val="4800"/>
              <a:buNone/>
              <a:defRPr sz="4800"/>
            </a:lvl5pPr>
            <a:lvl6pPr lvl="5" rtl="0" algn="ctr">
              <a:spcBef>
                <a:spcPts val="0"/>
              </a:spcBef>
              <a:spcAft>
                <a:spcPts val="0"/>
              </a:spcAft>
              <a:buSzPts val="4800"/>
              <a:buNone/>
              <a:defRPr sz="4800"/>
            </a:lvl6pPr>
            <a:lvl7pPr lvl="6" rtl="0" algn="ctr">
              <a:spcBef>
                <a:spcPts val="0"/>
              </a:spcBef>
              <a:spcAft>
                <a:spcPts val="0"/>
              </a:spcAft>
              <a:buSzPts val="4800"/>
              <a:buNone/>
              <a:defRPr sz="4800"/>
            </a:lvl7pPr>
            <a:lvl8pPr lvl="7" rtl="0" algn="ctr">
              <a:spcBef>
                <a:spcPts val="0"/>
              </a:spcBef>
              <a:spcAft>
                <a:spcPts val="0"/>
              </a:spcAft>
              <a:buSzPts val="4800"/>
              <a:buNone/>
              <a:defRPr sz="4800"/>
            </a:lvl8pPr>
            <a:lvl9pPr lvl="8" rtl="0" algn="ctr">
              <a:spcBef>
                <a:spcPts val="0"/>
              </a:spcBef>
              <a:spcAft>
                <a:spcPts val="0"/>
              </a:spcAft>
              <a:buSzPts val="4800"/>
              <a:buNone/>
              <a:defRPr sz="4800"/>
            </a:lvl9pPr>
          </a:lstStyle>
          <a:p>
            <a:r>
              <a:t>xx%</a:t>
            </a:r>
          </a:p>
        </p:txBody>
      </p:sp>
      <p:sp>
        <p:nvSpPr>
          <p:cNvPr id="1894" name="Google Shape;1894;p71"/>
          <p:cNvSpPr/>
          <p:nvPr/>
        </p:nvSpPr>
        <p:spPr>
          <a:xfrm rot="5400000">
            <a:off x="6134818" y="2661857"/>
            <a:ext cx="2994111" cy="1497020"/>
          </a:xfrm>
          <a:custGeom>
            <a:rect b="b" l="l" r="r" t="t"/>
            <a:pathLst>
              <a:path extrusionOk="0" h="21205" w="42411">
                <a:moveTo>
                  <a:pt x="21205" y="1"/>
                </a:moveTo>
                <a:cubicBezTo>
                  <a:pt x="9494" y="1"/>
                  <a:pt x="0" y="9494"/>
                  <a:pt x="0" y="21205"/>
                </a:cubicBezTo>
                <a:lnTo>
                  <a:pt x="42410" y="21205"/>
                </a:lnTo>
                <a:cubicBezTo>
                  <a:pt x="42410" y="9492"/>
                  <a:pt x="32917" y="1"/>
                  <a:pt x="21205" y="1"/>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5" name="Google Shape;1895;p71"/>
          <p:cNvSpPr/>
          <p:nvPr/>
        </p:nvSpPr>
        <p:spPr>
          <a:xfrm rot="5400000">
            <a:off x="7855700" y="1498978"/>
            <a:ext cx="1049502" cy="1049502"/>
          </a:xfrm>
          <a:custGeom>
            <a:rect b="b" l="l" r="r" t="t"/>
            <a:pathLst>
              <a:path extrusionOk="0" h="14866" w="14866">
                <a:moveTo>
                  <a:pt x="7433" y="3197"/>
                </a:moveTo>
                <a:cubicBezTo>
                  <a:pt x="9768" y="3197"/>
                  <a:pt x="11669" y="5098"/>
                  <a:pt x="11669" y="7433"/>
                </a:cubicBezTo>
                <a:cubicBezTo>
                  <a:pt x="11669" y="9768"/>
                  <a:pt x="9768" y="11669"/>
                  <a:pt x="7433" y="11669"/>
                </a:cubicBezTo>
                <a:cubicBezTo>
                  <a:pt x="5098" y="11669"/>
                  <a:pt x="3197" y="9768"/>
                  <a:pt x="3197" y="7433"/>
                </a:cubicBezTo>
                <a:cubicBezTo>
                  <a:pt x="3197" y="5096"/>
                  <a:pt x="5098" y="3197"/>
                  <a:pt x="7433" y="3197"/>
                </a:cubicBezTo>
                <a:close/>
                <a:moveTo>
                  <a:pt x="7433" y="1"/>
                </a:moveTo>
                <a:cubicBezTo>
                  <a:pt x="3334" y="1"/>
                  <a:pt x="1" y="3336"/>
                  <a:pt x="1" y="7433"/>
                </a:cubicBezTo>
                <a:cubicBezTo>
                  <a:pt x="1" y="11532"/>
                  <a:pt x="3334" y="14865"/>
                  <a:pt x="7433" y="14865"/>
                </a:cubicBezTo>
                <a:cubicBezTo>
                  <a:pt x="11531" y="14865"/>
                  <a:pt x="14865" y="11532"/>
                  <a:pt x="14865" y="7433"/>
                </a:cubicBezTo>
                <a:cubicBezTo>
                  <a:pt x="14865" y="3336"/>
                  <a:pt x="11532" y="1"/>
                  <a:pt x="7433" y="1"/>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6" name="Google Shape;1896;p71"/>
          <p:cNvSpPr/>
          <p:nvPr/>
        </p:nvSpPr>
        <p:spPr>
          <a:xfrm rot="5400000">
            <a:off x="7692443" y="-573581"/>
            <a:ext cx="403747" cy="2021771"/>
          </a:xfrm>
          <a:custGeom>
            <a:rect b="b" l="l" r="r" t="t"/>
            <a:pathLst>
              <a:path extrusionOk="0" h="28638" w="5719">
                <a:moveTo>
                  <a:pt x="3916" y="1"/>
                </a:moveTo>
                <a:lnTo>
                  <a:pt x="0" y="5127"/>
                </a:lnTo>
                <a:lnTo>
                  <a:pt x="3510" y="9721"/>
                </a:lnTo>
                <a:lnTo>
                  <a:pt x="0" y="14316"/>
                </a:lnTo>
                <a:lnTo>
                  <a:pt x="3510" y="18911"/>
                </a:lnTo>
                <a:lnTo>
                  <a:pt x="0" y="23508"/>
                </a:lnTo>
                <a:lnTo>
                  <a:pt x="3916" y="28637"/>
                </a:lnTo>
                <a:lnTo>
                  <a:pt x="5312" y="27573"/>
                </a:lnTo>
                <a:lnTo>
                  <a:pt x="2208" y="23508"/>
                </a:lnTo>
                <a:lnTo>
                  <a:pt x="5718" y="18910"/>
                </a:lnTo>
                <a:lnTo>
                  <a:pt x="2208" y="14316"/>
                </a:lnTo>
                <a:lnTo>
                  <a:pt x="5718" y="9721"/>
                </a:lnTo>
                <a:lnTo>
                  <a:pt x="2208" y="5127"/>
                </a:lnTo>
                <a:lnTo>
                  <a:pt x="5311" y="1067"/>
                </a:lnTo>
                <a:lnTo>
                  <a:pt x="3916" y="1"/>
                </a:lnTo>
                <a:close/>
              </a:path>
            </a:pathLst>
          </a:custGeom>
          <a:solidFill>
            <a:srgbClr val="E9B72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7" name="Google Shape;1897;p71"/>
          <p:cNvSpPr/>
          <p:nvPr/>
        </p:nvSpPr>
        <p:spPr>
          <a:xfrm rot="5400000">
            <a:off x="7692408" y="-184980"/>
            <a:ext cx="403818" cy="2021771"/>
          </a:xfrm>
          <a:custGeom>
            <a:rect b="b" l="l" r="r" t="t"/>
            <a:pathLst>
              <a:path extrusionOk="0" h="28638" w="5720">
                <a:moveTo>
                  <a:pt x="3919" y="1"/>
                </a:moveTo>
                <a:lnTo>
                  <a:pt x="1" y="5127"/>
                </a:lnTo>
                <a:lnTo>
                  <a:pt x="3512" y="9721"/>
                </a:lnTo>
                <a:lnTo>
                  <a:pt x="2" y="14316"/>
                </a:lnTo>
                <a:lnTo>
                  <a:pt x="3512" y="18911"/>
                </a:lnTo>
                <a:lnTo>
                  <a:pt x="2" y="23508"/>
                </a:lnTo>
                <a:lnTo>
                  <a:pt x="3919" y="28637"/>
                </a:lnTo>
                <a:lnTo>
                  <a:pt x="5313" y="27573"/>
                </a:lnTo>
                <a:lnTo>
                  <a:pt x="2209" y="23508"/>
                </a:lnTo>
                <a:lnTo>
                  <a:pt x="5719" y="18910"/>
                </a:lnTo>
                <a:lnTo>
                  <a:pt x="2209" y="14316"/>
                </a:lnTo>
                <a:lnTo>
                  <a:pt x="5719" y="9721"/>
                </a:lnTo>
                <a:lnTo>
                  <a:pt x="2211" y="5127"/>
                </a:lnTo>
                <a:lnTo>
                  <a:pt x="5313" y="1067"/>
                </a:lnTo>
                <a:lnTo>
                  <a:pt x="3919" y="1"/>
                </a:lnTo>
                <a:close/>
              </a:path>
            </a:pathLst>
          </a:custGeom>
          <a:solidFill>
            <a:srgbClr val="E9B72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8" name="Google Shape;1898;p71"/>
          <p:cNvSpPr/>
          <p:nvPr/>
        </p:nvSpPr>
        <p:spPr>
          <a:xfrm rot="5400000">
            <a:off x="6267706" y="2258782"/>
            <a:ext cx="2649687" cy="2648889"/>
          </a:xfrm>
          <a:custGeom>
            <a:rect b="b" l="l" r="r" t="t"/>
            <a:pathLst>
              <a:path extrusionOk="0" h="37521" w="37523">
                <a:moveTo>
                  <a:pt x="1" y="0"/>
                </a:moveTo>
                <a:lnTo>
                  <a:pt x="37522" y="37520"/>
                </a:lnTo>
                <a:lnTo>
                  <a:pt x="37522" y="0"/>
                </a:lnTo>
                <a:close/>
              </a:path>
            </a:pathLst>
          </a:custGeom>
          <a:solidFill>
            <a:srgbClr val="E9B72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9" name="Google Shape;1899;p71"/>
          <p:cNvSpPr/>
          <p:nvPr/>
        </p:nvSpPr>
        <p:spPr>
          <a:xfrm rot="5400000">
            <a:off x="816210" y="-522471"/>
            <a:ext cx="181224" cy="2142069"/>
          </a:xfrm>
          <a:custGeom>
            <a:rect b="b" l="l" r="r" t="t"/>
            <a:pathLst>
              <a:path extrusionOk="0" h="30342" w="2567">
                <a:moveTo>
                  <a:pt x="1" y="0"/>
                </a:moveTo>
                <a:lnTo>
                  <a:pt x="1" y="30342"/>
                </a:lnTo>
                <a:lnTo>
                  <a:pt x="2567" y="30342"/>
                </a:lnTo>
                <a:lnTo>
                  <a:pt x="2567" y="0"/>
                </a:ln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900" name="Shape 1900"/>
        <p:cNvGrpSpPr/>
        <p:nvPr/>
      </p:nvGrpSpPr>
      <p:grpSpPr>
        <a:xfrm>
          <a:off x="0" y="0"/>
          <a:ext cx="0" cy="0"/>
          <a:chOff x="0" y="0"/>
          <a:chExt cx="0" cy="0"/>
        </a:xfrm>
      </p:grpSpPr>
      <p:sp>
        <p:nvSpPr>
          <p:cNvPr id="1901" name="Google Shape;1901;p72"/>
          <p:cNvSpPr txBox="1"/>
          <p:nvPr>
            <p:ph idx="1" type="body"/>
          </p:nvPr>
        </p:nvSpPr>
        <p:spPr>
          <a:xfrm>
            <a:off x="711150" y="1302050"/>
            <a:ext cx="7721700" cy="29178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SzPts val="1200"/>
              <a:buChar char="●"/>
              <a:defRPr sz="12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grpSp>
        <p:nvGrpSpPr>
          <p:cNvPr id="1902" name="Google Shape;1902;p72"/>
          <p:cNvGrpSpPr/>
          <p:nvPr/>
        </p:nvGrpSpPr>
        <p:grpSpPr>
          <a:xfrm>
            <a:off x="91798" y="53625"/>
            <a:ext cx="276427" cy="1135052"/>
            <a:chOff x="674223" y="0"/>
            <a:chExt cx="276427" cy="1135052"/>
          </a:xfrm>
        </p:grpSpPr>
        <p:sp>
          <p:nvSpPr>
            <p:cNvPr id="1903" name="Google Shape;1903;p72"/>
            <p:cNvSpPr/>
            <p:nvPr/>
          </p:nvSpPr>
          <p:spPr>
            <a:xfrm rot="5400000">
              <a:off x="874598" y="1462"/>
              <a:ext cx="77514" cy="74591"/>
            </a:xfrm>
            <a:custGeom>
              <a:rect b="b" l="l" r="r" t="t"/>
              <a:pathLst>
                <a:path extrusionOk="0" h="2194" w="2280">
                  <a:moveTo>
                    <a:pt x="1184" y="0"/>
                  </a:moveTo>
                  <a:cubicBezTo>
                    <a:pt x="740" y="0"/>
                    <a:pt x="341" y="268"/>
                    <a:pt x="170" y="678"/>
                  </a:cubicBezTo>
                  <a:cubicBezTo>
                    <a:pt x="1" y="1087"/>
                    <a:pt x="95" y="1559"/>
                    <a:pt x="408" y="1873"/>
                  </a:cubicBezTo>
                  <a:cubicBezTo>
                    <a:pt x="618" y="2083"/>
                    <a:pt x="898" y="2194"/>
                    <a:pt x="1183" y="2194"/>
                  </a:cubicBezTo>
                  <a:cubicBezTo>
                    <a:pt x="1325" y="2194"/>
                    <a:pt x="1468" y="2166"/>
                    <a:pt x="1604" y="2110"/>
                  </a:cubicBezTo>
                  <a:cubicBezTo>
                    <a:pt x="2013" y="1941"/>
                    <a:pt x="2280" y="1540"/>
                    <a:pt x="2280" y="1097"/>
                  </a:cubicBezTo>
                  <a:cubicBezTo>
                    <a:pt x="2280" y="491"/>
                    <a:pt x="1789" y="0"/>
                    <a:pt x="1184"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4" name="Google Shape;1904;p72"/>
            <p:cNvSpPr/>
            <p:nvPr/>
          </p:nvSpPr>
          <p:spPr>
            <a:xfrm rot="5400000">
              <a:off x="874581" y="265124"/>
              <a:ext cx="77548" cy="74591"/>
            </a:xfrm>
            <a:custGeom>
              <a:rect b="b" l="l" r="r" t="t"/>
              <a:pathLst>
                <a:path extrusionOk="0" h="2194" w="2281">
                  <a:moveTo>
                    <a:pt x="1184" y="0"/>
                  </a:moveTo>
                  <a:cubicBezTo>
                    <a:pt x="741" y="0"/>
                    <a:pt x="340" y="268"/>
                    <a:pt x="171" y="678"/>
                  </a:cubicBezTo>
                  <a:cubicBezTo>
                    <a:pt x="0" y="1087"/>
                    <a:pt x="94" y="1559"/>
                    <a:pt x="408" y="1873"/>
                  </a:cubicBezTo>
                  <a:cubicBezTo>
                    <a:pt x="618" y="2083"/>
                    <a:pt x="898" y="2194"/>
                    <a:pt x="1183" y="2194"/>
                  </a:cubicBezTo>
                  <a:cubicBezTo>
                    <a:pt x="1325" y="2194"/>
                    <a:pt x="1468" y="2166"/>
                    <a:pt x="1603" y="2110"/>
                  </a:cubicBezTo>
                  <a:cubicBezTo>
                    <a:pt x="2013" y="1941"/>
                    <a:pt x="2281" y="1540"/>
                    <a:pt x="2279" y="1097"/>
                  </a:cubicBezTo>
                  <a:cubicBezTo>
                    <a:pt x="2279" y="492"/>
                    <a:pt x="1789" y="0"/>
                    <a:pt x="1184"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5" name="Google Shape;1905;p72"/>
            <p:cNvSpPr/>
            <p:nvPr/>
          </p:nvSpPr>
          <p:spPr>
            <a:xfrm rot="5400000">
              <a:off x="874598" y="528786"/>
              <a:ext cx="77514" cy="74591"/>
            </a:xfrm>
            <a:custGeom>
              <a:rect b="b" l="l" r="r" t="t"/>
              <a:pathLst>
                <a:path extrusionOk="0" h="2194" w="2280">
                  <a:moveTo>
                    <a:pt x="1183" y="0"/>
                  </a:moveTo>
                  <a:cubicBezTo>
                    <a:pt x="739" y="0"/>
                    <a:pt x="339" y="268"/>
                    <a:pt x="170" y="678"/>
                  </a:cubicBezTo>
                  <a:cubicBezTo>
                    <a:pt x="0" y="1087"/>
                    <a:pt x="93" y="1559"/>
                    <a:pt x="407" y="1873"/>
                  </a:cubicBezTo>
                  <a:cubicBezTo>
                    <a:pt x="616" y="2083"/>
                    <a:pt x="897" y="2194"/>
                    <a:pt x="1182" y="2194"/>
                  </a:cubicBezTo>
                  <a:cubicBezTo>
                    <a:pt x="1324" y="2194"/>
                    <a:pt x="1466" y="2166"/>
                    <a:pt x="1602" y="2110"/>
                  </a:cubicBezTo>
                  <a:cubicBezTo>
                    <a:pt x="2011" y="1941"/>
                    <a:pt x="2279" y="1540"/>
                    <a:pt x="2279" y="1097"/>
                  </a:cubicBezTo>
                  <a:cubicBezTo>
                    <a:pt x="2279" y="492"/>
                    <a:pt x="1788" y="0"/>
                    <a:pt x="1183"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6" name="Google Shape;1906;p72"/>
            <p:cNvSpPr/>
            <p:nvPr/>
          </p:nvSpPr>
          <p:spPr>
            <a:xfrm rot="5400000">
              <a:off x="874581" y="792414"/>
              <a:ext cx="77548" cy="74591"/>
            </a:xfrm>
            <a:custGeom>
              <a:rect b="b" l="l" r="r" t="t"/>
              <a:pathLst>
                <a:path extrusionOk="0" h="2194" w="2281">
                  <a:moveTo>
                    <a:pt x="1183" y="0"/>
                  </a:moveTo>
                  <a:cubicBezTo>
                    <a:pt x="740" y="0"/>
                    <a:pt x="341" y="268"/>
                    <a:pt x="170" y="678"/>
                  </a:cubicBezTo>
                  <a:cubicBezTo>
                    <a:pt x="1" y="1087"/>
                    <a:pt x="95" y="1559"/>
                    <a:pt x="409" y="1873"/>
                  </a:cubicBezTo>
                  <a:cubicBezTo>
                    <a:pt x="618" y="2083"/>
                    <a:pt x="898" y="2194"/>
                    <a:pt x="1183" y="2194"/>
                  </a:cubicBezTo>
                  <a:cubicBezTo>
                    <a:pt x="1324" y="2194"/>
                    <a:pt x="1467" y="2166"/>
                    <a:pt x="1603" y="2110"/>
                  </a:cubicBezTo>
                  <a:cubicBezTo>
                    <a:pt x="2014" y="1941"/>
                    <a:pt x="2280" y="1540"/>
                    <a:pt x="2280" y="1097"/>
                  </a:cubicBezTo>
                  <a:cubicBezTo>
                    <a:pt x="2280" y="492"/>
                    <a:pt x="1790" y="0"/>
                    <a:pt x="1183"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7" name="Google Shape;1907;p72"/>
            <p:cNvSpPr/>
            <p:nvPr/>
          </p:nvSpPr>
          <p:spPr>
            <a:xfrm rot="5400000">
              <a:off x="874581" y="1058982"/>
              <a:ext cx="77514" cy="74625"/>
            </a:xfrm>
            <a:custGeom>
              <a:rect b="b" l="l" r="r" t="t"/>
              <a:pathLst>
                <a:path extrusionOk="0" h="2195" w="2280">
                  <a:moveTo>
                    <a:pt x="1097" y="1"/>
                  </a:moveTo>
                  <a:cubicBezTo>
                    <a:pt x="956" y="1"/>
                    <a:pt x="813" y="28"/>
                    <a:pt x="678" y="84"/>
                  </a:cubicBezTo>
                  <a:cubicBezTo>
                    <a:pt x="267" y="254"/>
                    <a:pt x="0" y="654"/>
                    <a:pt x="0" y="1097"/>
                  </a:cubicBezTo>
                  <a:cubicBezTo>
                    <a:pt x="0" y="1702"/>
                    <a:pt x="491" y="2194"/>
                    <a:pt x="1097" y="2194"/>
                  </a:cubicBezTo>
                  <a:cubicBezTo>
                    <a:pt x="1540" y="2194"/>
                    <a:pt x="1941" y="1926"/>
                    <a:pt x="2110" y="1517"/>
                  </a:cubicBezTo>
                  <a:cubicBezTo>
                    <a:pt x="2280" y="1107"/>
                    <a:pt x="2185" y="635"/>
                    <a:pt x="1872" y="321"/>
                  </a:cubicBezTo>
                  <a:cubicBezTo>
                    <a:pt x="1662" y="112"/>
                    <a:pt x="1382" y="1"/>
                    <a:pt x="1097" y="1"/>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8" name="Google Shape;1908;p72"/>
            <p:cNvSpPr/>
            <p:nvPr/>
          </p:nvSpPr>
          <p:spPr>
            <a:xfrm rot="5400000">
              <a:off x="674257" y="2924"/>
              <a:ext cx="74557" cy="74625"/>
            </a:xfrm>
            <a:custGeom>
              <a:rect b="b" l="l" r="r" t="t"/>
              <a:pathLst>
                <a:path extrusionOk="0" h="2195" w="2193">
                  <a:moveTo>
                    <a:pt x="1096" y="1"/>
                  </a:moveTo>
                  <a:cubicBezTo>
                    <a:pt x="491" y="1"/>
                    <a:pt x="0" y="492"/>
                    <a:pt x="0" y="1098"/>
                  </a:cubicBezTo>
                  <a:cubicBezTo>
                    <a:pt x="0" y="1703"/>
                    <a:pt x="491" y="2194"/>
                    <a:pt x="1096" y="2194"/>
                  </a:cubicBezTo>
                  <a:cubicBezTo>
                    <a:pt x="1702" y="2194"/>
                    <a:pt x="2193" y="1703"/>
                    <a:pt x="2193" y="1098"/>
                  </a:cubicBezTo>
                  <a:cubicBezTo>
                    <a:pt x="2193" y="492"/>
                    <a:pt x="1702" y="1"/>
                    <a:pt x="1096" y="1"/>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9" name="Google Shape;1909;p72"/>
            <p:cNvSpPr/>
            <p:nvPr/>
          </p:nvSpPr>
          <p:spPr>
            <a:xfrm rot="5400000">
              <a:off x="674257" y="266569"/>
              <a:ext cx="74557" cy="74625"/>
            </a:xfrm>
            <a:custGeom>
              <a:rect b="b" l="l" r="r" t="t"/>
              <a:pathLst>
                <a:path extrusionOk="0" h="2195" w="2193">
                  <a:moveTo>
                    <a:pt x="1097" y="1"/>
                  </a:moveTo>
                  <a:cubicBezTo>
                    <a:pt x="492" y="1"/>
                    <a:pt x="0" y="492"/>
                    <a:pt x="0" y="1098"/>
                  </a:cubicBezTo>
                  <a:cubicBezTo>
                    <a:pt x="0" y="1703"/>
                    <a:pt x="492" y="2194"/>
                    <a:pt x="1097" y="2194"/>
                  </a:cubicBezTo>
                  <a:cubicBezTo>
                    <a:pt x="1702" y="2194"/>
                    <a:pt x="2192" y="1703"/>
                    <a:pt x="2192" y="1098"/>
                  </a:cubicBezTo>
                  <a:cubicBezTo>
                    <a:pt x="2192" y="492"/>
                    <a:pt x="1702" y="1"/>
                    <a:pt x="1097" y="1"/>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0" name="Google Shape;1910;p72"/>
            <p:cNvSpPr/>
            <p:nvPr/>
          </p:nvSpPr>
          <p:spPr>
            <a:xfrm rot="5400000">
              <a:off x="671469" y="530282"/>
              <a:ext cx="80234" cy="74591"/>
            </a:xfrm>
            <a:custGeom>
              <a:rect b="b" l="l" r="r" t="t"/>
              <a:pathLst>
                <a:path extrusionOk="0" h="2194" w="2360">
                  <a:moveTo>
                    <a:pt x="1180" y="1"/>
                  </a:moveTo>
                  <a:cubicBezTo>
                    <a:pt x="1122" y="1"/>
                    <a:pt x="1064" y="5"/>
                    <a:pt x="1005" y="15"/>
                  </a:cubicBezTo>
                  <a:cubicBezTo>
                    <a:pt x="407" y="112"/>
                    <a:pt x="1" y="676"/>
                    <a:pt x="98" y="1274"/>
                  </a:cubicBezTo>
                  <a:cubicBezTo>
                    <a:pt x="185" y="1812"/>
                    <a:pt x="650" y="2194"/>
                    <a:pt x="1178" y="2194"/>
                  </a:cubicBezTo>
                  <a:cubicBezTo>
                    <a:pt x="1236" y="2194"/>
                    <a:pt x="1296" y="2189"/>
                    <a:pt x="1355" y="2179"/>
                  </a:cubicBezTo>
                  <a:cubicBezTo>
                    <a:pt x="1953" y="2083"/>
                    <a:pt x="2359" y="1520"/>
                    <a:pt x="2262" y="922"/>
                  </a:cubicBezTo>
                  <a:cubicBezTo>
                    <a:pt x="2175" y="383"/>
                    <a:pt x="1708" y="1"/>
                    <a:pt x="1180" y="1"/>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1" name="Google Shape;1911;p72"/>
            <p:cNvSpPr/>
            <p:nvPr/>
          </p:nvSpPr>
          <p:spPr>
            <a:xfrm rot="5400000">
              <a:off x="672778" y="792414"/>
              <a:ext cx="77548" cy="74591"/>
            </a:xfrm>
            <a:custGeom>
              <a:rect b="b" l="l" r="r" t="t"/>
              <a:pathLst>
                <a:path extrusionOk="0" h="2194" w="2281">
                  <a:moveTo>
                    <a:pt x="1183" y="1"/>
                  </a:moveTo>
                  <a:cubicBezTo>
                    <a:pt x="740" y="1"/>
                    <a:pt x="341" y="267"/>
                    <a:pt x="170" y="678"/>
                  </a:cubicBezTo>
                  <a:cubicBezTo>
                    <a:pt x="1" y="1087"/>
                    <a:pt x="95" y="1558"/>
                    <a:pt x="409" y="1872"/>
                  </a:cubicBezTo>
                  <a:cubicBezTo>
                    <a:pt x="619" y="2082"/>
                    <a:pt x="899" y="2194"/>
                    <a:pt x="1185" y="2194"/>
                  </a:cubicBezTo>
                  <a:cubicBezTo>
                    <a:pt x="1326" y="2194"/>
                    <a:pt x="1468" y="2166"/>
                    <a:pt x="1603" y="2110"/>
                  </a:cubicBezTo>
                  <a:cubicBezTo>
                    <a:pt x="2014" y="1940"/>
                    <a:pt x="2280" y="1541"/>
                    <a:pt x="2280" y="1098"/>
                  </a:cubicBezTo>
                  <a:cubicBezTo>
                    <a:pt x="2280" y="491"/>
                    <a:pt x="1790" y="1"/>
                    <a:pt x="1183" y="1"/>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2" name="Google Shape;1912;p72"/>
            <p:cNvSpPr/>
            <p:nvPr/>
          </p:nvSpPr>
          <p:spPr>
            <a:xfrm rot="5400000">
              <a:off x="674257" y="1057503"/>
              <a:ext cx="74557" cy="74625"/>
            </a:xfrm>
            <a:custGeom>
              <a:rect b="b" l="l" r="r" t="t"/>
              <a:pathLst>
                <a:path extrusionOk="0" h="2195" w="2193">
                  <a:moveTo>
                    <a:pt x="1097" y="1"/>
                  </a:moveTo>
                  <a:cubicBezTo>
                    <a:pt x="492" y="1"/>
                    <a:pt x="0" y="492"/>
                    <a:pt x="0" y="1098"/>
                  </a:cubicBezTo>
                  <a:cubicBezTo>
                    <a:pt x="0" y="1703"/>
                    <a:pt x="492" y="2194"/>
                    <a:pt x="1097" y="2194"/>
                  </a:cubicBezTo>
                  <a:cubicBezTo>
                    <a:pt x="1702" y="2194"/>
                    <a:pt x="2193" y="1703"/>
                    <a:pt x="2193" y="1098"/>
                  </a:cubicBezTo>
                  <a:cubicBezTo>
                    <a:pt x="2193" y="492"/>
                    <a:pt x="1702" y="1"/>
                    <a:pt x="1097" y="1"/>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913" name="Google Shape;1913;p72"/>
          <p:cNvSpPr txBox="1"/>
          <p:nvPr>
            <p:ph type="title"/>
          </p:nvPr>
        </p:nvSpPr>
        <p:spPr>
          <a:xfrm>
            <a:off x="1191600" y="445000"/>
            <a:ext cx="67608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5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grpSp>
        <p:nvGrpSpPr>
          <p:cNvPr id="1914" name="Google Shape;1914;p72"/>
          <p:cNvGrpSpPr/>
          <p:nvPr/>
        </p:nvGrpSpPr>
        <p:grpSpPr>
          <a:xfrm>
            <a:off x="8808153" y="55785"/>
            <a:ext cx="494184" cy="3160979"/>
            <a:chOff x="3250475" y="-1758600"/>
            <a:chExt cx="234700" cy="1501225"/>
          </a:xfrm>
        </p:grpSpPr>
        <p:sp>
          <p:nvSpPr>
            <p:cNvPr id="1915" name="Google Shape;1915;p72"/>
            <p:cNvSpPr/>
            <p:nvPr/>
          </p:nvSpPr>
          <p:spPr>
            <a:xfrm>
              <a:off x="3250550" y="-1758600"/>
              <a:ext cx="234625" cy="234625"/>
            </a:xfrm>
            <a:custGeom>
              <a:rect b="b" l="l" r="r" t="t"/>
              <a:pathLst>
                <a:path extrusionOk="0" h="9385" w="9385">
                  <a:moveTo>
                    <a:pt x="8497" y="0"/>
                  </a:moveTo>
                  <a:lnTo>
                    <a:pt x="1" y="8497"/>
                  </a:lnTo>
                  <a:lnTo>
                    <a:pt x="888" y="9385"/>
                  </a:lnTo>
                  <a:lnTo>
                    <a:pt x="9385" y="888"/>
                  </a:lnTo>
                  <a:lnTo>
                    <a:pt x="8497"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6" name="Google Shape;1916;p72"/>
            <p:cNvSpPr/>
            <p:nvPr/>
          </p:nvSpPr>
          <p:spPr>
            <a:xfrm>
              <a:off x="3250475" y="-1653125"/>
              <a:ext cx="234675" cy="234650"/>
            </a:xfrm>
            <a:custGeom>
              <a:rect b="b" l="l" r="r" t="t"/>
              <a:pathLst>
                <a:path extrusionOk="0" h="9386" w="9387">
                  <a:moveTo>
                    <a:pt x="8497" y="1"/>
                  </a:moveTo>
                  <a:lnTo>
                    <a:pt x="1" y="8498"/>
                  </a:lnTo>
                  <a:lnTo>
                    <a:pt x="890" y="9385"/>
                  </a:lnTo>
                  <a:lnTo>
                    <a:pt x="9387" y="889"/>
                  </a:lnTo>
                  <a:lnTo>
                    <a:pt x="8497"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7" name="Google Shape;1917;p72"/>
            <p:cNvSpPr/>
            <p:nvPr/>
          </p:nvSpPr>
          <p:spPr>
            <a:xfrm>
              <a:off x="3250550" y="-1547500"/>
              <a:ext cx="234625" cy="234625"/>
            </a:xfrm>
            <a:custGeom>
              <a:rect b="b" l="l" r="r" t="t"/>
              <a:pathLst>
                <a:path extrusionOk="0" h="9385" w="9385">
                  <a:moveTo>
                    <a:pt x="8497" y="0"/>
                  </a:moveTo>
                  <a:lnTo>
                    <a:pt x="1" y="8497"/>
                  </a:lnTo>
                  <a:lnTo>
                    <a:pt x="888" y="9385"/>
                  </a:lnTo>
                  <a:lnTo>
                    <a:pt x="9385" y="888"/>
                  </a:lnTo>
                  <a:lnTo>
                    <a:pt x="8497"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8" name="Google Shape;1918;p72"/>
            <p:cNvSpPr/>
            <p:nvPr/>
          </p:nvSpPr>
          <p:spPr>
            <a:xfrm>
              <a:off x="3250475" y="-1442025"/>
              <a:ext cx="234675" cy="234650"/>
            </a:xfrm>
            <a:custGeom>
              <a:rect b="b" l="l" r="r" t="t"/>
              <a:pathLst>
                <a:path extrusionOk="0" h="9386" w="9387">
                  <a:moveTo>
                    <a:pt x="8497" y="1"/>
                  </a:moveTo>
                  <a:lnTo>
                    <a:pt x="1" y="8497"/>
                  </a:lnTo>
                  <a:lnTo>
                    <a:pt x="890" y="9385"/>
                  </a:lnTo>
                  <a:lnTo>
                    <a:pt x="9387" y="888"/>
                  </a:lnTo>
                  <a:lnTo>
                    <a:pt x="8497"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9" name="Google Shape;1919;p72"/>
            <p:cNvSpPr/>
            <p:nvPr/>
          </p:nvSpPr>
          <p:spPr>
            <a:xfrm>
              <a:off x="3250550" y="-1336425"/>
              <a:ext cx="234625" cy="234650"/>
            </a:xfrm>
            <a:custGeom>
              <a:rect b="b" l="l" r="r" t="t"/>
              <a:pathLst>
                <a:path extrusionOk="0" h="9386" w="9385">
                  <a:moveTo>
                    <a:pt x="8497" y="1"/>
                  </a:moveTo>
                  <a:lnTo>
                    <a:pt x="1" y="8497"/>
                  </a:lnTo>
                  <a:lnTo>
                    <a:pt x="888" y="9385"/>
                  </a:lnTo>
                  <a:lnTo>
                    <a:pt x="9385" y="889"/>
                  </a:lnTo>
                  <a:lnTo>
                    <a:pt x="8497"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0" name="Google Shape;1920;p72"/>
            <p:cNvSpPr/>
            <p:nvPr/>
          </p:nvSpPr>
          <p:spPr>
            <a:xfrm>
              <a:off x="3250550" y="-1230850"/>
              <a:ext cx="234625" cy="234625"/>
            </a:xfrm>
            <a:custGeom>
              <a:rect b="b" l="l" r="r" t="t"/>
              <a:pathLst>
                <a:path extrusionOk="0" h="9385" w="9385">
                  <a:moveTo>
                    <a:pt x="8497" y="0"/>
                  </a:moveTo>
                  <a:lnTo>
                    <a:pt x="1" y="8496"/>
                  </a:lnTo>
                  <a:lnTo>
                    <a:pt x="888" y="9385"/>
                  </a:lnTo>
                  <a:lnTo>
                    <a:pt x="9385" y="888"/>
                  </a:lnTo>
                  <a:lnTo>
                    <a:pt x="8497"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1" name="Google Shape;1921;p72"/>
            <p:cNvSpPr/>
            <p:nvPr/>
          </p:nvSpPr>
          <p:spPr>
            <a:xfrm>
              <a:off x="3250525" y="-1125400"/>
              <a:ext cx="234625" cy="234675"/>
            </a:xfrm>
            <a:custGeom>
              <a:rect b="b" l="l" r="r" t="t"/>
              <a:pathLst>
                <a:path extrusionOk="0" h="9387" w="9385">
                  <a:moveTo>
                    <a:pt x="8497" y="0"/>
                  </a:moveTo>
                  <a:lnTo>
                    <a:pt x="0" y="8497"/>
                  </a:lnTo>
                  <a:lnTo>
                    <a:pt x="888" y="9386"/>
                  </a:lnTo>
                  <a:lnTo>
                    <a:pt x="9385" y="890"/>
                  </a:lnTo>
                  <a:lnTo>
                    <a:pt x="8497"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2" name="Google Shape;1922;p72"/>
            <p:cNvSpPr/>
            <p:nvPr/>
          </p:nvSpPr>
          <p:spPr>
            <a:xfrm>
              <a:off x="3250550" y="-1019775"/>
              <a:ext cx="234625" cy="234650"/>
            </a:xfrm>
            <a:custGeom>
              <a:rect b="b" l="l" r="r" t="t"/>
              <a:pathLst>
                <a:path extrusionOk="0" h="9386" w="9385">
                  <a:moveTo>
                    <a:pt x="8497" y="1"/>
                  </a:moveTo>
                  <a:lnTo>
                    <a:pt x="1" y="8496"/>
                  </a:lnTo>
                  <a:lnTo>
                    <a:pt x="888" y="9385"/>
                  </a:lnTo>
                  <a:lnTo>
                    <a:pt x="9385" y="889"/>
                  </a:lnTo>
                  <a:lnTo>
                    <a:pt x="8497"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3" name="Google Shape;1923;p72"/>
            <p:cNvSpPr/>
            <p:nvPr/>
          </p:nvSpPr>
          <p:spPr>
            <a:xfrm>
              <a:off x="3250525" y="-914300"/>
              <a:ext cx="234625" cy="234675"/>
            </a:xfrm>
            <a:custGeom>
              <a:rect b="b" l="l" r="r" t="t"/>
              <a:pathLst>
                <a:path extrusionOk="0" h="9387" w="9385">
                  <a:moveTo>
                    <a:pt x="8497" y="0"/>
                  </a:moveTo>
                  <a:lnTo>
                    <a:pt x="0" y="8497"/>
                  </a:lnTo>
                  <a:lnTo>
                    <a:pt x="888" y="9386"/>
                  </a:lnTo>
                  <a:lnTo>
                    <a:pt x="9385" y="889"/>
                  </a:lnTo>
                  <a:lnTo>
                    <a:pt x="8497"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4" name="Google Shape;1924;p72"/>
            <p:cNvSpPr/>
            <p:nvPr/>
          </p:nvSpPr>
          <p:spPr>
            <a:xfrm>
              <a:off x="3250550" y="-808675"/>
              <a:ext cx="234625" cy="234650"/>
            </a:xfrm>
            <a:custGeom>
              <a:rect b="b" l="l" r="r" t="t"/>
              <a:pathLst>
                <a:path extrusionOk="0" h="9386" w="9385">
                  <a:moveTo>
                    <a:pt x="8497" y="1"/>
                  </a:moveTo>
                  <a:lnTo>
                    <a:pt x="1" y="8497"/>
                  </a:lnTo>
                  <a:lnTo>
                    <a:pt x="888" y="9385"/>
                  </a:lnTo>
                  <a:lnTo>
                    <a:pt x="9385" y="888"/>
                  </a:lnTo>
                  <a:lnTo>
                    <a:pt x="8497"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5" name="Google Shape;1925;p72"/>
            <p:cNvSpPr/>
            <p:nvPr/>
          </p:nvSpPr>
          <p:spPr>
            <a:xfrm>
              <a:off x="3250525" y="-703225"/>
              <a:ext cx="234625" cy="234675"/>
            </a:xfrm>
            <a:custGeom>
              <a:rect b="b" l="l" r="r" t="t"/>
              <a:pathLst>
                <a:path extrusionOk="0" h="9387" w="9385">
                  <a:moveTo>
                    <a:pt x="8497" y="1"/>
                  </a:moveTo>
                  <a:lnTo>
                    <a:pt x="0" y="8497"/>
                  </a:lnTo>
                  <a:lnTo>
                    <a:pt x="889" y="9387"/>
                  </a:lnTo>
                  <a:lnTo>
                    <a:pt x="9385" y="890"/>
                  </a:lnTo>
                  <a:lnTo>
                    <a:pt x="8497"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6" name="Google Shape;1926;p72"/>
            <p:cNvSpPr/>
            <p:nvPr/>
          </p:nvSpPr>
          <p:spPr>
            <a:xfrm>
              <a:off x="3250550" y="-597575"/>
              <a:ext cx="234625" cy="234625"/>
            </a:xfrm>
            <a:custGeom>
              <a:rect b="b" l="l" r="r" t="t"/>
              <a:pathLst>
                <a:path extrusionOk="0" h="9385" w="9385">
                  <a:moveTo>
                    <a:pt x="8497" y="0"/>
                  </a:moveTo>
                  <a:lnTo>
                    <a:pt x="1" y="8497"/>
                  </a:lnTo>
                  <a:lnTo>
                    <a:pt x="888" y="9385"/>
                  </a:lnTo>
                  <a:lnTo>
                    <a:pt x="9385" y="888"/>
                  </a:lnTo>
                  <a:lnTo>
                    <a:pt x="8497"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7" name="Google Shape;1927;p72"/>
            <p:cNvSpPr/>
            <p:nvPr/>
          </p:nvSpPr>
          <p:spPr>
            <a:xfrm>
              <a:off x="3250550" y="-492050"/>
              <a:ext cx="234625" cy="234675"/>
            </a:xfrm>
            <a:custGeom>
              <a:rect b="b" l="l" r="r" t="t"/>
              <a:pathLst>
                <a:path extrusionOk="0" h="9387" w="9385">
                  <a:moveTo>
                    <a:pt x="8497" y="0"/>
                  </a:moveTo>
                  <a:lnTo>
                    <a:pt x="1" y="8497"/>
                  </a:lnTo>
                  <a:lnTo>
                    <a:pt x="888" y="9386"/>
                  </a:lnTo>
                  <a:lnTo>
                    <a:pt x="9385" y="890"/>
                  </a:lnTo>
                  <a:lnTo>
                    <a:pt x="8497"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6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1928" name="Shape 1928"/>
        <p:cNvGrpSpPr/>
        <p:nvPr/>
      </p:nvGrpSpPr>
      <p:grpSpPr>
        <a:xfrm>
          <a:off x="0" y="0"/>
          <a:ext cx="0" cy="0"/>
          <a:chOff x="0" y="0"/>
          <a:chExt cx="0" cy="0"/>
        </a:xfrm>
      </p:grpSpPr>
      <p:sp>
        <p:nvSpPr>
          <p:cNvPr id="1929" name="Google Shape;1929;p73"/>
          <p:cNvSpPr txBox="1"/>
          <p:nvPr>
            <p:ph idx="1" type="body"/>
          </p:nvPr>
        </p:nvSpPr>
        <p:spPr>
          <a:xfrm>
            <a:off x="714986" y="1508825"/>
            <a:ext cx="3621300" cy="30600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1930" name="Google Shape;1930;p73"/>
          <p:cNvSpPr txBox="1"/>
          <p:nvPr>
            <p:ph idx="2" type="body"/>
          </p:nvPr>
        </p:nvSpPr>
        <p:spPr>
          <a:xfrm>
            <a:off x="4807714" y="1508825"/>
            <a:ext cx="3621300" cy="30600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grpSp>
        <p:nvGrpSpPr>
          <p:cNvPr id="1931" name="Google Shape;1931;p73"/>
          <p:cNvGrpSpPr/>
          <p:nvPr/>
        </p:nvGrpSpPr>
        <p:grpSpPr>
          <a:xfrm>
            <a:off x="750423" y="0"/>
            <a:ext cx="276427" cy="1135052"/>
            <a:chOff x="674223" y="0"/>
            <a:chExt cx="276427" cy="1135052"/>
          </a:xfrm>
        </p:grpSpPr>
        <p:sp>
          <p:nvSpPr>
            <p:cNvPr id="1932" name="Google Shape;1932;p73"/>
            <p:cNvSpPr/>
            <p:nvPr/>
          </p:nvSpPr>
          <p:spPr>
            <a:xfrm rot="5400000">
              <a:off x="874598" y="1462"/>
              <a:ext cx="77514" cy="74591"/>
            </a:xfrm>
            <a:custGeom>
              <a:rect b="b" l="l" r="r" t="t"/>
              <a:pathLst>
                <a:path extrusionOk="0" h="2194" w="2280">
                  <a:moveTo>
                    <a:pt x="1184" y="0"/>
                  </a:moveTo>
                  <a:cubicBezTo>
                    <a:pt x="740" y="0"/>
                    <a:pt x="341" y="268"/>
                    <a:pt x="170" y="678"/>
                  </a:cubicBezTo>
                  <a:cubicBezTo>
                    <a:pt x="1" y="1087"/>
                    <a:pt x="95" y="1559"/>
                    <a:pt x="408" y="1873"/>
                  </a:cubicBezTo>
                  <a:cubicBezTo>
                    <a:pt x="618" y="2083"/>
                    <a:pt x="898" y="2194"/>
                    <a:pt x="1183" y="2194"/>
                  </a:cubicBezTo>
                  <a:cubicBezTo>
                    <a:pt x="1325" y="2194"/>
                    <a:pt x="1468" y="2166"/>
                    <a:pt x="1604" y="2110"/>
                  </a:cubicBezTo>
                  <a:cubicBezTo>
                    <a:pt x="2013" y="1941"/>
                    <a:pt x="2280" y="1540"/>
                    <a:pt x="2280" y="1097"/>
                  </a:cubicBezTo>
                  <a:cubicBezTo>
                    <a:pt x="2280" y="491"/>
                    <a:pt x="1789" y="0"/>
                    <a:pt x="1184"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3" name="Google Shape;1933;p73"/>
            <p:cNvSpPr/>
            <p:nvPr/>
          </p:nvSpPr>
          <p:spPr>
            <a:xfrm rot="5400000">
              <a:off x="874581" y="265124"/>
              <a:ext cx="77548" cy="74591"/>
            </a:xfrm>
            <a:custGeom>
              <a:rect b="b" l="l" r="r" t="t"/>
              <a:pathLst>
                <a:path extrusionOk="0" h="2194" w="2281">
                  <a:moveTo>
                    <a:pt x="1184" y="0"/>
                  </a:moveTo>
                  <a:cubicBezTo>
                    <a:pt x="741" y="0"/>
                    <a:pt x="340" y="268"/>
                    <a:pt x="171" y="678"/>
                  </a:cubicBezTo>
                  <a:cubicBezTo>
                    <a:pt x="0" y="1087"/>
                    <a:pt x="94" y="1559"/>
                    <a:pt x="408" y="1873"/>
                  </a:cubicBezTo>
                  <a:cubicBezTo>
                    <a:pt x="618" y="2083"/>
                    <a:pt x="898" y="2194"/>
                    <a:pt x="1183" y="2194"/>
                  </a:cubicBezTo>
                  <a:cubicBezTo>
                    <a:pt x="1325" y="2194"/>
                    <a:pt x="1468" y="2166"/>
                    <a:pt x="1603" y="2110"/>
                  </a:cubicBezTo>
                  <a:cubicBezTo>
                    <a:pt x="2013" y="1941"/>
                    <a:pt x="2281" y="1540"/>
                    <a:pt x="2279" y="1097"/>
                  </a:cubicBezTo>
                  <a:cubicBezTo>
                    <a:pt x="2279" y="492"/>
                    <a:pt x="1789" y="0"/>
                    <a:pt x="1184"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4" name="Google Shape;1934;p73"/>
            <p:cNvSpPr/>
            <p:nvPr/>
          </p:nvSpPr>
          <p:spPr>
            <a:xfrm rot="5400000">
              <a:off x="874598" y="528786"/>
              <a:ext cx="77514" cy="74591"/>
            </a:xfrm>
            <a:custGeom>
              <a:rect b="b" l="l" r="r" t="t"/>
              <a:pathLst>
                <a:path extrusionOk="0" h="2194" w="2280">
                  <a:moveTo>
                    <a:pt x="1183" y="0"/>
                  </a:moveTo>
                  <a:cubicBezTo>
                    <a:pt x="739" y="0"/>
                    <a:pt x="339" y="268"/>
                    <a:pt x="170" y="678"/>
                  </a:cubicBezTo>
                  <a:cubicBezTo>
                    <a:pt x="0" y="1087"/>
                    <a:pt x="93" y="1559"/>
                    <a:pt x="407" y="1873"/>
                  </a:cubicBezTo>
                  <a:cubicBezTo>
                    <a:pt x="616" y="2083"/>
                    <a:pt x="897" y="2194"/>
                    <a:pt x="1182" y="2194"/>
                  </a:cubicBezTo>
                  <a:cubicBezTo>
                    <a:pt x="1324" y="2194"/>
                    <a:pt x="1466" y="2166"/>
                    <a:pt x="1602" y="2110"/>
                  </a:cubicBezTo>
                  <a:cubicBezTo>
                    <a:pt x="2011" y="1941"/>
                    <a:pt x="2279" y="1540"/>
                    <a:pt x="2279" y="1097"/>
                  </a:cubicBezTo>
                  <a:cubicBezTo>
                    <a:pt x="2279" y="492"/>
                    <a:pt x="1788" y="0"/>
                    <a:pt x="1183"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5" name="Google Shape;1935;p73"/>
            <p:cNvSpPr/>
            <p:nvPr/>
          </p:nvSpPr>
          <p:spPr>
            <a:xfrm rot="5400000">
              <a:off x="874581" y="792414"/>
              <a:ext cx="77548" cy="74591"/>
            </a:xfrm>
            <a:custGeom>
              <a:rect b="b" l="l" r="r" t="t"/>
              <a:pathLst>
                <a:path extrusionOk="0" h="2194" w="2281">
                  <a:moveTo>
                    <a:pt x="1183" y="0"/>
                  </a:moveTo>
                  <a:cubicBezTo>
                    <a:pt x="740" y="0"/>
                    <a:pt x="341" y="268"/>
                    <a:pt x="170" y="678"/>
                  </a:cubicBezTo>
                  <a:cubicBezTo>
                    <a:pt x="1" y="1087"/>
                    <a:pt x="95" y="1559"/>
                    <a:pt x="409" y="1873"/>
                  </a:cubicBezTo>
                  <a:cubicBezTo>
                    <a:pt x="618" y="2083"/>
                    <a:pt x="898" y="2194"/>
                    <a:pt x="1183" y="2194"/>
                  </a:cubicBezTo>
                  <a:cubicBezTo>
                    <a:pt x="1324" y="2194"/>
                    <a:pt x="1467" y="2166"/>
                    <a:pt x="1603" y="2110"/>
                  </a:cubicBezTo>
                  <a:cubicBezTo>
                    <a:pt x="2014" y="1941"/>
                    <a:pt x="2280" y="1540"/>
                    <a:pt x="2280" y="1097"/>
                  </a:cubicBezTo>
                  <a:cubicBezTo>
                    <a:pt x="2280" y="492"/>
                    <a:pt x="1790" y="0"/>
                    <a:pt x="1183"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6" name="Google Shape;1936;p73"/>
            <p:cNvSpPr/>
            <p:nvPr/>
          </p:nvSpPr>
          <p:spPr>
            <a:xfrm rot="5400000">
              <a:off x="874581" y="1058982"/>
              <a:ext cx="77514" cy="74625"/>
            </a:xfrm>
            <a:custGeom>
              <a:rect b="b" l="l" r="r" t="t"/>
              <a:pathLst>
                <a:path extrusionOk="0" h="2195" w="2280">
                  <a:moveTo>
                    <a:pt x="1097" y="1"/>
                  </a:moveTo>
                  <a:cubicBezTo>
                    <a:pt x="956" y="1"/>
                    <a:pt x="813" y="28"/>
                    <a:pt x="678" y="84"/>
                  </a:cubicBezTo>
                  <a:cubicBezTo>
                    <a:pt x="267" y="254"/>
                    <a:pt x="0" y="654"/>
                    <a:pt x="0" y="1097"/>
                  </a:cubicBezTo>
                  <a:cubicBezTo>
                    <a:pt x="0" y="1702"/>
                    <a:pt x="491" y="2194"/>
                    <a:pt x="1097" y="2194"/>
                  </a:cubicBezTo>
                  <a:cubicBezTo>
                    <a:pt x="1540" y="2194"/>
                    <a:pt x="1941" y="1926"/>
                    <a:pt x="2110" y="1517"/>
                  </a:cubicBezTo>
                  <a:cubicBezTo>
                    <a:pt x="2280" y="1107"/>
                    <a:pt x="2185" y="635"/>
                    <a:pt x="1872" y="321"/>
                  </a:cubicBezTo>
                  <a:cubicBezTo>
                    <a:pt x="1662" y="112"/>
                    <a:pt x="1382" y="1"/>
                    <a:pt x="1097" y="1"/>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7" name="Google Shape;1937;p73"/>
            <p:cNvSpPr/>
            <p:nvPr/>
          </p:nvSpPr>
          <p:spPr>
            <a:xfrm rot="5400000">
              <a:off x="674257" y="2924"/>
              <a:ext cx="74557" cy="74625"/>
            </a:xfrm>
            <a:custGeom>
              <a:rect b="b" l="l" r="r" t="t"/>
              <a:pathLst>
                <a:path extrusionOk="0" h="2195" w="2193">
                  <a:moveTo>
                    <a:pt x="1096" y="1"/>
                  </a:moveTo>
                  <a:cubicBezTo>
                    <a:pt x="491" y="1"/>
                    <a:pt x="0" y="492"/>
                    <a:pt x="0" y="1098"/>
                  </a:cubicBezTo>
                  <a:cubicBezTo>
                    <a:pt x="0" y="1703"/>
                    <a:pt x="491" y="2194"/>
                    <a:pt x="1096" y="2194"/>
                  </a:cubicBezTo>
                  <a:cubicBezTo>
                    <a:pt x="1702" y="2194"/>
                    <a:pt x="2193" y="1703"/>
                    <a:pt x="2193" y="1098"/>
                  </a:cubicBezTo>
                  <a:cubicBezTo>
                    <a:pt x="2193" y="492"/>
                    <a:pt x="1702" y="1"/>
                    <a:pt x="1096" y="1"/>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8" name="Google Shape;1938;p73"/>
            <p:cNvSpPr/>
            <p:nvPr/>
          </p:nvSpPr>
          <p:spPr>
            <a:xfrm rot="5400000">
              <a:off x="674257" y="266569"/>
              <a:ext cx="74557" cy="74625"/>
            </a:xfrm>
            <a:custGeom>
              <a:rect b="b" l="l" r="r" t="t"/>
              <a:pathLst>
                <a:path extrusionOk="0" h="2195" w="2193">
                  <a:moveTo>
                    <a:pt x="1097" y="1"/>
                  </a:moveTo>
                  <a:cubicBezTo>
                    <a:pt x="492" y="1"/>
                    <a:pt x="0" y="492"/>
                    <a:pt x="0" y="1098"/>
                  </a:cubicBezTo>
                  <a:cubicBezTo>
                    <a:pt x="0" y="1703"/>
                    <a:pt x="492" y="2194"/>
                    <a:pt x="1097" y="2194"/>
                  </a:cubicBezTo>
                  <a:cubicBezTo>
                    <a:pt x="1702" y="2194"/>
                    <a:pt x="2192" y="1703"/>
                    <a:pt x="2192" y="1098"/>
                  </a:cubicBezTo>
                  <a:cubicBezTo>
                    <a:pt x="2192" y="492"/>
                    <a:pt x="1702" y="1"/>
                    <a:pt x="1097" y="1"/>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9" name="Google Shape;1939;p73"/>
            <p:cNvSpPr/>
            <p:nvPr/>
          </p:nvSpPr>
          <p:spPr>
            <a:xfrm rot="5400000">
              <a:off x="671469" y="530282"/>
              <a:ext cx="80234" cy="74591"/>
            </a:xfrm>
            <a:custGeom>
              <a:rect b="b" l="l" r="r" t="t"/>
              <a:pathLst>
                <a:path extrusionOk="0" h="2194" w="2360">
                  <a:moveTo>
                    <a:pt x="1180" y="1"/>
                  </a:moveTo>
                  <a:cubicBezTo>
                    <a:pt x="1122" y="1"/>
                    <a:pt x="1064" y="5"/>
                    <a:pt x="1005" y="15"/>
                  </a:cubicBezTo>
                  <a:cubicBezTo>
                    <a:pt x="407" y="112"/>
                    <a:pt x="1" y="676"/>
                    <a:pt x="98" y="1274"/>
                  </a:cubicBezTo>
                  <a:cubicBezTo>
                    <a:pt x="185" y="1812"/>
                    <a:pt x="650" y="2194"/>
                    <a:pt x="1178" y="2194"/>
                  </a:cubicBezTo>
                  <a:cubicBezTo>
                    <a:pt x="1236" y="2194"/>
                    <a:pt x="1296" y="2189"/>
                    <a:pt x="1355" y="2179"/>
                  </a:cubicBezTo>
                  <a:cubicBezTo>
                    <a:pt x="1953" y="2083"/>
                    <a:pt x="2359" y="1520"/>
                    <a:pt x="2262" y="922"/>
                  </a:cubicBezTo>
                  <a:cubicBezTo>
                    <a:pt x="2175" y="383"/>
                    <a:pt x="1708" y="1"/>
                    <a:pt x="1180" y="1"/>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0" name="Google Shape;1940;p73"/>
            <p:cNvSpPr/>
            <p:nvPr/>
          </p:nvSpPr>
          <p:spPr>
            <a:xfrm rot="5400000">
              <a:off x="672778" y="792414"/>
              <a:ext cx="77548" cy="74591"/>
            </a:xfrm>
            <a:custGeom>
              <a:rect b="b" l="l" r="r" t="t"/>
              <a:pathLst>
                <a:path extrusionOk="0" h="2194" w="2281">
                  <a:moveTo>
                    <a:pt x="1183" y="1"/>
                  </a:moveTo>
                  <a:cubicBezTo>
                    <a:pt x="740" y="1"/>
                    <a:pt x="341" y="267"/>
                    <a:pt x="170" y="678"/>
                  </a:cubicBezTo>
                  <a:cubicBezTo>
                    <a:pt x="1" y="1087"/>
                    <a:pt x="95" y="1558"/>
                    <a:pt x="409" y="1872"/>
                  </a:cubicBezTo>
                  <a:cubicBezTo>
                    <a:pt x="619" y="2082"/>
                    <a:pt x="899" y="2194"/>
                    <a:pt x="1185" y="2194"/>
                  </a:cubicBezTo>
                  <a:cubicBezTo>
                    <a:pt x="1326" y="2194"/>
                    <a:pt x="1468" y="2166"/>
                    <a:pt x="1603" y="2110"/>
                  </a:cubicBezTo>
                  <a:cubicBezTo>
                    <a:pt x="2014" y="1940"/>
                    <a:pt x="2280" y="1541"/>
                    <a:pt x="2280" y="1098"/>
                  </a:cubicBezTo>
                  <a:cubicBezTo>
                    <a:pt x="2280" y="491"/>
                    <a:pt x="1790" y="1"/>
                    <a:pt x="1183" y="1"/>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1" name="Google Shape;1941;p73"/>
            <p:cNvSpPr/>
            <p:nvPr/>
          </p:nvSpPr>
          <p:spPr>
            <a:xfrm rot="5400000">
              <a:off x="674257" y="1057503"/>
              <a:ext cx="74557" cy="74625"/>
            </a:xfrm>
            <a:custGeom>
              <a:rect b="b" l="l" r="r" t="t"/>
              <a:pathLst>
                <a:path extrusionOk="0" h="2195" w="2193">
                  <a:moveTo>
                    <a:pt x="1097" y="1"/>
                  </a:moveTo>
                  <a:cubicBezTo>
                    <a:pt x="492" y="1"/>
                    <a:pt x="0" y="492"/>
                    <a:pt x="0" y="1098"/>
                  </a:cubicBezTo>
                  <a:cubicBezTo>
                    <a:pt x="0" y="1703"/>
                    <a:pt x="492" y="2194"/>
                    <a:pt x="1097" y="2194"/>
                  </a:cubicBezTo>
                  <a:cubicBezTo>
                    <a:pt x="1702" y="2194"/>
                    <a:pt x="2193" y="1703"/>
                    <a:pt x="2193" y="1098"/>
                  </a:cubicBezTo>
                  <a:cubicBezTo>
                    <a:pt x="2193" y="492"/>
                    <a:pt x="1702" y="1"/>
                    <a:pt x="1097" y="1"/>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942" name="Google Shape;1942;p73"/>
          <p:cNvSpPr/>
          <p:nvPr/>
        </p:nvSpPr>
        <p:spPr>
          <a:xfrm>
            <a:off x="7869850" y="188900"/>
            <a:ext cx="976150" cy="29425"/>
          </a:xfrm>
          <a:custGeom>
            <a:rect b="b" l="l" r="r" t="t"/>
            <a:pathLst>
              <a:path extrusionOk="0" h="1177" w="39046">
                <a:moveTo>
                  <a:pt x="1" y="0"/>
                </a:moveTo>
                <a:lnTo>
                  <a:pt x="1" y="1176"/>
                </a:lnTo>
                <a:lnTo>
                  <a:pt x="39045" y="1176"/>
                </a:lnTo>
                <a:lnTo>
                  <a:pt x="39045" y="0"/>
                </a:ln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3" name="Google Shape;1943;p73"/>
          <p:cNvSpPr/>
          <p:nvPr/>
        </p:nvSpPr>
        <p:spPr>
          <a:xfrm>
            <a:off x="7663950" y="277150"/>
            <a:ext cx="976100" cy="29425"/>
          </a:xfrm>
          <a:custGeom>
            <a:rect b="b" l="l" r="r" t="t"/>
            <a:pathLst>
              <a:path extrusionOk="0" h="1177" w="39044">
                <a:moveTo>
                  <a:pt x="1" y="1"/>
                </a:moveTo>
                <a:lnTo>
                  <a:pt x="1" y="1177"/>
                </a:lnTo>
                <a:lnTo>
                  <a:pt x="39044" y="1177"/>
                </a:lnTo>
                <a:lnTo>
                  <a:pt x="39044" y="1"/>
                </a:ln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4" name="Google Shape;1944;p73"/>
          <p:cNvSpPr txBox="1"/>
          <p:nvPr>
            <p:ph type="title"/>
          </p:nvPr>
        </p:nvSpPr>
        <p:spPr>
          <a:xfrm>
            <a:off x="1191600" y="445000"/>
            <a:ext cx="67608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5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945" name="Shape 1945"/>
        <p:cNvGrpSpPr/>
        <p:nvPr/>
      </p:nvGrpSpPr>
      <p:grpSpPr>
        <a:xfrm>
          <a:off x="0" y="0"/>
          <a:ext cx="0" cy="0"/>
          <a:chOff x="0" y="0"/>
          <a:chExt cx="0" cy="0"/>
        </a:xfrm>
      </p:grpSpPr>
      <p:sp>
        <p:nvSpPr>
          <p:cNvPr id="1946" name="Google Shape;1946;p74"/>
          <p:cNvSpPr txBox="1"/>
          <p:nvPr>
            <p:ph type="title"/>
          </p:nvPr>
        </p:nvSpPr>
        <p:spPr>
          <a:xfrm>
            <a:off x="1191600" y="445000"/>
            <a:ext cx="67608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5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grpSp>
        <p:nvGrpSpPr>
          <p:cNvPr id="1947" name="Google Shape;1947;p74"/>
          <p:cNvGrpSpPr/>
          <p:nvPr/>
        </p:nvGrpSpPr>
        <p:grpSpPr>
          <a:xfrm>
            <a:off x="8029221" y="500015"/>
            <a:ext cx="1180530" cy="462678"/>
            <a:chOff x="8029221" y="500015"/>
            <a:chExt cx="1180530" cy="462678"/>
          </a:xfrm>
        </p:grpSpPr>
        <p:sp>
          <p:nvSpPr>
            <p:cNvPr id="1948" name="Google Shape;1948;p74"/>
            <p:cNvSpPr/>
            <p:nvPr/>
          </p:nvSpPr>
          <p:spPr>
            <a:xfrm rot="5400000">
              <a:off x="8501610" y="27626"/>
              <a:ext cx="235751" cy="1180530"/>
            </a:xfrm>
            <a:custGeom>
              <a:rect b="b" l="l" r="r" t="t"/>
              <a:pathLst>
                <a:path extrusionOk="0" h="28638" w="5719">
                  <a:moveTo>
                    <a:pt x="3916" y="1"/>
                  </a:moveTo>
                  <a:lnTo>
                    <a:pt x="0" y="5127"/>
                  </a:lnTo>
                  <a:lnTo>
                    <a:pt x="3510" y="9721"/>
                  </a:lnTo>
                  <a:lnTo>
                    <a:pt x="0" y="14316"/>
                  </a:lnTo>
                  <a:lnTo>
                    <a:pt x="3510" y="18911"/>
                  </a:lnTo>
                  <a:lnTo>
                    <a:pt x="0" y="23508"/>
                  </a:lnTo>
                  <a:lnTo>
                    <a:pt x="3916" y="28637"/>
                  </a:lnTo>
                  <a:lnTo>
                    <a:pt x="5312" y="27573"/>
                  </a:lnTo>
                  <a:lnTo>
                    <a:pt x="2208" y="23508"/>
                  </a:lnTo>
                  <a:lnTo>
                    <a:pt x="5718" y="18910"/>
                  </a:lnTo>
                  <a:lnTo>
                    <a:pt x="2208" y="14316"/>
                  </a:lnTo>
                  <a:lnTo>
                    <a:pt x="5718" y="9721"/>
                  </a:lnTo>
                  <a:lnTo>
                    <a:pt x="2208" y="5127"/>
                  </a:lnTo>
                  <a:lnTo>
                    <a:pt x="5311" y="1067"/>
                  </a:lnTo>
                  <a:lnTo>
                    <a:pt x="3916" y="1"/>
                  </a:lnTo>
                  <a:close/>
                </a:path>
              </a:pathLst>
            </a:custGeom>
            <a:solidFill>
              <a:srgbClr val="E9B72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9" name="Google Shape;1949;p74"/>
            <p:cNvSpPr/>
            <p:nvPr/>
          </p:nvSpPr>
          <p:spPr>
            <a:xfrm rot="5400000">
              <a:off x="8501590" y="254532"/>
              <a:ext cx="235793" cy="1180530"/>
            </a:xfrm>
            <a:custGeom>
              <a:rect b="b" l="l" r="r" t="t"/>
              <a:pathLst>
                <a:path extrusionOk="0" h="28638" w="5720">
                  <a:moveTo>
                    <a:pt x="3919" y="1"/>
                  </a:moveTo>
                  <a:lnTo>
                    <a:pt x="1" y="5127"/>
                  </a:lnTo>
                  <a:lnTo>
                    <a:pt x="3512" y="9721"/>
                  </a:lnTo>
                  <a:lnTo>
                    <a:pt x="2" y="14316"/>
                  </a:lnTo>
                  <a:lnTo>
                    <a:pt x="3512" y="18911"/>
                  </a:lnTo>
                  <a:lnTo>
                    <a:pt x="2" y="23508"/>
                  </a:lnTo>
                  <a:lnTo>
                    <a:pt x="3919" y="28637"/>
                  </a:lnTo>
                  <a:lnTo>
                    <a:pt x="5313" y="27573"/>
                  </a:lnTo>
                  <a:lnTo>
                    <a:pt x="2209" y="23508"/>
                  </a:lnTo>
                  <a:lnTo>
                    <a:pt x="5719" y="18910"/>
                  </a:lnTo>
                  <a:lnTo>
                    <a:pt x="2209" y="14316"/>
                  </a:lnTo>
                  <a:lnTo>
                    <a:pt x="5719" y="9721"/>
                  </a:lnTo>
                  <a:lnTo>
                    <a:pt x="2211" y="5127"/>
                  </a:lnTo>
                  <a:lnTo>
                    <a:pt x="5313" y="1067"/>
                  </a:lnTo>
                  <a:lnTo>
                    <a:pt x="3919" y="1"/>
                  </a:lnTo>
                  <a:close/>
                </a:path>
              </a:pathLst>
            </a:custGeom>
            <a:solidFill>
              <a:srgbClr val="E9B72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50" name="Google Shape;1950;p74"/>
          <p:cNvGrpSpPr/>
          <p:nvPr/>
        </p:nvGrpSpPr>
        <p:grpSpPr>
          <a:xfrm>
            <a:off x="-5" y="498215"/>
            <a:ext cx="1173136" cy="466267"/>
            <a:chOff x="8031270" y="500028"/>
            <a:chExt cx="1173136" cy="466267"/>
          </a:xfrm>
        </p:grpSpPr>
        <p:grpSp>
          <p:nvGrpSpPr>
            <p:cNvPr id="1951" name="Google Shape;1951;p74"/>
            <p:cNvGrpSpPr/>
            <p:nvPr/>
          </p:nvGrpSpPr>
          <p:grpSpPr>
            <a:xfrm>
              <a:off x="8031270" y="680572"/>
              <a:ext cx="1173136" cy="285723"/>
              <a:chOff x="423350" y="-1313925"/>
              <a:chExt cx="834675" cy="203275"/>
            </a:xfrm>
          </p:grpSpPr>
          <p:sp>
            <p:nvSpPr>
              <p:cNvPr id="1952" name="Google Shape;1952;p74"/>
              <p:cNvSpPr/>
              <p:nvPr/>
            </p:nvSpPr>
            <p:spPr>
              <a:xfrm>
                <a:off x="423350" y="-1313925"/>
                <a:ext cx="57000" cy="54850"/>
              </a:xfrm>
              <a:custGeom>
                <a:rect b="b" l="l" r="r" t="t"/>
                <a:pathLst>
                  <a:path extrusionOk="0" h="2194" w="2280">
                    <a:moveTo>
                      <a:pt x="1184" y="0"/>
                    </a:moveTo>
                    <a:cubicBezTo>
                      <a:pt x="740" y="0"/>
                      <a:pt x="341" y="268"/>
                      <a:pt x="170" y="678"/>
                    </a:cubicBezTo>
                    <a:cubicBezTo>
                      <a:pt x="1" y="1087"/>
                      <a:pt x="95" y="1559"/>
                      <a:pt x="408" y="1873"/>
                    </a:cubicBezTo>
                    <a:cubicBezTo>
                      <a:pt x="618" y="2083"/>
                      <a:pt x="898" y="2194"/>
                      <a:pt x="1183" y="2194"/>
                    </a:cubicBezTo>
                    <a:cubicBezTo>
                      <a:pt x="1325" y="2194"/>
                      <a:pt x="1468" y="2166"/>
                      <a:pt x="1604" y="2110"/>
                    </a:cubicBezTo>
                    <a:cubicBezTo>
                      <a:pt x="2013" y="1941"/>
                      <a:pt x="2280" y="1540"/>
                      <a:pt x="2280" y="1097"/>
                    </a:cubicBezTo>
                    <a:cubicBezTo>
                      <a:pt x="2280" y="491"/>
                      <a:pt x="1789" y="0"/>
                      <a:pt x="1184"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3" name="Google Shape;1953;p74"/>
              <p:cNvSpPr/>
              <p:nvPr/>
            </p:nvSpPr>
            <p:spPr>
              <a:xfrm>
                <a:off x="617225" y="-1313925"/>
                <a:ext cx="57025" cy="54850"/>
              </a:xfrm>
              <a:custGeom>
                <a:rect b="b" l="l" r="r" t="t"/>
                <a:pathLst>
                  <a:path extrusionOk="0" h="2194" w="2281">
                    <a:moveTo>
                      <a:pt x="1184" y="0"/>
                    </a:moveTo>
                    <a:cubicBezTo>
                      <a:pt x="741" y="0"/>
                      <a:pt x="340" y="268"/>
                      <a:pt x="171" y="678"/>
                    </a:cubicBezTo>
                    <a:cubicBezTo>
                      <a:pt x="0" y="1087"/>
                      <a:pt x="94" y="1559"/>
                      <a:pt x="408" y="1873"/>
                    </a:cubicBezTo>
                    <a:cubicBezTo>
                      <a:pt x="618" y="2083"/>
                      <a:pt x="898" y="2194"/>
                      <a:pt x="1183" y="2194"/>
                    </a:cubicBezTo>
                    <a:cubicBezTo>
                      <a:pt x="1325" y="2194"/>
                      <a:pt x="1468" y="2166"/>
                      <a:pt x="1603" y="2110"/>
                    </a:cubicBezTo>
                    <a:cubicBezTo>
                      <a:pt x="2013" y="1941"/>
                      <a:pt x="2281" y="1540"/>
                      <a:pt x="2279" y="1097"/>
                    </a:cubicBezTo>
                    <a:cubicBezTo>
                      <a:pt x="2279" y="492"/>
                      <a:pt x="1789" y="0"/>
                      <a:pt x="1184"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4" name="Google Shape;1954;p74"/>
              <p:cNvSpPr/>
              <p:nvPr/>
            </p:nvSpPr>
            <p:spPr>
              <a:xfrm>
                <a:off x="811125" y="-1313925"/>
                <a:ext cx="57000" cy="54850"/>
              </a:xfrm>
              <a:custGeom>
                <a:rect b="b" l="l" r="r" t="t"/>
                <a:pathLst>
                  <a:path extrusionOk="0" h="2194" w="2280">
                    <a:moveTo>
                      <a:pt x="1183" y="0"/>
                    </a:moveTo>
                    <a:cubicBezTo>
                      <a:pt x="739" y="0"/>
                      <a:pt x="339" y="268"/>
                      <a:pt x="170" y="678"/>
                    </a:cubicBezTo>
                    <a:cubicBezTo>
                      <a:pt x="0" y="1087"/>
                      <a:pt x="93" y="1559"/>
                      <a:pt x="407" y="1873"/>
                    </a:cubicBezTo>
                    <a:cubicBezTo>
                      <a:pt x="616" y="2083"/>
                      <a:pt x="897" y="2194"/>
                      <a:pt x="1182" y="2194"/>
                    </a:cubicBezTo>
                    <a:cubicBezTo>
                      <a:pt x="1324" y="2194"/>
                      <a:pt x="1466" y="2166"/>
                      <a:pt x="1602" y="2110"/>
                    </a:cubicBezTo>
                    <a:cubicBezTo>
                      <a:pt x="2011" y="1941"/>
                      <a:pt x="2279" y="1540"/>
                      <a:pt x="2279" y="1097"/>
                    </a:cubicBezTo>
                    <a:cubicBezTo>
                      <a:pt x="2279" y="492"/>
                      <a:pt x="1788" y="0"/>
                      <a:pt x="1183"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5" name="Google Shape;1955;p74"/>
              <p:cNvSpPr/>
              <p:nvPr/>
            </p:nvSpPr>
            <p:spPr>
              <a:xfrm>
                <a:off x="1004975" y="-1313925"/>
                <a:ext cx="57025" cy="54850"/>
              </a:xfrm>
              <a:custGeom>
                <a:rect b="b" l="l" r="r" t="t"/>
                <a:pathLst>
                  <a:path extrusionOk="0" h="2194" w="2281">
                    <a:moveTo>
                      <a:pt x="1183" y="0"/>
                    </a:moveTo>
                    <a:cubicBezTo>
                      <a:pt x="740" y="0"/>
                      <a:pt x="341" y="268"/>
                      <a:pt x="170" y="678"/>
                    </a:cubicBezTo>
                    <a:cubicBezTo>
                      <a:pt x="1" y="1087"/>
                      <a:pt x="95" y="1559"/>
                      <a:pt x="409" y="1873"/>
                    </a:cubicBezTo>
                    <a:cubicBezTo>
                      <a:pt x="618" y="2083"/>
                      <a:pt x="898" y="2194"/>
                      <a:pt x="1183" y="2194"/>
                    </a:cubicBezTo>
                    <a:cubicBezTo>
                      <a:pt x="1324" y="2194"/>
                      <a:pt x="1467" y="2166"/>
                      <a:pt x="1603" y="2110"/>
                    </a:cubicBezTo>
                    <a:cubicBezTo>
                      <a:pt x="2014" y="1941"/>
                      <a:pt x="2280" y="1540"/>
                      <a:pt x="2280" y="1097"/>
                    </a:cubicBezTo>
                    <a:cubicBezTo>
                      <a:pt x="2280" y="492"/>
                      <a:pt x="1790" y="0"/>
                      <a:pt x="1183"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6" name="Google Shape;1956;p74"/>
              <p:cNvSpPr/>
              <p:nvPr/>
            </p:nvSpPr>
            <p:spPr>
              <a:xfrm>
                <a:off x="1201025" y="-1313925"/>
                <a:ext cx="57000" cy="54875"/>
              </a:xfrm>
              <a:custGeom>
                <a:rect b="b" l="l" r="r" t="t"/>
                <a:pathLst>
                  <a:path extrusionOk="0" h="2195" w="2280">
                    <a:moveTo>
                      <a:pt x="1097" y="1"/>
                    </a:moveTo>
                    <a:cubicBezTo>
                      <a:pt x="956" y="1"/>
                      <a:pt x="813" y="28"/>
                      <a:pt x="678" y="84"/>
                    </a:cubicBezTo>
                    <a:cubicBezTo>
                      <a:pt x="267" y="254"/>
                      <a:pt x="0" y="654"/>
                      <a:pt x="0" y="1097"/>
                    </a:cubicBezTo>
                    <a:cubicBezTo>
                      <a:pt x="0" y="1702"/>
                      <a:pt x="491" y="2194"/>
                      <a:pt x="1097" y="2194"/>
                    </a:cubicBezTo>
                    <a:cubicBezTo>
                      <a:pt x="1540" y="2194"/>
                      <a:pt x="1941" y="1926"/>
                      <a:pt x="2110" y="1517"/>
                    </a:cubicBezTo>
                    <a:cubicBezTo>
                      <a:pt x="2280" y="1107"/>
                      <a:pt x="2185" y="635"/>
                      <a:pt x="1872" y="321"/>
                    </a:cubicBezTo>
                    <a:cubicBezTo>
                      <a:pt x="1662" y="112"/>
                      <a:pt x="1382" y="1"/>
                      <a:pt x="1097" y="1"/>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7" name="Google Shape;1957;p74"/>
              <p:cNvSpPr/>
              <p:nvPr/>
            </p:nvSpPr>
            <p:spPr>
              <a:xfrm>
                <a:off x="425525" y="-1165525"/>
                <a:ext cx="54825" cy="54875"/>
              </a:xfrm>
              <a:custGeom>
                <a:rect b="b" l="l" r="r" t="t"/>
                <a:pathLst>
                  <a:path extrusionOk="0" h="2195" w="2193">
                    <a:moveTo>
                      <a:pt x="1096" y="1"/>
                    </a:moveTo>
                    <a:cubicBezTo>
                      <a:pt x="491" y="1"/>
                      <a:pt x="0" y="492"/>
                      <a:pt x="0" y="1098"/>
                    </a:cubicBezTo>
                    <a:cubicBezTo>
                      <a:pt x="0" y="1703"/>
                      <a:pt x="491" y="2194"/>
                      <a:pt x="1096" y="2194"/>
                    </a:cubicBezTo>
                    <a:cubicBezTo>
                      <a:pt x="1702" y="2194"/>
                      <a:pt x="2193" y="1703"/>
                      <a:pt x="2193" y="1098"/>
                    </a:cubicBezTo>
                    <a:cubicBezTo>
                      <a:pt x="2193" y="492"/>
                      <a:pt x="1702" y="1"/>
                      <a:pt x="1096" y="1"/>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8" name="Google Shape;1958;p74"/>
              <p:cNvSpPr/>
              <p:nvPr/>
            </p:nvSpPr>
            <p:spPr>
              <a:xfrm>
                <a:off x="619400" y="-1165525"/>
                <a:ext cx="54825" cy="54875"/>
              </a:xfrm>
              <a:custGeom>
                <a:rect b="b" l="l" r="r" t="t"/>
                <a:pathLst>
                  <a:path extrusionOk="0" h="2195" w="2193">
                    <a:moveTo>
                      <a:pt x="1097" y="1"/>
                    </a:moveTo>
                    <a:cubicBezTo>
                      <a:pt x="492" y="1"/>
                      <a:pt x="0" y="492"/>
                      <a:pt x="0" y="1098"/>
                    </a:cubicBezTo>
                    <a:cubicBezTo>
                      <a:pt x="0" y="1703"/>
                      <a:pt x="492" y="2194"/>
                      <a:pt x="1097" y="2194"/>
                    </a:cubicBezTo>
                    <a:cubicBezTo>
                      <a:pt x="1702" y="2194"/>
                      <a:pt x="2192" y="1703"/>
                      <a:pt x="2192" y="1098"/>
                    </a:cubicBezTo>
                    <a:cubicBezTo>
                      <a:pt x="2192" y="492"/>
                      <a:pt x="1702" y="1"/>
                      <a:pt x="1097" y="1"/>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9" name="Google Shape;1959;p74"/>
              <p:cNvSpPr/>
              <p:nvPr/>
            </p:nvSpPr>
            <p:spPr>
              <a:xfrm>
                <a:off x="811225" y="-1165550"/>
                <a:ext cx="59000" cy="54850"/>
              </a:xfrm>
              <a:custGeom>
                <a:rect b="b" l="l" r="r" t="t"/>
                <a:pathLst>
                  <a:path extrusionOk="0" h="2194" w="2360">
                    <a:moveTo>
                      <a:pt x="1180" y="1"/>
                    </a:moveTo>
                    <a:cubicBezTo>
                      <a:pt x="1122" y="1"/>
                      <a:pt x="1064" y="5"/>
                      <a:pt x="1005" y="15"/>
                    </a:cubicBezTo>
                    <a:cubicBezTo>
                      <a:pt x="407" y="112"/>
                      <a:pt x="1" y="676"/>
                      <a:pt x="98" y="1274"/>
                    </a:cubicBezTo>
                    <a:cubicBezTo>
                      <a:pt x="185" y="1812"/>
                      <a:pt x="650" y="2194"/>
                      <a:pt x="1178" y="2194"/>
                    </a:cubicBezTo>
                    <a:cubicBezTo>
                      <a:pt x="1236" y="2194"/>
                      <a:pt x="1296" y="2189"/>
                      <a:pt x="1355" y="2179"/>
                    </a:cubicBezTo>
                    <a:cubicBezTo>
                      <a:pt x="1953" y="2083"/>
                      <a:pt x="2359" y="1520"/>
                      <a:pt x="2262" y="922"/>
                    </a:cubicBezTo>
                    <a:cubicBezTo>
                      <a:pt x="2175" y="383"/>
                      <a:pt x="1708" y="1"/>
                      <a:pt x="1180" y="1"/>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0" name="Google Shape;1960;p74"/>
              <p:cNvSpPr/>
              <p:nvPr/>
            </p:nvSpPr>
            <p:spPr>
              <a:xfrm>
                <a:off x="1004975" y="-1165525"/>
                <a:ext cx="57025" cy="54850"/>
              </a:xfrm>
              <a:custGeom>
                <a:rect b="b" l="l" r="r" t="t"/>
                <a:pathLst>
                  <a:path extrusionOk="0" h="2194" w="2281">
                    <a:moveTo>
                      <a:pt x="1183" y="1"/>
                    </a:moveTo>
                    <a:cubicBezTo>
                      <a:pt x="740" y="1"/>
                      <a:pt x="341" y="267"/>
                      <a:pt x="170" y="678"/>
                    </a:cubicBezTo>
                    <a:cubicBezTo>
                      <a:pt x="1" y="1087"/>
                      <a:pt x="95" y="1558"/>
                      <a:pt x="409" y="1872"/>
                    </a:cubicBezTo>
                    <a:cubicBezTo>
                      <a:pt x="619" y="2082"/>
                      <a:pt x="899" y="2194"/>
                      <a:pt x="1185" y="2194"/>
                    </a:cubicBezTo>
                    <a:cubicBezTo>
                      <a:pt x="1326" y="2194"/>
                      <a:pt x="1468" y="2166"/>
                      <a:pt x="1603" y="2110"/>
                    </a:cubicBezTo>
                    <a:cubicBezTo>
                      <a:pt x="2014" y="1940"/>
                      <a:pt x="2280" y="1541"/>
                      <a:pt x="2280" y="1098"/>
                    </a:cubicBezTo>
                    <a:cubicBezTo>
                      <a:pt x="2280" y="491"/>
                      <a:pt x="1790" y="1"/>
                      <a:pt x="1183" y="1"/>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1" name="Google Shape;1961;p74"/>
              <p:cNvSpPr/>
              <p:nvPr/>
            </p:nvSpPr>
            <p:spPr>
              <a:xfrm>
                <a:off x="1201025" y="-1165525"/>
                <a:ext cx="54825" cy="54875"/>
              </a:xfrm>
              <a:custGeom>
                <a:rect b="b" l="l" r="r" t="t"/>
                <a:pathLst>
                  <a:path extrusionOk="0" h="2195" w="2193">
                    <a:moveTo>
                      <a:pt x="1097" y="1"/>
                    </a:moveTo>
                    <a:cubicBezTo>
                      <a:pt x="492" y="1"/>
                      <a:pt x="0" y="492"/>
                      <a:pt x="0" y="1098"/>
                    </a:cubicBezTo>
                    <a:cubicBezTo>
                      <a:pt x="0" y="1703"/>
                      <a:pt x="492" y="2194"/>
                      <a:pt x="1097" y="2194"/>
                    </a:cubicBezTo>
                    <a:cubicBezTo>
                      <a:pt x="1702" y="2194"/>
                      <a:pt x="2193" y="1703"/>
                      <a:pt x="2193" y="1098"/>
                    </a:cubicBezTo>
                    <a:cubicBezTo>
                      <a:pt x="2193" y="492"/>
                      <a:pt x="1702" y="1"/>
                      <a:pt x="1097" y="1"/>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62" name="Google Shape;1962;p74"/>
            <p:cNvGrpSpPr/>
            <p:nvPr/>
          </p:nvGrpSpPr>
          <p:grpSpPr>
            <a:xfrm>
              <a:off x="8032839" y="500028"/>
              <a:ext cx="1167022" cy="77167"/>
              <a:chOff x="425525" y="-1165550"/>
              <a:chExt cx="830325" cy="54900"/>
            </a:xfrm>
          </p:grpSpPr>
          <p:sp>
            <p:nvSpPr>
              <p:cNvPr id="1963" name="Google Shape;1963;p74"/>
              <p:cNvSpPr/>
              <p:nvPr/>
            </p:nvSpPr>
            <p:spPr>
              <a:xfrm>
                <a:off x="425525" y="-1165525"/>
                <a:ext cx="54825" cy="54875"/>
              </a:xfrm>
              <a:custGeom>
                <a:rect b="b" l="l" r="r" t="t"/>
                <a:pathLst>
                  <a:path extrusionOk="0" h="2195" w="2193">
                    <a:moveTo>
                      <a:pt x="1096" y="1"/>
                    </a:moveTo>
                    <a:cubicBezTo>
                      <a:pt x="491" y="1"/>
                      <a:pt x="0" y="492"/>
                      <a:pt x="0" y="1098"/>
                    </a:cubicBezTo>
                    <a:cubicBezTo>
                      <a:pt x="0" y="1703"/>
                      <a:pt x="491" y="2194"/>
                      <a:pt x="1096" y="2194"/>
                    </a:cubicBezTo>
                    <a:cubicBezTo>
                      <a:pt x="1702" y="2194"/>
                      <a:pt x="2193" y="1703"/>
                      <a:pt x="2193" y="1098"/>
                    </a:cubicBezTo>
                    <a:cubicBezTo>
                      <a:pt x="2193" y="492"/>
                      <a:pt x="1702" y="1"/>
                      <a:pt x="1096" y="1"/>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4" name="Google Shape;1964;p74"/>
              <p:cNvSpPr/>
              <p:nvPr/>
            </p:nvSpPr>
            <p:spPr>
              <a:xfrm>
                <a:off x="619400" y="-1165525"/>
                <a:ext cx="54825" cy="54875"/>
              </a:xfrm>
              <a:custGeom>
                <a:rect b="b" l="l" r="r" t="t"/>
                <a:pathLst>
                  <a:path extrusionOk="0" h="2195" w="2193">
                    <a:moveTo>
                      <a:pt x="1097" y="1"/>
                    </a:moveTo>
                    <a:cubicBezTo>
                      <a:pt x="492" y="1"/>
                      <a:pt x="0" y="492"/>
                      <a:pt x="0" y="1098"/>
                    </a:cubicBezTo>
                    <a:cubicBezTo>
                      <a:pt x="0" y="1703"/>
                      <a:pt x="492" y="2194"/>
                      <a:pt x="1097" y="2194"/>
                    </a:cubicBezTo>
                    <a:cubicBezTo>
                      <a:pt x="1702" y="2194"/>
                      <a:pt x="2192" y="1703"/>
                      <a:pt x="2192" y="1098"/>
                    </a:cubicBezTo>
                    <a:cubicBezTo>
                      <a:pt x="2192" y="492"/>
                      <a:pt x="1702" y="1"/>
                      <a:pt x="1097" y="1"/>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5" name="Google Shape;1965;p74"/>
              <p:cNvSpPr/>
              <p:nvPr/>
            </p:nvSpPr>
            <p:spPr>
              <a:xfrm>
                <a:off x="811225" y="-1165550"/>
                <a:ext cx="59000" cy="54850"/>
              </a:xfrm>
              <a:custGeom>
                <a:rect b="b" l="l" r="r" t="t"/>
                <a:pathLst>
                  <a:path extrusionOk="0" h="2194" w="2360">
                    <a:moveTo>
                      <a:pt x="1180" y="1"/>
                    </a:moveTo>
                    <a:cubicBezTo>
                      <a:pt x="1122" y="1"/>
                      <a:pt x="1064" y="5"/>
                      <a:pt x="1005" y="15"/>
                    </a:cubicBezTo>
                    <a:cubicBezTo>
                      <a:pt x="407" y="112"/>
                      <a:pt x="1" y="676"/>
                      <a:pt x="98" y="1274"/>
                    </a:cubicBezTo>
                    <a:cubicBezTo>
                      <a:pt x="185" y="1812"/>
                      <a:pt x="650" y="2194"/>
                      <a:pt x="1178" y="2194"/>
                    </a:cubicBezTo>
                    <a:cubicBezTo>
                      <a:pt x="1236" y="2194"/>
                      <a:pt x="1296" y="2189"/>
                      <a:pt x="1355" y="2179"/>
                    </a:cubicBezTo>
                    <a:cubicBezTo>
                      <a:pt x="1953" y="2083"/>
                      <a:pt x="2359" y="1520"/>
                      <a:pt x="2262" y="922"/>
                    </a:cubicBezTo>
                    <a:cubicBezTo>
                      <a:pt x="2175" y="383"/>
                      <a:pt x="1708" y="1"/>
                      <a:pt x="1180" y="1"/>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6" name="Google Shape;1966;p74"/>
              <p:cNvSpPr/>
              <p:nvPr/>
            </p:nvSpPr>
            <p:spPr>
              <a:xfrm>
                <a:off x="1004975" y="-1165525"/>
                <a:ext cx="57025" cy="54850"/>
              </a:xfrm>
              <a:custGeom>
                <a:rect b="b" l="l" r="r" t="t"/>
                <a:pathLst>
                  <a:path extrusionOk="0" h="2194" w="2281">
                    <a:moveTo>
                      <a:pt x="1183" y="1"/>
                    </a:moveTo>
                    <a:cubicBezTo>
                      <a:pt x="740" y="1"/>
                      <a:pt x="341" y="267"/>
                      <a:pt x="170" y="678"/>
                    </a:cubicBezTo>
                    <a:cubicBezTo>
                      <a:pt x="1" y="1087"/>
                      <a:pt x="95" y="1558"/>
                      <a:pt x="409" y="1872"/>
                    </a:cubicBezTo>
                    <a:cubicBezTo>
                      <a:pt x="619" y="2082"/>
                      <a:pt x="899" y="2194"/>
                      <a:pt x="1185" y="2194"/>
                    </a:cubicBezTo>
                    <a:cubicBezTo>
                      <a:pt x="1326" y="2194"/>
                      <a:pt x="1468" y="2166"/>
                      <a:pt x="1603" y="2110"/>
                    </a:cubicBezTo>
                    <a:cubicBezTo>
                      <a:pt x="2014" y="1940"/>
                      <a:pt x="2280" y="1541"/>
                      <a:pt x="2280" y="1098"/>
                    </a:cubicBezTo>
                    <a:cubicBezTo>
                      <a:pt x="2280" y="491"/>
                      <a:pt x="1790" y="1"/>
                      <a:pt x="1183" y="1"/>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7" name="Google Shape;1967;p74"/>
              <p:cNvSpPr/>
              <p:nvPr/>
            </p:nvSpPr>
            <p:spPr>
              <a:xfrm>
                <a:off x="1201025" y="-1165525"/>
                <a:ext cx="54825" cy="54875"/>
              </a:xfrm>
              <a:custGeom>
                <a:rect b="b" l="l" r="r" t="t"/>
                <a:pathLst>
                  <a:path extrusionOk="0" h="2195" w="2193">
                    <a:moveTo>
                      <a:pt x="1097" y="1"/>
                    </a:moveTo>
                    <a:cubicBezTo>
                      <a:pt x="492" y="1"/>
                      <a:pt x="0" y="492"/>
                      <a:pt x="0" y="1098"/>
                    </a:cubicBezTo>
                    <a:cubicBezTo>
                      <a:pt x="0" y="1703"/>
                      <a:pt x="492" y="2194"/>
                      <a:pt x="1097" y="2194"/>
                    </a:cubicBezTo>
                    <a:cubicBezTo>
                      <a:pt x="1702" y="2194"/>
                      <a:pt x="2193" y="1703"/>
                      <a:pt x="2193" y="1098"/>
                    </a:cubicBezTo>
                    <a:cubicBezTo>
                      <a:pt x="2193" y="492"/>
                      <a:pt x="1702" y="1"/>
                      <a:pt x="1097" y="1"/>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Tree>
  </p:cSld>
  <p:clrMapOvr>
    <a:masterClrMapping/>
  </p:clrMapOvr>
</p:sldLayout>
</file>

<file path=ppt/slideLayouts/slideLayout7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1968" name="Shape 1968"/>
        <p:cNvGrpSpPr/>
        <p:nvPr/>
      </p:nvGrpSpPr>
      <p:grpSpPr>
        <a:xfrm>
          <a:off x="0" y="0"/>
          <a:ext cx="0" cy="0"/>
          <a:chOff x="0" y="0"/>
          <a:chExt cx="0" cy="0"/>
        </a:xfrm>
      </p:grpSpPr>
      <p:sp>
        <p:nvSpPr>
          <p:cNvPr id="1969" name="Google Shape;1969;p75"/>
          <p:cNvSpPr txBox="1"/>
          <p:nvPr>
            <p:ph idx="1" type="body"/>
          </p:nvPr>
        </p:nvSpPr>
        <p:spPr>
          <a:xfrm>
            <a:off x="5096025" y="2429675"/>
            <a:ext cx="3120600" cy="1428300"/>
          </a:xfrm>
          <a:prstGeom prst="rect">
            <a:avLst/>
          </a:prstGeom>
        </p:spPr>
        <p:txBody>
          <a:bodyPr anchorCtr="0" anchor="t" bIns="91425" lIns="91425" spcFirstLastPara="1" rIns="91425" wrap="square" tIns="91425">
            <a:noAutofit/>
          </a:bodyPr>
          <a:lstStyle>
            <a:lvl1pPr indent="-330200" lvl="0" marL="457200" rtl="0">
              <a:spcBef>
                <a:spcPts val="0"/>
              </a:spcBef>
              <a:spcAft>
                <a:spcPts val="0"/>
              </a:spcAft>
              <a:buSzPts val="1600"/>
              <a:buChar char="●"/>
              <a:defRPr sz="1600"/>
            </a:lvl1pPr>
            <a:lvl2pPr indent="-330200" lvl="1" marL="914400" rtl="0">
              <a:spcBef>
                <a:spcPts val="1600"/>
              </a:spcBef>
              <a:spcAft>
                <a:spcPts val="0"/>
              </a:spcAft>
              <a:buSzPts val="1600"/>
              <a:buChar char="○"/>
              <a:defRPr sz="1600"/>
            </a:lvl2pPr>
            <a:lvl3pPr indent="-330200" lvl="2" marL="1371600" rtl="0">
              <a:spcBef>
                <a:spcPts val="1600"/>
              </a:spcBef>
              <a:spcAft>
                <a:spcPts val="0"/>
              </a:spcAft>
              <a:buSzPts val="1600"/>
              <a:buChar char="■"/>
              <a:defRPr sz="1600"/>
            </a:lvl3pPr>
            <a:lvl4pPr indent="-330200" lvl="3" marL="1828800" rtl="0">
              <a:spcBef>
                <a:spcPts val="1600"/>
              </a:spcBef>
              <a:spcAft>
                <a:spcPts val="0"/>
              </a:spcAft>
              <a:buSzPts val="1600"/>
              <a:buChar char="●"/>
              <a:defRPr sz="1600"/>
            </a:lvl4pPr>
            <a:lvl5pPr indent="-330200" lvl="4" marL="2286000" rtl="0">
              <a:spcBef>
                <a:spcPts val="1600"/>
              </a:spcBef>
              <a:spcAft>
                <a:spcPts val="0"/>
              </a:spcAft>
              <a:buSzPts val="1600"/>
              <a:buChar char="○"/>
              <a:defRPr sz="1600"/>
            </a:lvl5pPr>
            <a:lvl6pPr indent="-330200" lvl="5" marL="2743200" rtl="0">
              <a:spcBef>
                <a:spcPts val="1600"/>
              </a:spcBef>
              <a:spcAft>
                <a:spcPts val="0"/>
              </a:spcAft>
              <a:buSzPts val="1600"/>
              <a:buChar char="■"/>
              <a:defRPr sz="1600"/>
            </a:lvl6pPr>
            <a:lvl7pPr indent="-330200" lvl="6" marL="3200400" rtl="0">
              <a:spcBef>
                <a:spcPts val="1600"/>
              </a:spcBef>
              <a:spcAft>
                <a:spcPts val="0"/>
              </a:spcAft>
              <a:buSzPts val="1600"/>
              <a:buChar char="●"/>
              <a:defRPr sz="1600"/>
            </a:lvl7pPr>
            <a:lvl8pPr indent="-330200" lvl="7" marL="3657600" rtl="0">
              <a:spcBef>
                <a:spcPts val="1600"/>
              </a:spcBef>
              <a:spcAft>
                <a:spcPts val="0"/>
              </a:spcAft>
              <a:buSzPts val="1600"/>
              <a:buChar char="○"/>
              <a:defRPr sz="1600"/>
            </a:lvl8pPr>
            <a:lvl9pPr indent="-330200" lvl="8" marL="4114800" rtl="0">
              <a:spcBef>
                <a:spcPts val="1600"/>
              </a:spcBef>
              <a:spcAft>
                <a:spcPts val="1600"/>
              </a:spcAft>
              <a:buSzPts val="1600"/>
              <a:buChar char="■"/>
              <a:defRPr sz="1600"/>
            </a:lvl9pPr>
          </a:lstStyle>
          <a:p/>
        </p:txBody>
      </p:sp>
      <p:sp>
        <p:nvSpPr>
          <p:cNvPr id="1970" name="Google Shape;1970;p75"/>
          <p:cNvSpPr txBox="1"/>
          <p:nvPr>
            <p:ph type="title"/>
          </p:nvPr>
        </p:nvSpPr>
        <p:spPr>
          <a:xfrm>
            <a:off x="5096025" y="1780775"/>
            <a:ext cx="3120600" cy="572700"/>
          </a:xfrm>
          <a:prstGeom prst="rect">
            <a:avLst/>
          </a:prstGeom>
        </p:spPr>
        <p:txBody>
          <a:bodyPr anchorCtr="0" anchor="b" bIns="91425" lIns="91425" spcFirstLastPara="1" rIns="91425" wrap="square" tIns="91425">
            <a:noAutofit/>
          </a:bodyPr>
          <a:lstStyle>
            <a:lvl1pPr lvl="0" rtl="0">
              <a:spcBef>
                <a:spcPts val="0"/>
              </a:spcBef>
              <a:spcAft>
                <a:spcPts val="0"/>
              </a:spcAft>
              <a:buSzPts val="25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971" name="Google Shape;1971;p75"/>
          <p:cNvSpPr/>
          <p:nvPr/>
        </p:nvSpPr>
        <p:spPr>
          <a:xfrm rot="5400000">
            <a:off x="4917686" y="-294128"/>
            <a:ext cx="569511" cy="1923968"/>
          </a:xfrm>
          <a:custGeom>
            <a:rect b="b" l="l" r="r" t="t"/>
            <a:pathLst>
              <a:path extrusionOk="0" h="66654" w="19044">
                <a:moveTo>
                  <a:pt x="9522" y="1"/>
                </a:moveTo>
                <a:cubicBezTo>
                  <a:pt x="4263" y="1"/>
                  <a:pt x="1" y="4265"/>
                  <a:pt x="1" y="9522"/>
                </a:cubicBezTo>
                <a:lnTo>
                  <a:pt x="1" y="66654"/>
                </a:lnTo>
                <a:lnTo>
                  <a:pt x="19044" y="66654"/>
                </a:lnTo>
                <a:lnTo>
                  <a:pt x="19044" y="9522"/>
                </a:lnTo>
                <a:cubicBezTo>
                  <a:pt x="19044" y="4263"/>
                  <a:pt x="14781" y="1"/>
                  <a:pt x="9522"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2" name="Google Shape;1972;p75"/>
          <p:cNvSpPr/>
          <p:nvPr/>
        </p:nvSpPr>
        <p:spPr>
          <a:xfrm rot="5400000">
            <a:off x="4788877" y="-548420"/>
            <a:ext cx="569511" cy="1666350"/>
          </a:xfrm>
          <a:custGeom>
            <a:rect b="b" l="l" r="r" t="t"/>
            <a:pathLst>
              <a:path extrusionOk="0" h="66654" w="19044">
                <a:moveTo>
                  <a:pt x="9522" y="0"/>
                </a:moveTo>
                <a:cubicBezTo>
                  <a:pt x="4263" y="0"/>
                  <a:pt x="1" y="4263"/>
                  <a:pt x="1" y="9522"/>
                </a:cubicBezTo>
                <a:lnTo>
                  <a:pt x="1" y="66653"/>
                </a:lnTo>
                <a:lnTo>
                  <a:pt x="19043" y="66653"/>
                </a:lnTo>
                <a:lnTo>
                  <a:pt x="19043" y="9522"/>
                </a:lnTo>
                <a:cubicBezTo>
                  <a:pt x="19043" y="4263"/>
                  <a:pt x="14781" y="0"/>
                  <a:pt x="9522"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3" name="Google Shape;1973;p75"/>
          <p:cNvSpPr/>
          <p:nvPr/>
        </p:nvSpPr>
        <p:spPr>
          <a:xfrm>
            <a:off x="6183925" y="4844975"/>
            <a:ext cx="3045453" cy="125024"/>
          </a:xfrm>
          <a:custGeom>
            <a:rect b="b" l="l" r="r" t="t"/>
            <a:pathLst>
              <a:path extrusionOk="0" h="1913" w="36742">
                <a:moveTo>
                  <a:pt x="1" y="0"/>
                </a:moveTo>
                <a:lnTo>
                  <a:pt x="1" y="1913"/>
                </a:lnTo>
                <a:lnTo>
                  <a:pt x="36742" y="1913"/>
                </a:lnTo>
                <a:lnTo>
                  <a:pt x="36742" y="0"/>
                </a:ln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4" name="Google Shape;1974;p75"/>
          <p:cNvSpPr/>
          <p:nvPr/>
        </p:nvSpPr>
        <p:spPr>
          <a:xfrm>
            <a:off x="8870550" y="1477500"/>
            <a:ext cx="129974" cy="3666000"/>
          </a:xfrm>
          <a:custGeom>
            <a:rect b="b" l="l" r="r" t="t"/>
            <a:pathLst>
              <a:path extrusionOk="0" h="20003" w="1913">
                <a:moveTo>
                  <a:pt x="0" y="1"/>
                </a:moveTo>
                <a:lnTo>
                  <a:pt x="0" y="20002"/>
                </a:lnTo>
                <a:lnTo>
                  <a:pt x="1913" y="20002"/>
                </a:lnTo>
                <a:lnTo>
                  <a:pt x="1913" y="1"/>
                </a:lnTo>
                <a:close/>
              </a:path>
            </a:pathLst>
          </a:custGeom>
          <a:solidFill>
            <a:srgbClr val="5EA5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1975" name="Shape 1975"/>
        <p:cNvGrpSpPr/>
        <p:nvPr/>
      </p:nvGrpSpPr>
      <p:grpSpPr>
        <a:xfrm>
          <a:off x="0" y="0"/>
          <a:ext cx="0" cy="0"/>
          <a:chOff x="0" y="0"/>
          <a:chExt cx="0" cy="0"/>
        </a:xfrm>
      </p:grpSpPr>
      <p:sp>
        <p:nvSpPr>
          <p:cNvPr id="1976" name="Google Shape;1976;p76"/>
          <p:cNvSpPr txBox="1"/>
          <p:nvPr>
            <p:ph type="title"/>
          </p:nvPr>
        </p:nvSpPr>
        <p:spPr>
          <a:xfrm>
            <a:off x="1752000" y="1728450"/>
            <a:ext cx="5640000" cy="15342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accent3"/>
              </a:buClr>
              <a:buSzPts val="3600"/>
              <a:buNone/>
              <a:defRPr sz="3600">
                <a:solidFill>
                  <a:schemeClr val="accent3"/>
                </a:solidFill>
              </a:defRPr>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1977" name="Google Shape;1977;p76"/>
          <p:cNvSpPr/>
          <p:nvPr/>
        </p:nvSpPr>
        <p:spPr>
          <a:xfrm>
            <a:off x="7874999" y="0"/>
            <a:ext cx="1663821" cy="3327429"/>
          </a:xfrm>
          <a:custGeom>
            <a:rect b="b" l="l" r="r" t="t"/>
            <a:pathLst>
              <a:path extrusionOk="0" h="46981" w="23492">
                <a:moveTo>
                  <a:pt x="23491" y="0"/>
                </a:moveTo>
                <a:cubicBezTo>
                  <a:pt x="10539" y="0"/>
                  <a:pt x="0" y="10536"/>
                  <a:pt x="0" y="23490"/>
                </a:cubicBezTo>
                <a:cubicBezTo>
                  <a:pt x="0" y="36443"/>
                  <a:pt x="10539" y="46980"/>
                  <a:pt x="23491" y="46980"/>
                </a:cubicBezTo>
                <a:lnTo>
                  <a:pt x="23491" y="42791"/>
                </a:lnTo>
                <a:cubicBezTo>
                  <a:pt x="12849" y="42791"/>
                  <a:pt x="4191" y="34133"/>
                  <a:pt x="4191" y="23490"/>
                </a:cubicBezTo>
                <a:cubicBezTo>
                  <a:pt x="4191" y="12848"/>
                  <a:pt x="12849" y="4189"/>
                  <a:pt x="23491" y="4189"/>
                </a:cubicBezTo>
                <a:lnTo>
                  <a:pt x="23491"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8" name="Google Shape;1978;p76"/>
          <p:cNvSpPr/>
          <p:nvPr/>
        </p:nvSpPr>
        <p:spPr>
          <a:xfrm>
            <a:off x="249100" y="38"/>
            <a:ext cx="83450" cy="5143429"/>
          </a:xfrm>
          <a:custGeom>
            <a:rect b="b" l="l" r="r" t="t"/>
            <a:pathLst>
              <a:path extrusionOk="0" h="73559" w="3338">
                <a:moveTo>
                  <a:pt x="1" y="1"/>
                </a:moveTo>
                <a:lnTo>
                  <a:pt x="1" y="73559"/>
                </a:lnTo>
                <a:lnTo>
                  <a:pt x="3337" y="73559"/>
                </a:lnTo>
                <a:lnTo>
                  <a:pt x="3337"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9" name="Google Shape;1979;p76"/>
          <p:cNvSpPr/>
          <p:nvPr/>
        </p:nvSpPr>
        <p:spPr>
          <a:xfrm>
            <a:off x="452150" y="38"/>
            <a:ext cx="83450" cy="5143429"/>
          </a:xfrm>
          <a:custGeom>
            <a:rect b="b" l="l" r="r" t="t"/>
            <a:pathLst>
              <a:path extrusionOk="0" h="73559" w="3338">
                <a:moveTo>
                  <a:pt x="1" y="1"/>
                </a:moveTo>
                <a:lnTo>
                  <a:pt x="1" y="73559"/>
                </a:lnTo>
                <a:lnTo>
                  <a:pt x="3337" y="73559"/>
                </a:lnTo>
                <a:lnTo>
                  <a:pt x="3337"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1980" name="Shape 1980"/>
        <p:cNvGrpSpPr/>
        <p:nvPr/>
      </p:nvGrpSpPr>
      <p:grpSpPr>
        <a:xfrm>
          <a:off x="0" y="0"/>
          <a:ext cx="0" cy="0"/>
          <a:chOff x="0" y="0"/>
          <a:chExt cx="0" cy="0"/>
        </a:xfrm>
      </p:grpSpPr>
      <p:sp>
        <p:nvSpPr>
          <p:cNvPr id="1981" name="Google Shape;1981;p77"/>
          <p:cNvSpPr/>
          <p:nvPr/>
        </p:nvSpPr>
        <p:spPr>
          <a:xfrm rot="-5400000">
            <a:off x="5324275" y="1323835"/>
            <a:ext cx="3819665" cy="3819665"/>
          </a:xfrm>
          <a:custGeom>
            <a:rect b="b" l="l" r="r" t="t"/>
            <a:pathLst>
              <a:path extrusionOk="0" h="59160" w="59160">
                <a:moveTo>
                  <a:pt x="0" y="1"/>
                </a:moveTo>
                <a:lnTo>
                  <a:pt x="0" y="59160"/>
                </a:lnTo>
                <a:lnTo>
                  <a:pt x="59159" y="59160"/>
                </a:lnTo>
                <a:cubicBezTo>
                  <a:pt x="59159" y="26486"/>
                  <a:pt x="32674" y="1"/>
                  <a:pt x="0"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982" name="Google Shape;1982;p77"/>
          <p:cNvGrpSpPr/>
          <p:nvPr/>
        </p:nvGrpSpPr>
        <p:grpSpPr>
          <a:xfrm>
            <a:off x="5690323" y="4749275"/>
            <a:ext cx="2996714" cy="164548"/>
            <a:chOff x="5690323" y="4749275"/>
            <a:chExt cx="2996714" cy="164548"/>
          </a:xfrm>
        </p:grpSpPr>
        <p:sp>
          <p:nvSpPr>
            <p:cNvPr id="1983" name="Google Shape;1983;p77"/>
            <p:cNvSpPr/>
            <p:nvPr/>
          </p:nvSpPr>
          <p:spPr>
            <a:xfrm>
              <a:off x="5743305" y="4749275"/>
              <a:ext cx="140716" cy="135399"/>
            </a:xfrm>
            <a:custGeom>
              <a:rect b="b" l="l" r="r" t="t"/>
              <a:pathLst>
                <a:path extrusionOk="0" h="1426" w="1482">
                  <a:moveTo>
                    <a:pt x="769" y="0"/>
                  </a:moveTo>
                  <a:cubicBezTo>
                    <a:pt x="481" y="0"/>
                    <a:pt x="221" y="174"/>
                    <a:pt x="111" y="441"/>
                  </a:cubicBezTo>
                  <a:cubicBezTo>
                    <a:pt x="1" y="707"/>
                    <a:pt x="62" y="1013"/>
                    <a:pt x="266" y="1217"/>
                  </a:cubicBezTo>
                  <a:cubicBezTo>
                    <a:pt x="401" y="1353"/>
                    <a:pt x="584" y="1426"/>
                    <a:pt x="769" y="1426"/>
                  </a:cubicBezTo>
                  <a:cubicBezTo>
                    <a:pt x="861" y="1426"/>
                    <a:pt x="954" y="1408"/>
                    <a:pt x="1042" y="1371"/>
                  </a:cubicBezTo>
                  <a:cubicBezTo>
                    <a:pt x="1308" y="1261"/>
                    <a:pt x="1482" y="1002"/>
                    <a:pt x="1482" y="713"/>
                  </a:cubicBezTo>
                  <a:cubicBezTo>
                    <a:pt x="1482" y="320"/>
                    <a:pt x="1164"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4" name="Google Shape;1984;p77"/>
            <p:cNvSpPr/>
            <p:nvPr/>
          </p:nvSpPr>
          <p:spPr>
            <a:xfrm>
              <a:off x="6677707" y="4749275"/>
              <a:ext cx="140716" cy="135399"/>
            </a:xfrm>
            <a:custGeom>
              <a:rect b="b" l="l" r="r" t="t"/>
              <a:pathLst>
                <a:path extrusionOk="0" h="1426" w="1482">
                  <a:moveTo>
                    <a:pt x="769" y="0"/>
                  </a:moveTo>
                  <a:cubicBezTo>
                    <a:pt x="480" y="0"/>
                    <a:pt x="221" y="174"/>
                    <a:pt x="111" y="441"/>
                  </a:cubicBezTo>
                  <a:cubicBezTo>
                    <a:pt x="1" y="707"/>
                    <a:pt x="61" y="1013"/>
                    <a:pt x="266" y="1217"/>
                  </a:cubicBezTo>
                  <a:cubicBezTo>
                    <a:pt x="401" y="1353"/>
                    <a:pt x="583" y="1426"/>
                    <a:pt x="768" y="1426"/>
                  </a:cubicBezTo>
                  <a:cubicBezTo>
                    <a:pt x="860" y="1426"/>
                    <a:pt x="953" y="1408"/>
                    <a:pt x="1041" y="1371"/>
                  </a:cubicBezTo>
                  <a:cubicBezTo>
                    <a:pt x="1308" y="1261"/>
                    <a:pt x="1482" y="1002"/>
                    <a:pt x="1482" y="713"/>
                  </a:cubicBezTo>
                  <a:cubicBezTo>
                    <a:pt x="1482" y="320"/>
                    <a:pt x="1162"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5" name="Google Shape;1985;p77"/>
            <p:cNvSpPr/>
            <p:nvPr/>
          </p:nvSpPr>
          <p:spPr>
            <a:xfrm>
              <a:off x="7611919" y="4749275"/>
              <a:ext cx="140811" cy="135399"/>
            </a:xfrm>
            <a:custGeom>
              <a:rect b="b" l="l" r="r" t="t"/>
              <a:pathLst>
                <a:path extrusionOk="0" h="1426" w="1483">
                  <a:moveTo>
                    <a:pt x="769" y="0"/>
                  </a:moveTo>
                  <a:cubicBezTo>
                    <a:pt x="481" y="0"/>
                    <a:pt x="222" y="174"/>
                    <a:pt x="111" y="441"/>
                  </a:cubicBezTo>
                  <a:cubicBezTo>
                    <a:pt x="1" y="707"/>
                    <a:pt x="63" y="1013"/>
                    <a:pt x="266" y="1217"/>
                  </a:cubicBezTo>
                  <a:cubicBezTo>
                    <a:pt x="402" y="1353"/>
                    <a:pt x="584" y="1426"/>
                    <a:pt x="769" y="1426"/>
                  </a:cubicBezTo>
                  <a:cubicBezTo>
                    <a:pt x="861" y="1426"/>
                    <a:pt x="954" y="1408"/>
                    <a:pt x="1042" y="1371"/>
                  </a:cubicBezTo>
                  <a:cubicBezTo>
                    <a:pt x="1308" y="1261"/>
                    <a:pt x="1482" y="1002"/>
                    <a:pt x="1482" y="713"/>
                  </a:cubicBezTo>
                  <a:cubicBezTo>
                    <a:pt x="1482" y="320"/>
                    <a:pt x="1164"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6" name="Google Shape;1986;p77"/>
            <p:cNvSpPr/>
            <p:nvPr/>
          </p:nvSpPr>
          <p:spPr>
            <a:xfrm>
              <a:off x="8546321" y="4749275"/>
              <a:ext cx="140716" cy="135399"/>
            </a:xfrm>
            <a:custGeom>
              <a:rect b="b" l="l" r="r" t="t"/>
              <a:pathLst>
                <a:path extrusionOk="0" h="1426" w="1482">
                  <a:moveTo>
                    <a:pt x="769" y="0"/>
                  </a:moveTo>
                  <a:cubicBezTo>
                    <a:pt x="481" y="0"/>
                    <a:pt x="222" y="174"/>
                    <a:pt x="111" y="441"/>
                  </a:cubicBezTo>
                  <a:cubicBezTo>
                    <a:pt x="1" y="707"/>
                    <a:pt x="61" y="1013"/>
                    <a:pt x="266" y="1217"/>
                  </a:cubicBezTo>
                  <a:cubicBezTo>
                    <a:pt x="402" y="1353"/>
                    <a:pt x="583" y="1426"/>
                    <a:pt x="769" y="1426"/>
                  </a:cubicBezTo>
                  <a:cubicBezTo>
                    <a:pt x="861" y="1426"/>
                    <a:pt x="953" y="1408"/>
                    <a:pt x="1042" y="1371"/>
                  </a:cubicBezTo>
                  <a:cubicBezTo>
                    <a:pt x="1308" y="1261"/>
                    <a:pt x="1482" y="1002"/>
                    <a:pt x="1482" y="713"/>
                  </a:cubicBezTo>
                  <a:cubicBezTo>
                    <a:pt x="1482" y="320"/>
                    <a:pt x="1163"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7" name="Google Shape;1987;p77"/>
            <p:cNvSpPr/>
            <p:nvPr/>
          </p:nvSpPr>
          <p:spPr>
            <a:xfrm>
              <a:off x="5690323" y="4778520"/>
              <a:ext cx="140716" cy="135304"/>
            </a:xfrm>
            <a:custGeom>
              <a:rect b="b" l="l" r="r" t="t"/>
              <a:pathLst>
                <a:path extrusionOk="0" h="1425" w="1482">
                  <a:moveTo>
                    <a:pt x="769" y="0"/>
                  </a:moveTo>
                  <a:cubicBezTo>
                    <a:pt x="481" y="0"/>
                    <a:pt x="221" y="174"/>
                    <a:pt x="111" y="440"/>
                  </a:cubicBezTo>
                  <a:cubicBezTo>
                    <a:pt x="1" y="705"/>
                    <a:pt x="61" y="1013"/>
                    <a:pt x="266" y="1216"/>
                  </a:cubicBezTo>
                  <a:cubicBezTo>
                    <a:pt x="402" y="1352"/>
                    <a:pt x="584" y="1425"/>
                    <a:pt x="770" y="1425"/>
                  </a:cubicBezTo>
                  <a:cubicBezTo>
                    <a:pt x="861" y="1425"/>
                    <a:pt x="953" y="1407"/>
                    <a:pt x="1042" y="1371"/>
                  </a:cubicBezTo>
                  <a:cubicBezTo>
                    <a:pt x="1308" y="1260"/>
                    <a:pt x="1482" y="1001"/>
                    <a:pt x="1482" y="713"/>
                  </a:cubicBezTo>
                  <a:cubicBezTo>
                    <a:pt x="1482" y="318"/>
                    <a:pt x="1162" y="0"/>
                    <a:pt x="76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8" name="Google Shape;1988;p77"/>
            <p:cNvSpPr/>
            <p:nvPr/>
          </p:nvSpPr>
          <p:spPr>
            <a:xfrm>
              <a:off x="6624630" y="4778520"/>
              <a:ext cx="140716" cy="135304"/>
            </a:xfrm>
            <a:custGeom>
              <a:rect b="b" l="l" r="r" t="t"/>
              <a:pathLst>
                <a:path extrusionOk="0" h="1425" w="1482">
                  <a:moveTo>
                    <a:pt x="769" y="0"/>
                  </a:moveTo>
                  <a:cubicBezTo>
                    <a:pt x="480" y="0"/>
                    <a:pt x="221" y="174"/>
                    <a:pt x="110" y="439"/>
                  </a:cubicBezTo>
                  <a:cubicBezTo>
                    <a:pt x="0" y="705"/>
                    <a:pt x="60" y="1012"/>
                    <a:pt x="265" y="1216"/>
                  </a:cubicBezTo>
                  <a:cubicBezTo>
                    <a:pt x="401" y="1352"/>
                    <a:pt x="583" y="1425"/>
                    <a:pt x="769" y="1425"/>
                  </a:cubicBezTo>
                  <a:cubicBezTo>
                    <a:pt x="861" y="1425"/>
                    <a:pt x="953" y="1407"/>
                    <a:pt x="1041" y="1371"/>
                  </a:cubicBezTo>
                  <a:cubicBezTo>
                    <a:pt x="1307" y="1260"/>
                    <a:pt x="1481" y="1001"/>
                    <a:pt x="1481" y="713"/>
                  </a:cubicBezTo>
                  <a:cubicBezTo>
                    <a:pt x="1481" y="320"/>
                    <a:pt x="1162" y="0"/>
                    <a:pt x="76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9" name="Google Shape;1989;p77"/>
            <p:cNvSpPr/>
            <p:nvPr/>
          </p:nvSpPr>
          <p:spPr>
            <a:xfrm>
              <a:off x="7558937" y="4778520"/>
              <a:ext cx="140811" cy="135304"/>
            </a:xfrm>
            <a:custGeom>
              <a:rect b="b" l="l" r="r" t="t"/>
              <a:pathLst>
                <a:path extrusionOk="0" h="1425" w="1483">
                  <a:moveTo>
                    <a:pt x="769" y="0"/>
                  </a:moveTo>
                  <a:cubicBezTo>
                    <a:pt x="481" y="0"/>
                    <a:pt x="220" y="174"/>
                    <a:pt x="110" y="440"/>
                  </a:cubicBezTo>
                  <a:cubicBezTo>
                    <a:pt x="1" y="705"/>
                    <a:pt x="61" y="1013"/>
                    <a:pt x="264" y="1216"/>
                  </a:cubicBezTo>
                  <a:cubicBezTo>
                    <a:pt x="402" y="1352"/>
                    <a:pt x="584" y="1425"/>
                    <a:pt x="770" y="1425"/>
                  </a:cubicBezTo>
                  <a:cubicBezTo>
                    <a:pt x="861" y="1425"/>
                    <a:pt x="954" y="1407"/>
                    <a:pt x="1042" y="1371"/>
                  </a:cubicBezTo>
                  <a:cubicBezTo>
                    <a:pt x="1308" y="1260"/>
                    <a:pt x="1482" y="1001"/>
                    <a:pt x="1482" y="713"/>
                  </a:cubicBezTo>
                  <a:cubicBezTo>
                    <a:pt x="1482" y="318"/>
                    <a:pt x="1163" y="0"/>
                    <a:pt x="76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0" name="Google Shape;1990;p77"/>
            <p:cNvSpPr/>
            <p:nvPr/>
          </p:nvSpPr>
          <p:spPr>
            <a:xfrm>
              <a:off x="8493244" y="4778520"/>
              <a:ext cx="140716" cy="135304"/>
            </a:xfrm>
            <a:custGeom>
              <a:rect b="b" l="l" r="r" t="t"/>
              <a:pathLst>
                <a:path extrusionOk="0" h="1425" w="1482">
                  <a:moveTo>
                    <a:pt x="769" y="0"/>
                  </a:moveTo>
                  <a:cubicBezTo>
                    <a:pt x="480" y="0"/>
                    <a:pt x="221" y="174"/>
                    <a:pt x="111" y="439"/>
                  </a:cubicBezTo>
                  <a:cubicBezTo>
                    <a:pt x="0" y="705"/>
                    <a:pt x="61" y="1012"/>
                    <a:pt x="265" y="1216"/>
                  </a:cubicBezTo>
                  <a:cubicBezTo>
                    <a:pt x="401" y="1352"/>
                    <a:pt x="584" y="1425"/>
                    <a:pt x="769" y="1425"/>
                  </a:cubicBezTo>
                  <a:cubicBezTo>
                    <a:pt x="861" y="1425"/>
                    <a:pt x="953" y="1407"/>
                    <a:pt x="1041" y="1371"/>
                  </a:cubicBezTo>
                  <a:cubicBezTo>
                    <a:pt x="1308" y="1260"/>
                    <a:pt x="1482" y="1001"/>
                    <a:pt x="1482" y="713"/>
                  </a:cubicBezTo>
                  <a:cubicBezTo>
                    <a:pt x="1482" y="318"/>
                    <a:pt x="1164" y="0"/>
                    <a:pt x="76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91" name="Google Shape;1991;p77"/>
          <p:cNvGrpSpPr/>
          <p:nvPr/>
        </p:nvGrpSpPr>
        <p:grpSpPr>
          <a:xfrm>
            <a:off x="8402078" y="123460"/>
            <a:ext cx="494184" cy="3160979"/>
            <a:chOff x="3250475" y="-1758600"/>
            <a:chExt cx="234700" cy="1501225"/>
          </a:xfrm>
        </p:grpSpPr>
        <p:sp>
          <p:nvSpPr>
            <p:cNvPr id="1992" name="Google Shape;1992;p77"/>
            <p:cNvSpPr/>
            <p:nvPr/>
          </p:nvSpPr>
          <p:spPr>
            <a:xfrm>
              <a:off x="3250550" y="-1758600"/>
              <a:ext cx="234625" cy="234625"/>
            </a:xfrm>
            <a:custGeom>
              <a:rect b="b" l="l" r="r" t="t"/>
              <a:pathLst>
                <a:path extrusionOk="0" h="9385" w="9385">
                  <a:moveTo>
                    <a:pt x="8497" y="0"/>
                  </a:moveTo>
                  <a:lnTo>
                    <a:pt x="1" y="8497"/>
                  </a:lnTo>
                  <a:lnTo>
                    <a:pt x="888" y="9385"/>
                  </a:lnTo>
                  <a:lnTo>
                    <a:pt x="9385" y="888"/>
                  </a:lnTo>
                  <a:lnTo>
                    <a:pt x="8497"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3" name="Google Shape;1993;p77"/>
            <p:cNvSpPr/>
            <p:nvPr/>
          </p:nvSpPr>
          <p:spPr>
            <a:xfrm>
              <a:off x="3250475" y="-1653125"/>
              <a:ext cx="234675" cy="234650"/>
            </a:xfrm>
            <a:custGeom>
              <a:rect b="b" l="l" r="r" t="t"/>
              <a:pathLst>
                <a:path extrusionOk="0" h="9386" w="9387">
                  <a:moveTo>
                    <a:pt x="8497" y="1"/>
                  </a:moveTo>
                  <a:lnTo>
                    <a:pt x="1" y="8498"/>
                  </a:lnTo>
                  <a:lnTo>
                    <a:pt x="890" y="9385"/>
                  </a:lnTo>
                  <a:lnTo>
                    <a:pt x="9387" y="889"/>
                  </a:lnTo>
                  <a:lnTo>
                    <a:pt x="8497"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4" name="Google Shape;1994;p77"/>
            <p:cNvSpPr/>
            <p:nvPr/>
          </p:nvSpPr>
          <p:spPr>
            <a:xfrm>
              <a:off x="3250550" y="-1547500"/>
              <a:ext cx="234625" cy="234625"/>
            </a:xfrm>
            <a:custGeom>
              <a:rect b="b" l="l" r="r" t="t"/>
              <a:pathLst>
                <a:path extrusionOk="0" h="9385" w="9385">
                  <a:moveTo>
                    <a:pt x="8497" y="0"/>
                  </a:moveTo>
                  <a:lnTo>
                    <a:pt x="1" y="8497"/>
                  </a:lnTo>
                  <a:lnTo>
                    <a:pt x="888" y="9385"/>
                  </a:lnTo>
                  <a:lnTo>
                    <a:pt x="9385" y="888"/>
                  </a:lnTo>
                  <a:lnTo>
                    <a:pt x="8497"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5" name="Google Shape;1995;p77"/>
            <p:cNvSpPr/>
            <p:nvPr/>
          </p:nvSpPr>
          <p:spPr>
            <a:xfrm>
              <a:off x="3250475" y="-1442025"/>
              <a:ext cx="234675" cy="234650"/>
            </a:xfrm>
            <a:custGeom>
              <a:rect b="b" l="l" r="r" t="t"/>
              <a:pathLst>
                <a:path extrusionOk="0" h="9386" w="9387">
                  <a:moveTo>
                    <a:pt x="8497" y="1"/>
                  </a:moveTo>
                  <a:lnTo>
                    <a:pt x="1" y="8497"/>
                  </a:lnTo>
                  <a:lnTo>
                    <a:pt x="890" y="9385"/>
                  </a:lnTo>
                  <a:lnTo>
                    <a:pt x="9387" y="888"/>
                  </a:lnTo>
                  <a:lnTo>
                    <a:pt x="8497"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6" name="Google Shape;1996;p77"/>
            <p:cNvSpPr/>
            <p:nvPr/>
          </p:nvSpPr>
          <p:spPr>
            <a:xfrm>
              <a:off x="3250550" y="-1336425"/>
              <a:ext cx="234625" cy="234650"/>
            </a:xfrm>
            <a:custGeom>
              <a:rect b="b" l="l" r="r" t="t"/>
              <a:pathLst>
                <a:path extrusionOk="0" h="9386" w="9385">
                  <a:moveTo>
                    <a:pt x="8497" y="1"/>
                  </a:moveTo>
                  <a:lnTo>
                    <a:pt x="1" y="8497"/>
                  </a:lnTo>
                  <a:lnTo>
                    <a:pt x="888" y="9385"/>
                  </a:lnTo>
                  <a:lnTo>
                    <a:pt x="9385" y="889"/>
                  </a:lnTo>
                  <a:lnTo>
                    <a:pt x="8497"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7" name="Google Shape;1997;p77"/>
            <p:cNvSpPr/>
            <p:nvPr/>
          </p:nvSpPr>
          <p:spPr>
            <a:xfrm>
              <a:off x="3250550" y="-1230850"/>
              <a:ext cx="234625" cy="234625"/>
            </a:xfrm>
            <a:custGeom>
              <a:rect b="b" l="l" r="r" t="t"/>
              <a:pathLst>
                <a:path extrusionOk="0" h="9385" w="9385">
                  <a:moveTo>
                    <a:pt x="8497" y="0"/>
                  </a:moveTo>
                  <a:lnTo>
                    <a:pt x="1" y="8496"/>
                  </a:lnTo>
                  <a:lnTo>
                    <a:pt x="888" y="9385"/>
                  </a:lnTo>
                  <a:lnTo>
                    <a:pt x="9385" y="888"/>
                  </a:lnTo>
                  <a:lnTo>
                    <a:pt x="8497"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8" name="Google Shape;1998;p77"/>
            <p:cNvSpPr/>
            <p:nvPr/>
          </p:nvSpPr>
          <p:spPr>
            <a:xfrm>
              <a:off x="3250525" y="-1125400"/>
              <a:ext cx="234625" cy="234675"/>
            </a:xfrm>
            <a:custGeom>
              <a:rect b="b" l="l" r="r" t="t"/>
              <a:pathLst>
                <a:path extrusionOk="0" h="9387" w="9385">
                  <a:moveTo>
                    <a:pt x="8497" y="0"/>
                  </a:moveTo>
                  <a:lnTo>
                    <a:pt x="0" y="8497"/>
                  </a:lnTo>
                  <a:lnTo>
                    <a:pt x="888" y="9386"/>
                  </a:lnTo>
                  <a:lnTo>
                    <a:pt x="9385" y="890"/>
                  </a:lnTo>
                  <a:lnTo>
                    <a:pt x="8497"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9" name="Google Shape;1999;p77"/>
            <p:cNvSpPr/>
            <p:nvPr/>
          </p:nvSpPr>
          <p:spPr>
            <a:xfrm>
              <a:off x="3250550" y="-1019775"/>
              <a:ext cx="234625" cy="234650"/>
            </a:xfrm>
            <a:custGeom>
              <a:rect b="b" l="l" r="r" t="t"/>
              <a:pathLst>
                <a:path extrusionOk="0" h="9386" w="9385">
                  <a:moveTo>
                    <a:pt x="8497" y="1"/>
                  </a:moveTo>
                  <a:lnTo>
                    <a:pt x="1" y="8496"/>
                  </a:lnTo>
                  <a:lnTo>
                    <a:pt x="888" y="9385"/>
                  </a:lnTo>
                  <a:lnTo>
                    <a:pt x="9385" y="889"/>
                  </a:lnTo>
                  <a:lnTo>
                    <a:pt x="8497"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0" name="Google Shape;2000;p77"/>
            <p:cNvSpPr/>
            <p:nvPr/>
          </p:nvSpPr>
          <p:spPr>
            <a:xfrm>
              <a:off x="3250525" y="-914300"/>
              <a:ext cx="234625" cy="234675"/>
            </a:xfrm>
            <a:custGeom>
              <a:rect b="b" l="l" r="r" t="t"/>
              <a:pathLst>
                <a:path extrusionOk="0" h="9387" w="9385">
                  <a:moveTo>
                    <a:pt x="8497" y="0"/>
                  </a:moveTo>
                  <a:lnTo>
                    <a:pt x="0" y="8497"/>
                  </a:lnTo>
                  <a:lnTo>
                    <a:pt x="888" y="9386"/>
                  </a:lnTo>
                  <a:lnTo>
                    <a:pt x="9385" y="889"/>
                  </a:lnTo>
                  <a:lnTo>
                    <a:pt x="8497"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1" name="Google Shape;2001;p77"/>
            <p:cNvSpPr/>
            <p:nvPr/>
          </p:nvSpPr>
          <p:spPr>
            <a:xfrm>
              <a:off x="3250550" y="-808675"/>
              <a:ext cx="234625" cy="234650"/>
            </a:xfrm>
            <a:custGeom>
              <a:rect b="b" l="l" r="r" t="t"/>
              <a:pathLst>
                <a:path extrusionOk="0" h="9386" w="9385">
                  <a:moveTo>
                    <a:pt x="8497" y="1"/>
                  </a:moveTo>
                  <a:lnTo>
                    <a:pt x="1" y="8497"/>
                  </a:lnTo>
                  <a:lnTo>
                    <a:pt x="888" y="9385"/>
                  </a:lnTo>
                  <a:lnTo>
                    <a:pt x="9385" y="888"/>
                  </a:lnTo>
                  <a:lnTo>
                    <a:pt x="8497"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2" name="Google Shape;2002;p77"/>
            <p:cNvSpPr/>
            <p:nvPr/>
          </p:nvSpPr>
          <p:spPr>
            <a:xfrm>
              <a:off x="3250525" y="-703225"/>
              <a:ext cx="234625" cy="234675"/>
            </a:xfrm>
            <a:custGeom>
              <a:rect b="b" l="l" r="r" t="t"/>
              <a:pathLst>
                <a:path extrusionOk="0" h="9387" w="9385">
                  <a:moveTo>
                    <a:pt x="8497" y="1"/>
                  </a:moveTo>
                  <a:lnTo>
                    <a:pt x="0" y="8497"/>
                  </a:lnTo>
                  <a:lnTo>
                    <a:pt x="889" y="9387"/>
                  </a:lnTo>
                  <a:lnTo>
                    <a:pt x="9385" y="890"/>
                  </a:lnTo>
                  <a:lnTo>
                    <a:pt x="8497"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3" name="Google Shape;2003;p77"/>
            <p:cNvSpPr/>
            <p:nvPr/>
          </p:nvSpPr>
          <p:spPr>
            <a:xfrm>
              <a:off x="3250550" y="-597575"/>
              <a:ext cx="234625" cy="234625"/>
            </a:xfrm>
            <a:custGeom>
              <a:rect b="b" l="l" r="r" t="t"/>
              <a:pathLst>
                <a:path extrusionOk="0" h="9385" w="9385">
                  <a:moveTo>
                    <a:pt x="8497" y="0"/>
                  </a:moveTo>
                  <a:lnTo>
                    <a:pt x="1" y="8497"/>
                  </a:lnTo>
                  <a:lnTo>
                    <a:pt x="888" y="9385"/>
                  </a:lnTo>
                  <a:lnTo>
                    <a:pt x="9385" y="888"/>
                  </a:lnTo>
                  <a:lnTo>
                    <a:pt x="8497"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4" name="Google Shape;2004;p77"/>
            <p:cNvSpPr/>
            <p:nvPr/>
          </p:nvSpPr>
          <p:spPr>
            <a:xfrm>
              <a:off x="3250550" y="-492050"/>
              <a:ext cx="234625" cy="234675"/>
            </a:xfrm>
            <a:custGeom>
              <a:rect b="b" l="l" r="r" t="t"/>
              <a:pathLst>
                <a:path extrusionOk="0" h="9387" w="9385">
                  <a:moveTo>
                    <a:pt x="8497" y="0"/>
                  </a:moveTo>
                  <a:lnTo>
                    <a:pt x="1" y="8497"/>
                  </a:lnTo>
                  <a:lnTo>
                    <a:pt x="888" y="9386"/>
                  </a:lnTo>
                  <a:lnTo>
                    <a:pt x="9385" y="890"/>
                  </a:lnTo>
                  <a:lnTo>
                    <a:pt x="8497"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005" name="Google Shape;2005;p77"/>
          <p:cNvSpPr/>
          <p:nvPr/>
        </p:nvSpPr>
        <p:spPr>
          <a:xfrm>
            <a:off x="-288891" y="4356100"/>
            <a:ext cx="572820" cy="572704"/>
          </a:xfrm>
          <a:custGeom>
            <a:rect b="b" l="l" r="r" t="t"/>
            <a:pathLst>
              <a:path extrusionOk="0" h="9850" w="9852">
                <a:moveTo>
                  <a:pt x="4927" y="2094"/>
                </a:moveTo>
                <a:cubicBezTo>
                  <a:pt x="6487" y="2094"/>
                  <a:pt x="7756" y="3364"/>
                  <a:pt x="7756" y="4925"/>
                </a:cubicBezTo>
                <a:cubicBezTo>
                  <a:pt x="7756" y="6484"/>
                  <a:pt x="6487" y="7755"/>
                  <a:pt x="4927" y="7755"/>
                </a:cubicBezTo>
                <a:cubicBezTo>
                  <a:pt x="3366" y="7755"/>
                  <a:pt x="2095" y="6484"/>
                  <a:pt x="2095" y="4925"/>
                </a:cubicBezTo>
                <a:cubicBezTo>
                  <a:pt x="2095" y="3364"/>
                  <a:pt x="3366" y="2094"/>
                  <a:pt x="4927" y="2094"/>
                </a:cubicBezTo>
                <a:close/>
                <a:moveTo>
                  <a:pt x="4927" y="0"/>
                </a:moveTo>
                <a:cubicBezTo>
                  <a:pt x="2210" y="0"/>
                  <a:pt x="0" y="2207"/>
                  <a:pt x="0" y="4925"/>
                </a:cubicBezTo>
                <a:cubicBezTo>
                  <a:pt x="0" y="7642"/>
                  <a:pt x="2210" y="9850"/>
                  <a:pt x="4927" y="9850"/>
                </a:cubicBezTo>
                <a:cubicBezTo>
                  <a:pt x="7641" y="9850"/>
                  <a:pt x="9851" y="7640"/>
                  <a:pt x="9851" y="4925"/>
                </a:cubicBezTo>
                <a:cubicBezTo>
                  <a:pt x="9851" y="2209"/>
                  <a:pt x="7641" y="0"/>
                  <a:pt x="4927"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6" name="Google Shape;2006;p77"/>
          <p:cNvSpPr/>
          <p:nvPr/>
        </p:nvSpPr>
        <p:spPr>
          <a:xfrm>
            <a:off x="-288891" y="3690600"/>
            <a:ext cx="572820" cy="572704"/>
          </a:xfrm>
          <a:custGeom>
            <a:rect b="b" l="l" r="r" t="t"/>
            <a:pathLst>
              <a:path extrusionOk="0" h="9850" w="9852">
                <a:moveTo>
                  <a:pt x="4927" y="2094"/>
                </a:moveTo>
                <a:cubicBezTo>
                  <a:pt x="6487" y="2094"/>
                  <a:pt x="7756" y="3364"/>
                  <a:pt x="7756" y="4925"/>
                </a:cubicBezTo>
                <a:cubicBezTo>
                  <a:pt x="7756" y="6484"/>
                  <a:pt x="6487" y="7755"/>
                  <a:pt x="4927" y="7755"/>
                </a:cubicBezTo>
                <a:cubicBezTo>
                  <a:pt x="3366" y="7755"/>
                  <a:pt x="2095" y="6484"/>
                  <a:pt x="2095" y="4925"/>
                </a:cubicBezTo>
                <a:cubicBezTo>
                  <a:pt x="2095" y="3364"/>
                  <a:pt x="3366" y="2094"/>
                  <a:pt x="4927" y="2094"/>
                </a:cubicBezTo>
                <a:close/>
                <a:moveTo>
                  <a:pt x="4927" y="0"/>
                </a:moveTo>
                <a:cubicBezTo>
                  <a:pt x="2210" y="0"/>
                  <a:pt x="0" y="2207"/>
                  <a:pt x="0" y="4925"/>
                </a:cubicBezTo>
                <a:cubicBezTo>
                  <a:pt x="0" y="7642"/>
                  <a:pt x="2210" y="9850"/>
                  <a:pt x="4927" y="9850"/>
                </a:cubicBezTo>
                <a:cubicBezTo>
                  <a:pt x="7641" y="9850"/>
                  <a:pt x="9851" y="7640"/>
                  <a:pt x="9851" y="4925"/>
                </a:cubicBezTo>
                <a:cubicBezTo>
                  <a:pt x="9851" y="2209"/>
                  <a:pt x="7641" y="0"/>
                  <a:pt x="4927"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7" name="Google Shape;2007;p77"/>
          <p:cNvSpPr/>
          <p:nvPr/>
        </p:nvSpPr>
        <p:spPr>
          <a:xfrm>
            <a:off x="-288891" y="3025100"/>
            <a:ext cx="572820" cy="572704"/>
          </a:xfrm>
          <a:custGeom>
            <a:rect b="b" l="l" r="r" t="t"/>
            <a:pathLst>
              <a:path extrusionOk="0" h="9850" w="9852">
                <a:moveTo>
                  <a:pt x="4927" y="2094"/>
                </a:moveTo>
                <a:cubicBezTo>
                  <a:pt x="6487" y="2094"/>
                  <a:pt x="7756" y="3364"/>
                  <a:pt x="7756" y="4925"/>
                </a:cubicBezTo>
                <a:cubicBezTo>
                  <a:pt x="7756" y="6484"/>
                  <a:pt x="6487" y="7755"/>
                  <a:pt x="4927" y="7755"/>
                </a:cubicBezTo>
                <a:cubicBezTo>
                  <a:pt x="3366" y="7755"/>
                  <a:pt x="2095" y="6484"/>
                  <a:pt x="2095" y="4925"/>
                </a:cubicBezTo>
                <a:cubicBezTo>
                  <a:pt x="2095" y="3364"/>
                  <a:pt x="3366" y="2094"/>
                  <a:pt x="4927" y="2094"/>
                </a:cubicBezTo>
                <a:close/>
                <a:moveTo>
                  <a:pt x="4927" y="0"/>
                </a:moveTo>
                <a:cubicBezTo>
                  <a:pt x="2210" y="0"/>
                  <a:pt x="0" y="2207"/>
                  <a:pt x="0" y="4925"/>
                </a:cubicBezTo>
                <a:cubicBezTo>
                  <a:pt x="0" y="7642"/>
                  <a:pt x="2210" y="9850"/>
                  <a:pt x="4927" y="9850"/>
                </a:cubicBezTo>
                <a:cubicBezTo>
                  <a:pt x="7641" y="9850"/>
                  <a:pt x="9851" y="7640"/>
                  <a:pt x="9851" y="4925"/>
                </a:cubicBezTo>
                <a:cubicBezTo>
                  <a:pt x="9851" y="2209"/>
                  <a:pt x="7641" y="0"/>
                  <a:pt x="4927"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8" name="Google Shape;2008;p77"/>
          <p:cNvSpPr txBox="1"/>
          <p:nvPr>
            <p:ph idx="1" type="subTitle"/>
          </p:nvPr>
        </p:nvSpPr>
        <p:spPr>
          <a:xfrm>
            <a:off x="1000300" y="1402350"/>
            <a:ext cx="3211500" cy="4617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SzPts val="1600"/>
              <a:buFont typeface="Montserrat Black"/>
              <a:buNone/>
              <a:defRPr sz="1600">
                <a:latin typeface="Montserrat Black"/>
                <a:ea typeface="Montserrat Black"/>
                <a:cs typeface="Montserrat Black"/>
                <a:sym typeface="Montserrat Black"/>
              </a:defRPr>
            </a:lvl1pPr>
            <a:lvl2pPr lvl="1" rtl="0" algn="ctr">
              <a:lnSpc>
                <a:spcPct val="100000"/>
              </a:lnSpc>
              <a:spcBef>
                <a:spcPts val="0"/>
              </a:spcBef>
              <a:spcAft>
                <a:spcPts val="0"/>
              </a:spcAft>
              <a:buSzPts val="1600"/>
              <a:buNone/>
              <a:defRPr sz="1600"/>
            </a:lvl2pPr>
            <a:lvl3pPr lvl="2" rtl="0" algn="ctr">
              <a:lnSpc>
                <a:spcPct val="100000"/>
              </a:lnSpc>
              <a:spcBef>
                <a:spcPts val="0"/>
              </a:spcBef>
              <a:spcAft>
                <a:spcPts val="0"/>
              </a:spcAft>
              <a:buSzPts val="1600"/>
              <a:buNone/>
              <a:defRPr sz="1600"/>
            </a:lvl3pPr>
            <a:lvl4pPr lvl="3" rtl="0" algn="ctr">
              <a:lnSpc>
                <a:spcPct val="100000"/>
              </a:lnSpc>
              <a:spcBef>
                <a:spcPts val="0"/>
              </a:spcBef>
              <a:spcAft>
                <a:spcPts val="0"/>
              </a:spcAft>
              <a:buSzPts val="1600"/>
              <a:buNone/>
              <a:defRPr sz="1600"/>
            </a:lvl4pPr>
            <a:lvl5pPr lvl="4" rtl="0" algn="ctr">
              <a:lnSpc>
                <a:spcPct val="100000"/>
              </a:lnSpc>
              <a:spcBef>
                <a:spcPts val="0"/>
              </a:spcBef>
              <a:spcAft>
                <a:spcPts val="0"/>
              </a:spcAft>
              <a:buSzPts val="1600"/>
              <a:buNone/>
              <a:defRPr sz="1600"/>
            </a:lvl5pPr>
            <a:lvl6pPr lvl="5" rtl="0" algn="ctr">
              <a:lnSpc>
                <a:spcPct val="100000"/>
              </a:lnSpc>
              <a:spcBef>
                <a:spcPts val="0"/>
              </a:spcBef>
              <a:spcAft>
                <a:spcPts val="0"/>
              </a:spcAft>
              <a:buSzPts val="1600"/>
              <a:buNone/>
              <a:defRPr sz="1600"/>
            </a:lvl6pPr>
            <a:lvl7pPr lvl="6" rtl="0" algn="ctr">
              <a:lnSpc>
                <a:spcPct val="100000"/>
              </a:lnSpc>
              <a:spcBef>
                <a:spcPts val="0"/>
              </a:spcBef>
              <a:spcAft>
                <a:spcPts val="0"/>
              </a:spcAft>
              <a:buSzPts val="1600"/>
              <a:buNone/>
              <a:defRPr sz="1600"/>
            </a:lvl7pPr>
            <a:lvl8pPr lvl="7" rtl="0" algn="ctr">
              <a:lnSpc>
                <a:spcPct val="100000"/>
              </a:lnSpc>
              <a:spcBef>
                <a:spcPts val="0"/>
              </a:spcBef>
              <a:spcAft>
                <a:spcPts val="0"/>
              </a:spcAft>
              <a:buSzPts val="1600"/>
              <a:buNone/>
              <a:defRPr sz="1600"/>
            </a:lvl8pPr>
            <a:lvl9pPr lvl="8" rtl="0" algn="ctr">
              <a:lnSpc>
                <a:spcPct val="100000"/>
              </a:lnSpc>
              <a:spcBef>
                <a:spcPts val="0"/>
              </a:spcBef>
              <a:spcAft>
                <a:spcPts val="0"/>
              </a:spcAft>
              <a:buSzPts val="1600"/>
              <a:buNone/>
              <a:defRPr sz="1600"/>
            </a:lvl9pPr>
          </a:lstStyle>
          <a:p/>
        </p:txBody>
      </p:sp>
      <p:sp>
        <p:nvSpPr>
          <p:cNvPr id="2009" name="Google Shape;2009;p77"/>
          <p:cNvSpPr txBox="1"/>
          <p:nvPr>
            <p:ph idx="2" type="body"/>
          </p:nvPr>
        </p:nvSpPr>
        <p:spPr>
          <a:xfrm>
            <a:off x="1000300" y="2092650"/>
            <a:ext cx="3211500" cy="24051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2010" name="Google Shape;2010;p77"/>
          <p:cNvSpPr txBox="1"/>
          <p:nvPr>
            <p:ph type="title"/>
          </p:nvPr>
        </p:nvSpPr>
        <p:spPr>
          <a:xfrm>
            <a:off x="1191600" y="445000"/>
            <a:ext cx="67608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5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2011" name="Shape 2011"/>
        <p:cNvGrpSpPr/>
        <p:nvPr/>
      </p:nvGrpSpPr>
      <p:grpSpPr>
        <a:xfrm>
          <a:off x="0" y="0"/>
          <a:ext cx="0" cy="0"/>
          <a:chOff x="0" y="0"/>
          <a:chExt cx="0" cy="0"/>
        </a:xfrm>
      </p:grpSpPr>
      <p:sp>
        <p:nvSpPr>
          <p:cNvPr id="2012" name="Google Shape;2012;p78"/>
          <p:cNvSpPr txBox="1"/>
          <p:nvPr>
            <p:ph type="title"/>
          </p:nvPr>
        </p:nvSpPr>
        <p:spPr>
          <a:xfrm>
            <a:off x="1191600" y="445000"/>
            <a:ext cx="67608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5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grpSp>
        <p:nvGrpSpPr>
          <p:cNvPr id="2013" name="Google Shape;2013;p78"/>
          <p:cNvGrpSpPr/>
          <p:nvPr/>
        </p:nvGrpSpPr>
        <p:grpSpPr>
          <a:xfrm>
            <a:off x="7952395" y="498215"/>
            <a:ext cx="1173136" cy="466267"/>
            <a:chOff x="8031270" y="500028"/>
            <a:chExt cx="1173136" cy="466267"/>
          </a:xfrm>
        </p:grpSpPr>
        <p:grpSp>
          <p:nvGrpSpPr>
            <p:cNvPr id="2014" name="Google Shape;2014;p78"/>
            <p:cNvGrpSpPr/>
            <p:nvPr/>
          </p:nvGrpSpPr>
          <p:grpSpPr>
            <a:xfrm>
              <a:off x="8031270" y="680572"/>
              <a:ext cx="1173136" cy="285723"/>
              <a:chOff x="423350" y="-1313925"/>
              <a:chExt cx="834675" cy="203275"/>
            </a:xfrm>
          </p:grpSpPr>
          <p:sp>
            <p:nvSpPr>
              <p:cNvPr id="2015" name="Google Shape;2015;p78"/>
              <p:cNvSpPr/>
              <p:nvPr/>
            </p:nvSpPr>
            <p:spPr>
              <a:xfrm>
                <a:off x="423350" y="-1313925"/>
                <a:ext cx="57000" cy="54850"/>
              </a:xfrm>
              <a:custGeom>
                <a:rect b="b" l="l" r="r" t="t"/>
                <a:pathLst>
                  <a:path extrusionOk="0" h="2194" w="2280">
                    <a:moveTo>
                      <a:pt x="1184" y="0"/>
                    </a:moveTo>
                    <a:cubicBezTo>
                      <a:pt x="740" y="0"/>
                      <a:pt x="341" y="268"/>
                      <a:pt x="170" y="678"/>
                    </a:cubicBezTo>
                    <a:cubicBezTo>
                      <a:pt x="1" y="1087"/>
                      <a:pt x="95" y="1559"/>
                      <a:pt x="408" y="1873"/>
                    </a:cubicBezTo>
                    <a:cubicBezTo>
                      <a:pt x="618" y="2083"/>
                      <a:pt x="898" y="2194"/>
                      <a:pt x="1183" y="2194"/>
                    </a:cubicBezTo>
                    <a:cubicBezTo>
                      <a:pt x="1325" y="2194"/>
                      <a:pt x="1468" y="2166"/>
                      <a:pt x="1604" y="2110"/>
                    </a:cubicBezTo>
                    <a:cubicBezTo>
                      <a:pt x="2013" y="1941"/>
                      <a:pt x="2280" y="1540"/>
                      <a:pt x="2280" y="1097"/>
                    </a:cubicBezTo>
                    <a:cubicBezTo>
                      <a:pt x="2280" y="491"/>
                      <a:pt x="1789" y="0"/>
                      <a:pt x="118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6" name="Google Shape;2016;p78"/>
              <p:cNvSpPr/>
              <p:nvPr/>
            </p:nvSpPr>
            <p:spPr>
              <a:xfrm>
                <a:off x="617225" y="-1313925"/>
                <a:ext cx="57025" cy="54850"/>
              </a:xfrm>
              <a:custGeom>
                <a:rect b="b" l="l" r="r" t="t"/>
                <a:pathLst>
                  <a:path extrusionOk="0" h="2194" w="2281">
                    <a:moveTo>
                      <a:pt x="1184" y="0"/>
                    </a:moveTo>
                    <a:cubicBezTo>
                      <a:pt x="741" y="0"/>
                      <a:pt x="340" y="268"/>
                      <a:pt x="171" y="678"/>
                    </a:cubicBezTo>
                    <a:cubicBezTo>
                      <a:pt x="0" y="1087"/>
                      <a:pt x="94" y="1559"/>
                      <a:pt x="408" y="1873"/>
                    </a:cubicBezTo>
                    <a:cubicBezTo>
                      <a:pt x="618" y="2083"/>
                      <a:pt x="898" y="2194"/>
                      <a:pt x="1183" y="2194"/>
                    </a:cubicBezTo>
                    <a:cubicBezTo>
                      <a:pt x="1325" y="2194"/>
                      <a:pt x="1468" y="2166"/>
                      <a:pt x="1603" y="2110"/>
                    </a:cubicBezTo>
                    <a:cubicBezTo>
                      <a:pt x="2013" y="1941"/>
                      <a:pt x="2281" y="1540"/>
                      <a:pt x="2279" y="1097"/>
                    </a:cubicBezTo>
                    <a:cubicBezTo>
                      <a:pt x="2279" y="492"/>
                      <a:pt x="1789" y="0"/>
                      <a:pt x="118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7" name="Google Shape;2017;p78"/>
              <p:cNvSpPr/>
              <p:nvPr/>
            </p:nvSpPr>
            <p:spPr>
              <a:xfrm>
                <a:off x="811125" y="-1313925"/>
                <a:ext cx="57000" cy="54850"/>
              </a:xfrm>
              <a:custGeom>
                <a:rect b="b" l="l" r="r" t="t"/>
                <a:pathLst>
                  <a:path extrusionOk="0" h="2194" w="2280">
                    <a:moveTo>
                      <a:pt x="1183" y="0"/>
                    </a:moveTo>
                    <a:cubicBezTo>
                      <a:pt x="739" y="0"/>
                      <a:pt x="339" y="268"/>
                      <a:pt x="170" y="678"/>
                    </a:cubicBezTo>
                    <a:cubicBezTo>
                      <a:pt x="0" y="1087"/>
                      <a:pt x="93" y="1559"/>
                      <a:pt x="407" y="1873"/>
                    </a:cubicBezTo>
                    <a:cubicBezTo>
                      <a:pt x="616" y="2083"/>
                      <a:pt x="897" y="2194"/>
                      <a:pt x="1182" y="2194"/>
                    </a:cubicBezTo>
                    <a:cubicBezTo>
                      <a:pt x="1324" y="2194"/>
                      <a:pt x="1466" y="2166"/>
                      <a:pt x="1602" y="2110"/>
                    </a:cubicBezTo>
                    <a:cubicBezTo>
                      <a:pt x="2011" y="1941"/>
                      <a:pt x="2279" y="1540"/>
                      <a:pt x="2279" y="1097"/>
                    </a:cubicBezTo>
                    <a:cubicBezTo>
                      <a:pt x="2279" y="492"/>
                      <a:pt x="1788" y="0"/>
                      <a:pt x="1183"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8" name="Google Shape;2018;p78"/>
              <p:cNvSpPr/>
              <p:nvPr/>
            </p:nvSpPr>
            <p:spPr>
              <a:xfrm>
                <a:off x="1004975" y="-1313925"/>
                <a:ext cx="57025" cy="54850"/>
              </a:xfrm>
              <a:custGeom>
                <a:rect b="b" l="l" r="r" t="t"/>
                <a:pathLst>
                  <a:path extrusionOk="0" h="2194" w="2281">
                    <a:moveTo>
                      <a:pt x="1183" y="0"/>
                    </a:moveTo>
                    <a:cubicBezTo>
                      <a:pt x="740" y="0"/>
                      <a:pt x="341" y="268"/>
                      <a:pt x="170" y="678"/>
                    </a:cubicBezTo>
                    <a:cubicBezTo>
                      <a:pt x="1" y="1087"/>
                      <a:pt x="95" y="1559"/>
                      <a:pt x="409" y="1873"/>
                    </a:cubicBezTo>
                    <a:cubicBezTo>
                      <a:pt x="618" y="2083"/>
                      <a:pt x="898" y="2194"/>
                      <a:pt x="1183" y="2194"/>
                    </a:cubicBezTo>
                    <a:cubicBezTo>
                      <a:pt x="1324" y="2194"/>
                      <a:pt x="1467" y="2166"/>
                      <a:pt x="1603" y="2110"/>
                    </a:cubicBezTo>
                    <a:cubicBezTo>
                      <a:pt x="2014" y="1941"/>
                      <a:pt x="2280" y="1540"/>
                      <a:pt x="2280" y="1097"/>
                    </a:cubicBezTo>
                    <a:cubicBezTo>
                      <a:pt x="2280" y="492"/>
                      <a:pt x="1790" y="0"/>
                      <a:pt x="1183"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9" name="Google Shape;2019;p78"/>
              <p:cNvSpPr/>
              <p:nvPr/>
            </p:nvSpPr>
            <p:spPr>
              <a:xfrm>
                <a:off x="1201025" y="-1313925"/>
                <a:ext cx="57000" cy="54875"/>
              </a:xfrm>
              <a:custGeom>
                <a:rect b="b" l="l" r="r" t="t"/>
                <a:pathLst>
                  <a:path extrusionOk="0" h="2195" w="2280">
                    <a:moveTo>
                      <a:pt x="1097" y="1"/>
                    </a:moveTo>
                    <a:cubicBezTo>
                      <a:pt x="956" y="1"/>
                      <a:pt x="813" y="28"/>
                      <a:pt x="678" y="84"/>
                    </a:cubicBezTo>
                    <a:cubicBezTo>
                      <a:pt x="267" y="254"/>
                      <a:pt x="0" y="654"/>
                      <a:pt x="0" y="1097"/>
                    </a:cubicBezTo>
                    <a:cubicBezTo>
                      <a:pt x="0" y="1702"/>
                      <a:pt x="491" y="2194"/>
                      <a:pt x="1097" y="2194"/>
                    </a:cubicBezTo>
                    <a:cubicBezTo>
                      <a:pt x="1540" y="2194"/>
                      <a:pt x="1941" y="1926"/>
                      <a:pt x="2110" y="1517"/>
                    </a:cubicBezTo>
                    <a:cubicBezTo>
                      <a:pt x="2280" y="1107"/>
                      <a:pt x="2185" y="635"/>
                      <a:pt x="1872" y="321"/>
                    </a:cubicBezTo>
                    <a:cubicBezTo>
                      <a:pt x="1662" y="112"/>
                      <a:pt x="1382" y="1"/>
                      <a:pt x="109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0" name="Google Shape;2020;p78"/>
              <p:cNvSpPr/>
              <p:nvPr/>
            </p:nvSpPr>
            <p:spPr>
              <a:xfrm>
                <a:off x="425525" y="-1165525"/>
                <a:ext cx="54825" cy="54875"/>
              </a:xfrm>
              <a:custGeom>
                <a:rect b="b" l="l" r="r" t="t"/>
                <a:pathLst>
                  <a:path extrusionOk="0" h="2195" w="2193">
                    <a:moveTo>
                      <a:pt x="1096" y="1"/>
                    </a:moveTo>
                    <a:cubicBezTo>
                      <a:pt x="491" y="1"/>
                      <a:pt x="0" y="492"/>
                      <a:pt x="0" y="1098"/>
                    </a:cubicBezTo>
                    <a:cubicBezTo>
                      <a:pt x="0" y="1703"/>
                      <a:pt x="491" y="2194"/>
                      <a:pt x="1096" y="2194"/>
                    </a:cubicBezTo>
                    <a:cubicBezTo>
                      <a:pt x="1702" y="2194"/>
                      <a:pt x="2193" y="1703"/>
                      <a:pt x="2193" y="1098"/>
                    </a:cubicBezTo>
                    <a:cubicBezTo>
                      <a:pt x="2193" y="492"/>
                      <a:pt x="1702" y="1"/>
                      <a:pt x="109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1" name="Google Shape;2021;p78"/>
              <p:cNvSpPr/>
              <p:nvPr/>
            </p:nvSpPr>
            <p:spPr>
              <a:xfrm>
                <a:off x="619400" y="-1165525"/>
                <a:ext cx="54825" cy="54875"/>
              </a:xfrm>
              <a:custGeom>
                <a:rect b="b" l="l" r="r" t="t"/>
                <a:pathLst>
                  <a:path extrusionOk="0" h="2195" w="2193">
                    <a:moveTo>
                      <a:pt x="1097" y="1"/>
                    </a:moveTo>
                    <a:cubicBezTo>
                      <a:pt x="492" y="1"/>
                      <a:pt x="0" y="492"/>
                      <a:pt x="0" y="1098"/>
                    </a:cubicBezTo>
                    <a:cubicBezTo>
                      <a:pt x="0" y="1703"/>
                      <a:pt x="492" y="2194"/>
                      <a:pt x="1097" y="2194"/>
                    </a:cubicBezTo>
                    <a:cubicBezTo>
                      <a:pt x="1702" y="2194"/>
                      <a:pt x="2192" y="1703"/>
                      <a:pt x="2192" y="1098"/>
                    </a:cubicBezTo>
                    <a:cubicBezTo>
                      <a:pt x="2192" y="492"/>
                      <a:pt x="1702" y="1"/>
                      <a:pt x="109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2" name="Google Shape;2022;p78"/>
              <p:cNvSpPr/>
              <p:nvPr/>
            </p:nvSpPr>
            <p:spPr>
              <a:xfrm>
                <a:off x="811225" y="-1165550"/>
                <a:ext cx="59000" cy="54850"/>
              </a:xfrm>
              <a:custGeom>
                <a:rect b="b" l="l" r="r" t="t"/>
                <a:pathLst>
                  <a:path extrusionOk="0" h="2194" w="2360">
                    <a:moveTo>
                      <a:pt x="1180" y="1"/>
                    </a:moveTo>
                    <a:cubicBezTo>
                      <a:pt x="1122" y="1"/>
                      <a:pt x="1064" y="5"/>
                      <a:pt x="1005" y="15"/>
                    </a:cubicBezTo>
                    <a:cubicBezTo>
                      <a:pt x="407" y="112"/>
                      <a:pt x="1" y="676"/>
                      <a:pt x="98" y="1274"/>
                    </a:cubicBezTo>
                    <a:cubicBezTo>
                      <a:pt x="185" y="1812"/>
                      <a:pt x="650" y="2194"/>
                      <a:pt x="1178" y="2194"/>
                    </a:cubicBezTo>
                    <a:cubicBezTo>
                      <a:pt x="1236" y="2194"/>
                      <a:pt x="1296" y="2189"/>
                      <a:pt x="1355" y="2179"/>
                    </a:cubicBezTo>
                    <a:cubicBezTo>
                      <a:pt x="1953" y="2083"/>
                      <a:pt x="2359" y="1520"/>
                      <a:pt x="2262" y="922"/>
                    </a:cubicBezTo>
                    <a:cubicBezTo>
                      <a:pt x="2175" y="383"/>
                      <a:pt x="1708" y="1"/>
                      <a:pt x="118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3" name="Google Shape;2023;p78"/>
              <p:cNvSpPr/>
              <p:nvPr/>
            </p:nvSpPr>
            <p:spPr>
              <a:xfrm>
                <a:off x="1004975" y="-1165525"/>
                <a:ext cx="57025" cy="54850"/>
              </a:xfrm>
              <a:custGeom>
                <a:rect b="b" l="l" r="r" t="t"/>
                <a:pathLst>
                  <a:path extrusionOk="0" h="2194" w="2281">
                    <a:moveTo>
                      <a:pt x="1183" y="1"/>
                    </a:moveTo>
                    <a:cubicBezTo>
                      <a:pt x="740" y="1"/>
                      <a:pt x="341" y="267"/>
                      <a:pt x="170" y="678"/>
                    </a:cubicBezTo>
                    <a:cubicBezTo>
                      <a:pt x="1" y="1087"/>
                      <a:pt x="95" y="1558"/>
                      <a:pt x="409" y="1872"/>
                    </a:cubicBezTo>
                    <a:cubicBezTo>
                      <a:pt x="619" y="2082"/>
                      <a:pt x="899" y="2194"/>
                      <a:pt x="1185" y="2194"/>
                    </a:cubicBezTo>
                    <a:cubicBezTo>
                      <a:pt x="1326" y="2194"/>
                      <a:pt x="1468" y="2166"/>
                      <a:pt x="1603" y="2110"/>
                    </a:cubicBezTo>
                    <a:cubicBezTo>
                      <a:pt x="2014" y="1940"/>
                      <a:pt x="2280" y="1541"/>
                      <a:pt x="2280" y="1098"/>
                    </a:cubicBezTo>
                    <a:cubicBezTo>
                      <a:pt x="2280" y="491"/>
                      <a:pt x="1790" y="1"/>
                      <a:pt x="1183"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4" name="Google Shape;2024;p78"/>
              <p:cNvSpPr/>
              <p:nvPr/>
            </p:nvSpPr>
            <p:spPr>
              <a:xfrm>
                <a:off x="1201025" y="-1165525"/>
                <a:ext cx="54825" cy="54875"/>
              </a:xfrm>
              <a:custGeom>
                <a:rect b="b" l="l" r="r" t="t"/>
                <a:pathLst>
                  <a:path extrusionOk="0" h="2195" w="2193">
                    <a:moveTo>
                      <a:pt x="1097" y="1"/>
                    </a:moveTo>
                    <a:cubicBezTo>
                      <a:pt x="492" y="1"/>
                      <a:pt x="0" y="492"/>
                      <a:pt x="0" y="1098"/>
                    </a:cubicBezTo>
                    <a:cubicBezTo>
                      <a:pt x="0" y="1703"/>
                      <a:pt x="492" y="2194"/>
                      <a:pt x="1097" y="2194"/>
                    </a:cubicBezTo>
                    <a:cubicBezTo>
                      <a:pt x="1702" y="2194"/>
                      <a:pt x="2193" y="1703"/>
                      <a:pt x="2193" y="1098"/>
                    </a:cubicBezTo>
                    <a:cubicBezTo>
                      <a:pt x="2193" y="492"/>
                      <a:pt x="1702" y="1"/>
                      <a:pt x="109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25" name="Google Shape;2025;p78"/>
            <p:cNvGrpSpPr/>
            <p:nvPr/>
          </p:nvGrpSpPr>
          <p:grpSpPr>
            <a:xfrm>
              <a:off x="8032839" y="500028"/>
              <a:ext cx="1167022" cy="77167"/>
              <a:chOff x="425525" y="-1165550"/>
              <a:chExt cx="830325" cy="54900"/>
            </a:xfrm>
          </p:grpSpPr>
          <p:sp>
            <p:nvSpPr>
              <p:cNvPr id="2026" name="Google Shape;2026;p78"/>
              <p:cNvSpPr/>
              <p:nvPr/>
            </p:nvSpPr>
            <p:spPr>
              <a:xfrm>
                <a:off x="425525" y="-1165525"/>
                <a:ext cx="54825" cy="54875"/>
              </a:xfrm>
              <a:custGeom>
                <a:rect b="b" l="l" r="r" t="t"/>
                <a:pathLst>
                  <a:path extrusionOk="0" h="2195" w="2193">
                    <a:moveTo>
                      <a:pt x="1096" y="1"/>
                    </a:moveTo>
                    <a:cubicBezTo>
                      <a:pt x="491" y="1"/>
                      <a:pt x="0" y="492"/>
                      <a:pt x="0" y="1098"/>
                    </a:cubicBezTo>
                    <a:cubicBezTo>
                      <a:pt x="0" y="1703"/>
                      <a:pt x="491" y="2194"/>
                      <a:pt x="1096" y="2194"/>
                    </a:cubicBezTo>
                    <a:cubicBezTo>
                      <a:pt x="1702" y="2194"/>
                      <a:pt x="2193" y="1703"/>
                      <a:pt x="2193" y="1098"/>
                    </a:cubicBezTo>
                    <a:cubicBezTo>
                      <a:pt x="2193" y="492"/>
                      <a:pt x="1702" y="1"/>
                      <a:pt x="109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7" name="Google Shape;2027;p78"/>
              <p:cNvSpPr/>
              <p:nvPr/>
            </p:nvSpPr>
            <p:spPr>
              <a:xfrm>
                <a:off x="619400" y="-1165525"/>
                <a:ext cx="54825" cy="54875"/>
              </a:xfrm>
              <a:custGeom>
                <a:rect b="b" l="l" r="r" t="t"/>
                <a:pathLst>
                  <a:path extrusionOk="0" h="2195" w="2193">
                    <a:moveTo>
                      <a:pt x="1097" y="1"/>
                    </a:moveTo>
                    <a:cubicBezTo>
                      <a:pt x="492" y="1"/>
                      <a:pt x="0" y="492"/>
                      <a:pt x="0" y="1098"/>
                    </a:cubicBezTo>
                    <a:cubicBezTo>
                      <a:pt x="0" y="1703"/>
                      <a:pt x="492" y="2194"/>
                      <a:pt x="1097" y="2194"/>
                    </a:cubicBezTo>
                    <a:cubicBezTo>
                      <a:pt x="1702" y="2194"/>
                      <a:pt x="2192" y="1703"/>
                      <a:pt x="2192" y="1098"/>
                    </a:cubicBezTo>
                    <a:cubicBezTo>
                      <a:pt x="2192" y="492"/>
                      <a:pt x="1702" y="1"/>
                      <a:pt x="109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8" name="Google Shape;2028;p78"/>
              <p:cNvSpPr/>
              <p:nvPr/>
            </p:nvSpPr>
            <p:spPr>
              <a:xfrm>
                <a:off x="811225" y="-1165550"/>
                <a:ext cx="59000" cy="54850"/>
              </a:xfrm>
              <a:custGeom>
                <a:rect b="b" l="l" r="r" t="t"/>
                <a:pathLst>
                  <a:path extrusionOk="0" h="2194" w="2360">
                    <a:moveTo>
                      <a:pt x="1180" y="1"/>
                    </a:moveTo>
                    <a:cubicBezTo>
                      <a:pt x="1122" y="1"/>
                      <a:pt x="1064" y="5"/>
                      <a:pt x="1005" y="15"/>
                    </a:cubicBezTo>
                    <a:cubicBezTo>
                      <a:pt x="407" y="112"/>
                      <a:pt x="1" y="676"/>
                      <a:pt x="98" y="1274"/>
                    </a:cubicBezTo>
                    <a:cubicBezTo>
                      <a:pt x="185" y="1812"/>
                      <a:pt x="650" y="2194"/>
                      <a:pt x="1178" y="2194"/>
                    </a:cubicBezTo>
                    <a:cubicBezTo>
                      <a:pt x="1236" y="2194"/>
                      <a:pt x="1296" y="2189"/>
                      <a:pt x="1355" y="2179"/>
                    </a:cubicBezTo>
                    <a:cubicBezTo>
                      <a:pt x="1953" y="2083"/>
                      <a:pt x="2359" y="1520"/>
                      <a:pt x="2262" y="922"/>
                    </a:cubicBezTo>
                    <a:cubicBezTo>
                      <a:pt x="2175" y="383"/>
                      <a:pt x="1708" y="1"/>
                      <a:pt x="118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9" name="Google Shape;2029;p78"/>
              <p:cNvSpPr/>
              <p:nvPr/>
            </p:nvSpPr>
            <p:spPr>
              <a:xfrm>
                <a:off x="1004975" y="-1165525"/>
                <a:ext cx="57025" cy="54850"/>
              </a:xfrm>
              <a:custGeom>
                <a:rect b="b" l="l" r="r" t="t"/>
                <a:pathLst>
                  <a:path extrusionOk="0" h="2194" w="2281">
                    <a:moveTo>
                      <a:pt x="1183" y="1"/>
                    </a:moveTo>
                    <a:cubicBezTo>
                      <a:pt x="740" y="1"/>
                      <a:pt x="341" y="267"/>
                      <a:pt x="170" y="678"/>
                    </a:cubicBezTo>
                    <a:cubicBezTo>
                      <a:pt x="1" y="1087"/>
                      <a:pt x="95" y="1558"/>
                      <a:pt x="409" y="1872"/>
                    </a:cubicBezTo>
                    <a:cubicBezTo>
                      <a:pt x="619" y="2082"/>
                      <a:pt x="899" y="2194"/>
                      <a:pt x="1185" y="2194"/>
                    </a:cubicBezTo>
                    <a:cubicBezTo>
                      <a:pt x="1326" y="2194"/>
                      <a:pt x="1468" y="2166"/>
                      <a:pt x="1603" y="2110"/>
                    </a:cubicBezTo>
                    <a:cubicBezTo>
                      <a:pt x="2014" y="1940"/>
                      <a:pt x="2280" y="1541"/>
                      <a:pt x="2280" y="1098"/>
                    </a:cubicBezTo>
                    <a:cubicBezTo>
                      <a:pt x="2280" y="491"/>
                      <a:pt x="1790" y="1"/>
                      <a:pt x="1183"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0" name="Google Shape;2030;p78"/>
              <p:cNvSpPr/>
              <p:nvPr/>
            </p:nvSpPr>
            <p:spPr>
              <a:xfrm>
                <a:off x="1201025" y="-1165525"/>
                <a:ext cx="54825" cy="54875"/>
              </a:xfrm>
              <a:custGeom>
                <a:rect b="b" l="l" r="r" t="t"/>
                <a:pathLst>
                  <a:path extrusionOk="0" h="2195" w="2193">
                    <a:moveTo>
                      <a:pt x="1097" y="1"/>
                    </a:moveTo>
                    <a:cubicBezTo>
                      <a:pt x="492" y="1"/>
                      <a:pt x="0" y="492"/>
                      <a:pt x="0" y="1098"/>
                    </a:cubicBezTo>
                    <a:cubicBezTo>
                      <a:pt x="0" y="1703"/>
                      <a:pt x="492" y="2194"/>
                      <a:pt x="1097" y="2194"/>
                    </a:cubicBezTo>
                    <a:cubicBezTo>
                      <a:pt x="1702" y="2194"/>
                      <a:pt x="2193" y="1703"/>
                      <a:pt x="2193" y="1098"/>
                    </a:cubicBezTo>
                    <a:cubicBezTo>
                      <a:pt x="2193" y="492"/>
                      <a:pt x="1702" y="1"/>
                      <a:pt x="109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2031" name="Google Shape;2031;p78"/>
          <p:cNvSpPr/>
          <p:nvPr/>
        </p:nvSpPr>
        <p:spPr>
          <a:xfrm rot="-5400000">
            <a:off x="704477" y="497951"/>
            <a:ext cx="466792" cy="466792"/>
          </a:xfrm>
          <a:custGeom>
            <a:rect b="b" l="l" r="r" t="t"/>
            <a:pathLst>
              <a:path extrusionOk="0" h="14866" w="14866">
                <a:moveTo>
                  <a:pt x="7433" y="3197"/>
                </a:moveTo>
                <a:cubicBezTo>
                  <a:pt x="9768" y="3197"/>
                  <a:pt x="11669" y="5098"/>
                  <a:pt x="11669" y="7433"/>
                </a:cubicBezTo>
                <a:cubicBezTo>
                  <a:pt x="11669" y="9768"/>
                  <a:pt x="9768" y="11669"/>
                  <a:pt x="7433" y="11669"/>
                </a:cubicBezTo>
                <a:cubicBezTo>
                  <a:pt x="5098" y="11669"/>
                  <a:pt x="3197" y="9768"/>
                  <a:pt x="3197" y="7433"/>
                </a:cubicBezTo>
                <a:cubicBezTo>
                  <a:pt x="3197" y="5096"/>
                  <a:pt x="5098" y="3197"/>
                  <a:pt x="7433" y="3197"/>
                </a:cubicBezTo>
                <a:close/>
                <a:moveTo>
                  <a:pt x="7433" y="1"/>
                </a:moveTo>
                <a:cubicBezTo>
                  <a:pt x="3334" y="1"/>
                  <a:pt x="1" y="3336"/>
                  <a:pt x="1" y="7433"/>
                </a:cubicBezTo>
                <a:cubicBezTo>
                  <a:pt x="1" y="11532"/>
                  <a:pt x="3334" y="14865"/>
                  <a:pt x="7433" y="14865"/>
                </a:cubicBezTo>
                <a:cubicBezTo>
                  <a:pt x="11531" y="14865"/>
                  <a:pt x="14865" y="11532"/>
                  <a:pt x="14865" y="7433"/>
                </a:cubicBezTo>
                <a:cubicBezTo>
                  <a:pt x="14865" y="3336"/>
                  <a:pt x="11532" y="1"/>
                  <a:pt x="743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2" name="Google Shape;2032;p78"/>
          <p:cNvSpPr/>
          <p:nvPr/>
        </p:nvSpPr>
        <p:spPr>
          <a:xfrm rot="-5400000">
            <a:off x="193777" y="497951"/>
            <a:ext cx="466792" cy="466792"/>
          </a:xfrm>
          <a:custGeom>
            <a:rect b="b" l="l" r="r" t="t"/>
            <a:pathLst>
              <a:path extrusionOk="0" h="14866" w="14866">
                <a:moveTo>
                  <a:pt x="7433" y="3197"/>
                </a:moveTo>
                <a:cubicBezTo>
                  <a:pt x="9768" y="3197"/>
                  <a:pt x="11669" y="5098"/>
                  <a:pt x="11669" y="7433"/>
                </a:cubicBezTo>
                <a:cubicBezTo>
                  <a:pt x="11669" y="9768"/>
                  <a:pt x="9768" y="11669"/>
                  <a:pt x="7433" y="11669"/>
                </a:cubicBezTo>
                <a:cubicBezTo>
                  <a:pt x="5098" y="11669"/>
                  <a:pt x="3197" y="9768"/>
                  <a:pt x="3197" y="7433"/>
                </a:cubicBezTo>
                <a:cubicBezTo>
                  <a:pt x="3197" y="5096"/>
                  <a:pt x="5098" y="3197"/>
                  <a:pt x="7433" y="3197"/>
                </a:cubicBezTo>
                <a:close/>
                <a:moveTo>
                  <a:pt x="7433" y="1"/>
                </a:moveTo>
                <a:cubicBezTo>
                  <a:pt x="3334" y="1"/>
                  <a:pt x="1" y="3336"/>
                  <a:pt x="1" y="7433"/>
                </a:cubicBezTo>
                <a:cubicBezTo>
                  <a:pt x="1" y="11532"/>
                  <a:pt x="3334" y="14865"/>
                  <a:pt x="7433" y="14865"/>
                </a:cubicBezTo>
                <a:cubicBezTo>
                  <a:pt x="11531" y="14865"/>
                  <a:pt x="14865" y="11532"/>
                  <a:pt x="14865" y="7433"/>
                </a:cubicBezTo>
                <a:cubicBezTo>
                  <a:pt x="14865" y="3336"/>
                  <a:pt x="11532" y="1"/>
                  <a:pt x="7433"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3" name="Google Shape;2033;p78"/>
          <p:cNvSpPr/>
          <p:nvPr/>
        </p:nvSpPr>
        <p:spPr>
          <a:xfrm rot="-5400000">
            <a:off x="-316923" y="497951"/>
            <a:ext cx="466792" cy="466792"/>
          </a:xfrm>
          <a:custGeom>
            <a:rect b="b" l="l" r="r" t="t"/>
            <a:pathLst>
              <a:path extrusionOk="0" h="14866" w="14866">
                <a:moveTo>
                  <a:pt x="7433" y="3197"/>
                </a:moveTo>
                <a:cubicBezTo>
                  <a:pt x="9768" y="3197"/>
                  <a:pt x="11669" y="5098"/>
                  <a:pt x="11669" y="7433"/>
                </a:cubicBezTo>
                <a:cubicBezTo>
                  <a:pt x="11669" y="9768"/>
                  <a:pt x="9768" y="11669"/>
                  <a:pt x="7433" y="11669"/>
                </a:cubicBezTo>
                <a:cubicBezTo>
                  <a:pt x="5098" y="11669"/>
                  <a:pt x="3197" y="9768"/>
                  <a:pt x="3197" y="7433"/>
                </a:cubicBezTo>
                <a:cubicBezTo>
                  <a:pt x="3197" y="5096"/>
                  <a:pt x="5098" y="3197"/>
                  <a:pt x="7433" y="3197"/>
                </a:cubicBezTo>
                <a:close/>
                <a:moveTo>
                  <a:pt x="7433" y="1"/>
                </a:moveTo>
                <a:cubicBezTo>
                  <a:pt x="3334" y="1"/>
                  <a:pt x="1" y="3336"/>
                  <a:pt x="1" y="7433"/>
                </a:cubicBezTo>
                <a:cubicBezTo>
                  <a:pt x="1" y="11532"/>
                  <a:pt x="3334" y="14865"/>
                  <a:pt x="7433" y="14865"/>
                </a:cubicBezTo>
                <a:cubicBezTo>
                  <a:pt x="11531" y="14865"/>
                  <a:pt x="14865" y="11532"/>
                  <a:pt x="14865" y="7433"/>
                </a:cubicBezTo>
                <a:cubicBezTo>
                  <a:pt x="14865" y="3336"/>
                  <a:pt x="11532" y="1"/>
                  <a:pt x="7433"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4" name="Google Shape;2034;p78"/>
          <p:cNvSpPr/>
          <p:nvPr/>
        </p:nvSpPr>
        <p:spPr>
          <a:xfrm rot="5400000">
            <a:off x="2498100" y="2259000"/>
            <a:ext cx="386400" cy="5382600"/>
          </a:xfrm>
          <a:prstGeom prst="round2SameRect">
            <a:avLst>
              <a:gd fmla="val 50000" name="adj1"/>
              <a:gd fmla="val 0" name="adj2"/>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035" name="Google Shape;2035;p78"/>
          <p:cNvGrpSpPr/>
          <p:nvPr/>
        </p:nvGrpSpPr>
        <p:grpSpPr>
          <a:xfrm>
            <a:off x="-405780" y="4446092"/>
            <a:ext cx="1173136" cy="466267"/>
            <a:chOff x="8031270" y="500028"/>
            <a:chExt cx="1173136" cy="466267"/>
          </a:xfrm>
        </p:grpSpPr>
        <p:grpSp>
          <p:nvGrpSpPr>
            <p:cNvPr id="2036" name="Google Shape;2036;p78"/>
            <p:cNvGrpSpPr/>
            <p:nvPr/>
          </p:nvGrpSpPr>
          <p:grpSpPr>
            <a:xfrm>
              <a:off x="8031270" y="680572"/>
              <a:ext cx="1173136" cy="285723"/>
              <a:chOff x="423350" y="-1313925"/>
              <a:chExt cx="834675" cy="203275"/>
            </a:xfrm>
          </p:grpSpPr>
          <p:sp>
            <p:nvSpPr>
              <p:cNvPr id="2037" name="Google Shape;2037;p78"/>
              <p:cNvSpPr/>
              <p:nvPr/>
            </p:nvSpPr>
            <p:spPr>
              <a:xfrm>
                <a:off x="423350" y="-1313925"/>
                <a:ext cx="57000" cy="54850"/>
              </a:xfrm>
              <a:custGeom>
                <a:rect b="b" l="l" r="r" t="t"/>
                <a:pathLst>
                  <a:path extrusionOk="0" h="2194" w="2280">
                    <a:moveTo>
                      <a:pt x="1184" y="0"/>
                    </a:moveTo>
                    <a:cubicBezTo>
                      <a:pt x="740" y="0"/>
                      <a:pt x="341" y="268"/>
                      <a:pt x="170" y="678"/>
                    </a:cubicBezTo>
                    <a:cubicBezTo>
                      <a:pt x="1" y="1087"/>
                      <a:pt x="95" y="1559"/>
                      <a:pt x="408" y="1873"/>
                    </a:cubicBezTo>
                    <a:cubicBezTo>
                      <a:pt x="618" y="2083"/>
                      <a:pt x="898" y="2194"/>
                      <a:pt x="1183" y="2194"/>
                    </a:cubicBezTo>
                    <a:cubicBezTo>
                      <a:pt x="1325" y="2194"/>
                      <a:pt x="1468" y="2166"/>
                      <a:pt x="1604" y="2110"/>
                    </a:cubicBezTo>
                    <a:cubicBezTo>
                      <a:pt x="2013" y="1941"/>
                      <a:pt x="2280" y="1540"/>
                      <a:pt x="2280" y="1097"/>
                    </a:cubicBezTo>
                    <a:cubicBezTo>
                      <a:pt x="2280" y="491"/>
                      <a:pt x="1789" y="0"/>
                      <a:pt x="1184"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8" name="Google Shape;2038;p78"/>
              <p:cNvSpPr/>
              <p:nvPr/>
            </p:nvSpPr>
            <p:spPr>
              <a:xfrm>
                <a:off x="617225" y="-1313925"/>
                <a:ext cx="57025" cy="54850"/>
              </a:xfrm>
              <a:custGeom>
                <a:rect b="b" l="l" r="r" t="t"/>
                <a:pathLst>
                  <a:path extrusionOk="0" h="2194" w="2281">
                    <a:moveTo>
                      <a:pt x="1184" y="0"/>
                    </a:moveTo>
                    <a:cubicBezTo>
                      <a:pt x="741" y="0"/>
                      <a:pt x="340" y="268"/>
                      <a:pt x="171" y="678"/>
                    </a:cubicBezTo>
                    <a:cubicBezTo>
                      <a:pt x="0" y="1087"/>
                      <a:pt x="94" y="1559"/>
                      <a:pt x="408" y="1873"/>
                    </a:cubicBezTo>
                    <a:cubicBezTo>
                      <a:pt x="618" y="2083"/>
                      <a:pt x="898" y="2194"/>
                      <a:pt x="1183" y="2194"/>
                    </a:cubicBezTo>
                    <a:cubicBezTo>
                      <a:pt x="1325" y="2194"/>
                      <a:pt x="1468" y="2166"/>
                      <a:pt x="1603" y="2110"/>
                    </a:cubicBezTo>
                    <a:cubicBezTo>
                      <a:pt x="2013" y="1941"/>
                      <a:pt x="2281" y="1540"/>
                      <a:pt x="2279" y="1097"/>
                    </a:cubicBezTo>
                    <a:cubicBezTo>
                      <a:pt x="2279" y="492"/>
                      <a:pt x="1789" y="0"/>
                      <a:pt x="1184"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9" name="Google Shape;2039;p78"/>
              <p:cNvSpPr/>
              <p:nvPr/>
            </p:nvSpPr>
            <p:spPr>
              <a:xfrm>
                <a:off x="811125" y="-1313925"/>
                <a:ext cx="57000" cy="54850"/>
              </a:xfrm>
              <a:custGeom>
                <a:rect b="b" l="l" r="r" t="t"/>
                <a:pathLst>
                  <a:path extrusionOk="0" h="2194" w="2280">
                    <a:moveTo>
                      <a:pt x="1183" y="0"/>
                    </a:moveTo>
                    <a:cubicBezTo>
                      <a:pt x="739" y="0"/>
                      <a:pt x="339" y="268"/>
                      <a:pt x="170" y="678"/>
                    </a:cubicBezTo>
                    <a:cubicBezTo>
                      <a:pt x="0" y="1087"/>
                      <a:pt x="93" y="1559"/>
                      <a:pt x="407" y="1873"/>
                    </a:cubicBezTo>
                    <a:cubicBezTo>
                      <a:pt x="616" y="2083"/>
                      <a:pt x="897" y="2194"/>
                      <a:pt x="1182" y="2194"/>
                    </a:cubicBezTo>
                    <a:cubicBezTo>
                      <a:pt x="1324" y="2194"/>
                      <a:pt x="1466" y="2166"/>
                      <a:pt x="1602" y="2110"/>
                    </a:cubicBezTo>
                    <a:cubicBezTo>
                      <a:pt x="2011" y="1941"/>
                      <a:pt x="2279" y="1540"/>
                      <a:pt x="2279" y="1097"/>
                    </a:cubicBezTo>
                    <a:cubicBezTo>
                      <a:pt x="2279" y="492"/>
                      <a:pt x="1788" y="0"/>
                      <a:pt x="1183"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0" name="Google Shape;2040;p78"/>
              <p:cNvSpPr/>
              <p:nvPr/>
            </p:nvSpPr>
            <p:spPr>
              <a:xfrm>
                <a:off x="1004975" y="-1313925"/>
                <a:ext cx="57025" cy="54850"/>
              </a:xfrm>
              <a:custGeom>
                <a:rect b="b" l="l" r="r" t="t"/>
                <a:pathLst>
                  <a:path extrusionOk="0" h="2194" w="2281">
                    <a:moveTo>
                      <a:pt x="1183" y="0"/>
                    </a:moveTo>
                    <a:cubicBezTo>
                      <a:pt x="740" y="0"/>
                      <a:pt x="341" y="268"/>
                      <a:pt x="170" y="678"/>
                    </a:cubicBezTo>
                    <a:cubicBezTo>
                      <a:pt x="1" y="1087"/>
                      <a:pt x="95" y="1559"/>
                      <a:pt x="409" y="1873"/>
                    </a:cubicBezTo>
                    <a:cubicBezTo>
                      <a:pt x="618" y="2083"/>
                      <a:pt x="898" y="2194"/>
                      <a:pt x="1183" y="2194"/>
                    </a:cubicBezTo>
                    <a:cubicBezTo>
                      <a:pt x="1324" y="2194"/>
                      <a:pt x="1467" y="2166"/>
                      <a:pt x="1603" y="2110"/>
                    </a:cubicBezTo>
                    <a:cubicBezTo>
                      <a:pt x="2014" y="1941"/>
                      <a:pt x="2280" y="1540"/>
                      <a:pt x="2280" y="1097"/>
                    </a:cubicBezTo>
                    <a:cubicBezTo>
                      <a:pt x="2280" y="492"/>
                      <a:pt x="1790" y="0"/>
                      <a:pt x="1183"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1" name="Google Shape;2041;p78"/>
              <p:cNvSpPr/>
              <p:nvPr/>
            </p:nvSpPr>
            <p:spPr>
              <a:xfrm>
                <a:off x="1201025" y="-1313925"/>
                <a:ext cx="57000" cy="54875"/>
              </a:xfrm>
              <a:custGeom>
                <a:rect b="b" l="l" r="r" t="t"/>
                <a:pathLst>
                  <a:path extrusionOk="0" h="2195" w="2280">
                    <a:moveTo>
                      <a:pt x="1097" y="1"/>
                    </a:moveTo>
                    <a:cubicBezTo>
                      <a:pt x="956" y="1"/>
                      <a:pt x="813" y="28"/>
                      <a:pt x="678" y="84"/>
                    </a:cubicBezTo>
                    <a:cubicBezTo>
                      <a:pt x="267" y="254"/>
                      <a:pt x="0" y="654"/>
                      <a:pt x="0" y="1097"/>
                    </a:cubicBezTo>
                    <a:cubicBezTo>
                      <a:pt x="0" y="1702"/>
                      <a:pt x="491" y="2194"/>
                      <a:pt x="1097" y="2194"/>
                    </a:cubicBezTo>
                    <a:cubicBezTo>
                      <a:pt x="1540" y="2194"/>
                      <a:pt x="1941" y="1926"/>
                      <a:pt x="2110" y="1517"/>
                    </a:cubicBezTo>
                    <a:cubicBezTo>
                      <a:pt x="2280" y="1107"/>
                      <a:pt x="2185" y="635"/>
                      <a:pt x="1872" y="321"/>
                    </a:cubicBezTo>
                    <a:cubicBezTo>
                      <a:pt x="1662" y="112"/>
                      <a:pt x="1382" y="1"/>
                      <a:pt x="1097"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2" name="Google Shape;2042;p78"/>
              <p:cNvSpPr/>
              <p:nvPr/>
            </p:nvSpPr>
            <p:spPr>
              <a:xfrm>
                <a:off x="425525" y="-1165525"/>
                <a:ext cx="54825" cy="54875"/>
              </a:xfrm>
              <a:custGeom>
                <a:rect b="b" l="l" r="r" t="t"/>
                <a:pathLst>
                  <a:path extrusionOk="0" h="2195" w="2193">
                    <a:moveTo>
                      <a:pt x="1096" y="1"/>
                    </a:moveTo>
                    <a:cubicBezTo>
                      <a:pt x="491" y="1"/>
                      <a:pt x="0" y="492"/>
                      <a:pt x="0" y="1098"/>
                    </a:cubicBezTo>
                    <a:cubicBezTo>
                      <a:pt x="0" y="1703"/>
                      <a:pt x="491" y="2194"/>
                      <a:pt x="1096" y="2194"/>
                    </a:cubicBezTo>
                    <a:cubicBezTo>
                      <a:pt x="1702" y="2194"/>
                      <a:pt x="2193" y="1703"/>
                      <a:pt x="2193" y="1098"/>
                    </a:cubicBezTo>
                    <a:cubicBezTo>
                      <a:pt x="2193" y="492"/>
                      <a:pt x="1702" y="1"/>
                      <a:pt x="1096"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3" name="Google Shape;2043;p78"/>
              <p:cNvSpPr/>
              <p:nvPr/>
            </p:nvSpPr>
            <p:spPr>
              <a:xfrm>
                <a:off x="619400" y="-1165525"/>
                <a:ext cx="54825" cy="54875"/>
              </a:xfrm>
              <a:custGeom>
                <a:rect b="b" l="l" r="r" t="t"/>
                <a:pathLst>
                  <a:path extrusionOk="0" h="2195" w="2193">
                    <a:moveTo>
                      <a:pt x="1097" y="1"/>
                    </a:moveTo>
                    <a:cubicBezTo>
                      <a:pt x="492" y="1"/>
                      <a:pt x="0" y="492"/>
                      <a:pt x="0" y="1098"/>
                    </a:cubicBezTo>
                    <a:cubicBezTo>
                      <a:pt x="0" y="1703"/>
                      <a:pt x="492" y="2194"/>
                      <a:pt x="1097" y="2194"/>
                    </a:cubicBezTo>
                    <a:cubicBezTo>
                      <a:pt x="1702" y="2194"/>
                      <a:pt x="2192" y="1703"/>
                      <a:pt x="2192" y="1098"/>
                    </a:cubicBezTo>
                    <a:cubicBezTo>
                      <a:pt x="2192" y="492"/>
                      <a:pt x="1702" y="1"/>
                      <a:pt x="1097"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4" name="Google Shape;2044;p78"/>
              <p:cNvSpPr/>
              <p:nvPr/>
            </p:nvSpPr>
            <p:spPr>
              <a:xfrm>
                <a:off x="811225" y="-1165550"/>
                <a:ext cx="59000" cy="54850"/>
              </a:xfrm>
              <a:custGeom>
                <a:rect b="b" l="l" r="r" t="t"/>
                <a:pathLst>
                  <a:path extrusionOk="0" h="2194" w="2360">
                    <a:moveTo>
                      <a:pt x="1180" y="1"/>
                    </a:moveTo>
                    <a:cubicBezTo>
                      <a:pt x="1122" y="1"/>
                      <a:pt x="1064" y="5"/>
                      <a:pt x="1005" y="15"/>
                    </a:cubicBezTo>
                    <a:cubicBezTo>
                      <a:pt x="407" y="112"/>
                      <a:pt x="1" y="676"/>
                      <a:pt x="98" y="1274"/>
                    </a:cubicBezTo>
                    <a:cubicBezTo>
                      <a:pt x="185" y="1812"/>
                      <a:pt x="650" y="2194"/>
                      <a:pt x="1178" y="2194"/>
                    </a:cubicBezTo>
                    <a:cubicBezTo>
                      <a:pt x="1236" y="2194"/>
                      <a:pt x="1296" y="2189"/>
                      <a:pt x="1355" y="2179"/>
                    </a:cubicBezTo>
                    <a:cubicBezTo>
                      <a:pt x="1953" y="2083"/>
                      <a:pt x="2359" y="1520"/>
                      <a:pt x="2262" y="922"/>
                    </a:cubicBezTo>
                    <a:cubicBezTo>
                      <a:pt x="2175" y="383"/>
                      <a:pt x="1708" y="1"/>
                      <a:pt x="1180"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5" name="Google Shape;2045;p78"/>
              <p:cNvSpPr/>
              <p:nvPr/>
            </p:nvSpPr>
            <p:spPr>
              <a:xfrm>
                <a:off x="1004975" y="-1165525"/>
                <a:ext cx="57025" cy="54850"/>
              </a:xfrm>
              <a:custGeom>
                <a:rect b="b" l="l" r="r" t="t"/>
                <a:pathLst>
                  <a:path extrusionOk="0" h="2194" w="2281">
                    <a:moveTo>
                      <a:pt x="1183" y="1"/>
                    </a:moveTo>
                    <a:cubicBezTo>
                      <a:pt x="740" y="1"/>
                      <a:pt x="341" y="267"/>
                      <a:pt x="170" y="678"/>
                    </a:cubicBezTo>
                    <a:cubicBezTo>
                      <a:pt x="1" y="1087"/>
                      <a:pt x="95" y="1558"/>
                      <a:pt x="409" y="1872"/>
                    </a:cubicBezTo>
                    <a:cubicBezTo>
                      <a:pt x="619" y="2082"/>
                      <a:pt x="899" y="2194"/>
                      <a:pt x="1185" y="2194"/>
                    </a:cubicBezTo>
                    <a:cubicBezTo>
                      <a:pt x="1326" y="2194"/>
                      <a:pt x="1468" y="2166"/>
                      <a:pt x="1603" y="2110"/>
                    </a:cubicBezTo>
                    <a:cubicBezTo>
                      <a:pt x="2014" y="1940"/>
                      <a:pt x="2280" y="1541"/>
                      <a:pt x="2280" y="1098"/>
                    </a:cubicBezTo>
                    <a:cubicBezTo>
                      <a:pt x="2280" y="491"/>
                      <a:pt x="1790" y="1"/>
                      <a:pt x="1183"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6" name="Google Shape;2046;p78"/>
              <p:cNvSpPr/>
              <p:nvPr/>
            </p:nvSpPr>
            <p:spPr>
              <a:xfrm>
                <a:off x="1201025" y="-1165525"/>
                <a:ext cx="54825" cy="54875"/>
              </a:xfrm>
              <a:custGeom>
                <a:rect b="b" l="l" r="r" t="t"/>
                <a:pathLst>
                  <a:path extrusionOk="0" h="2195" w="2193">
                    <a:moveTo>
                      <a:pt x="1097" y="1"/>
                    </a:moveTo>
                    <a:cubicBezTo>
                      <a:pt x="492" y="1"/>
                      <a:pt x="0" y="492"/>
                      <a:pt x="0" y="1098"/>
                    </a:cubicBezTo>
                    <a:cubicBezTo>
                      <a:pt x="0" y="1703"/>
                      <a:pt x="492" y="2194"/>
                      <a:pt x="1097" y="2194"/>
                    </a:cubicBezTo>
                    <a:cubicBezTo>
                      <a:pt x="1702" y="2194"/>
                      <a:pt x="2193" y="1703"/>
                      <a:pt x="2193" y="1098"/>
                    </a:cubicBezTo>
                    <a:cubicBezTo>
                      <a:pt x="2193" y="492"/>
                      <a:pt x="1702" y="1"/>
                      <a:pt x="1097"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47" name="Google Shape;2047;p78"/>
            <p:cNvGrpSpPr/>
            <p:nvPr/>
          </p:nvGrpSpPr>
          <p:grpSpPr>
            <a:xfrm>
              <a:off x="8032839" y="500028"/>
              <a:ext cx="1167022" cy="77167"/>
              <a:chOff x="425525" y="-1165550"/>
              <a:chExt cx="830325" cy="54900"/>
            </a:xfrm>
          </p:grpSpPr>
          <p:sp>
            <p:nvSpPr>
              <p:cNvPr id="2048" name="Google Shape;2048;p78"/>
              <p:cNvSpPr/>
              <p:nvPr/>
            </p:nvSpPr>
            <p:spPr>
              <a:xfrm>
                <a:off x="425525" y="-1165525"/>
                <a:ext cx="54825" cy="54875"/>
              </a:xfrm>
              <a:custGeom>
                <a:rect b="b" l="l" r="r" t="t"/>
                <a:pathLst>
                  <a:path extrusionOk="0" h="2195" w="2193">
                    <a:moveTo>
                      <a:pt x="1096" y="1"/>
                    </a:moveTo>
                    <a:cubicBezTo>
                      <a:pt x="491" y="1"/>
                      <a:pt x="0" y="492"/>
                      <a:pt x="0" y="1098"/>
                    </a:cubicBezTo>
                    <a:cubicBezTo>
                      <a:pt x="0" y="1703"/>
                      <a:pt x="491" y="2194"/>
                      <a:pt x="1096" y="2194"/>
                    </a:cubicBezTo>
                    <a:cubicBezTo>
                      <a:pt x="1702" y="2194"/>
                      <a:pt x="2193" y="1703"/>
                      <a:pt x="2193" y="1098"/>
                    </a:cubicBezTo>
                    <a:cubicBezTo>
                      <a:pt x="2193" y="492"/>
                      <a:pt x="1702" y="1"/>
                      <a:pt x="1096"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9" name="Google Shape;2049;p78"/>
              <p:cNvSpPr/>
              <p:nvPr/>
            </p:nvSpPr>
            <p:spPr>
              <a:xfrm>
                <a:off x="619400" y="-1165525"/>
                <a:ext cx="54825" cy="54875"/>
              </a:xfrm>
              <a:custGeom>
                <a:rect b="b" l="l" r="r" t="t"/>
                <a:pathLst>
                  <a:path extrusionOk="0" h="2195" w="2193">
                    <a:moveTo>
                      <a:pt x="1097" y="1"/>
                    </a:moveTo>
                    <a:cubicBezTo>
                      <a:pt x="492" y="1"/>
                      <a:pt x="0" y="492"/>
                      <a:pt x="0" y="1098"/>
                    </a:cubicBezTo>
                    <a:cubicBezTo>
                      <a:pt x="0" y="1703"/>
                      <a:pt x="492" y="2194"/>
                      <a:pt x="1097" y="2194"/>
                    </a:cubicBezTo>
                    <a:cubicBezTo>
                      <a:pt x="1702" y="2194"/>
                      <a:pt x="2192" y="1703"/>
                      <a:pt x="2192" y="1098"/>
                    </a:cubicBezTo>
                    <a:cubicBezTo>
                      <a:pt x="2192" y="492"/>
                      <a:pt x="1702" y="1"/>
                      <a:pt x="1097"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0" name="Google Shape;2050;p78"/>
              <p:cNvSpPr/>
              <p:nvPr/>
            </p:nvSpPr>
            <p:spPr>
              <a:xfrm>
                <a:off x="811225" y="-1165550"/>
                <a:ext cx="59000" cy="54850"/>
              </a:xfrm>
              <a:custGeom>
                <a:rect b="b" l="l" r="r" t="t"/>
                <a:pathLst>
                  <a:path extrusionOk="0" h="2194" w="2360">
                    <a:moveTo>
                      <a:pt x="1180" y="1"/>
                    </a:moveTo>
                    <a:cubicBezTo>
                      <a:pt x="1122" y="1"/>
                      <a:pt x="1064" y="5"/>
                      <a:pt x="1005" y="15"/>
                    </a:cubicBezTo>
                    <a:cubicBezTo>
                      <a:pt x="407" y="112"/>
                      <a:pt x="1" y="676"/>
                      <a:pt x="98" y="1274"/>
                    </a:cubicBezTo>
                    <a:cubicBezTo>
                      <a:pt x="185" y="1812"/>
                      <a:pt x="650" y="2194"/>
                      <a:pt x="1178" y="2194"/>
                    </a:cubicBezTo>
                    <a:cubicBezTo>
                      <a:pt x="1236" y="2194"/>
                      <a:pt x="1296" y="2189"/>
                      <a:pt x="1355" y="2179"/>
                    </a:cubicBezTo>
                    <a:cubicBezTo>
                      <a:pt x="1953" y="2083"/>
                      <a:pt x="2359" y="1520"/>
                      <a:pt x="2262" y="922"/>
                    </a:cubicBezTo>
                    <a:cubicBezTo>
                      <a:pt x="2175" y="383"/>
                      <a:pt x="1708" y="1"/>
                      <a:pt x="1180"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1" name="Google Shape;2051;p78"/>
              <p:cNvSpPr/>
              <p:nvPr/>
            </p:nvSpPr>
            <p:spPr>
              <a:xfrm>
                <a:off x="1004975" y="-1165525"/>
                <a:ext cx="57025" cy="54850"/>
              </a:xfrm>
              <a:custGeom>
                <a:rect b="b" l="l" r="r" t="t"/>
                <a:pathLst>
                  <a:path extrusionOk="0" h="2194" w="2281">
                    <a:moveTo>
                      <a:pt x="1183" y="1"/>
                    </a:moveTo>
                    <a:cubicBezTo>
                      <a:pt x="740" y="1"/>
                      <a:pt x="341" y="267"/>
                      <a:pt x="170" y="678"/>
                    </a:cubicBezTo>
                    <a:cubicBezTo>
                      <a:pt x="1" y="1087"/>
                      <a:pt x="95" y="1558"/>
                      <a:pt x="409" y="1872"/>
                    </a:cubicBezTo>
                    <a:cubicBezTo>
                      <a:pt x="619" y="2082"/>
                      <a:pt x="899" y="2194"/>
                      <a:pt x="1185" y="2194"/>
                    </a:cubicBezTo>
                    <a:cubicBezTo>
                      <a:pt x="1326" y="2194"/>
                      <a:pt x="1468" y="2166"/>
                      <a:pt x="1603" y="2110"/>
                    </a:cubicBezTo>
                    <a:cubicBezTo>
                      <a:pt x="2014" y="1940"/>
                      <a:pt x="2280" y="1541"/>
                      <a:pt x="2280" y="1098"/>
                    </a:cubicBezTo>
                    <a:cubicBezTo>
                      <a:pt x="2280" y="491"/>
                      <a:pt x="1790" y="1"/>
                      <a:pt x="1183"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2" name="Google Shape;2052;p78"/>
              <p:cNvSpPr/>
              <p:nvPr/>
            </p:nvSpPr>
            <p:spPr>
              <a:xfrm>
                <a:off x="1201025" y="-1165525"/>
                <a:ext cx="54825" cy="54875"/>
              </a:xfrm>
              <a:custGeom>
                <a:rect b="b" l="l" r="r" t="t"/>
                <a:pathLst>
                  <a:path extrusionOk="0" h="2195" w="2193">
                    <a:moveTo>
                      <a:pt x="1097" y="1"/>
                    </a:moveTo>
                    <a:cubicBezTo>
                      <a:pt x="492" y="1"/>
                      <a:pt x="0" y="492"/>
                      <a:pt x="0" y="1098"/>
                    </a:cubicBezTo>
                    <a:cubicBezTo>
                      <a:pt x="0" y="1703"/>
                      <a:pt x="492" y="2194"/>
                      <a:pt x="1097" y="2194"/>
                    </a:cubicBezTo>
                    <a:cubicBezTo>
                      <a:pt x="1702" y="2194"/>
                      <a:pt x="2193" y="1703"/>
                      <a:pt x="2193" y="1098"/>
                    </a:cubicBezTo>
                    <a:cubicBezTo>
                      <a:pt x="2193" y="492"/>
                      <a:pt x="1702" y="1"/>
                      <a:pt x="1097"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2053" name="Google Shape;2053;p78"/>
          <p:cNvGrpSpPr/>
          <p:nvPr/>
        </p:nvGrpSpPr>
        <p:grpSpPr>
          <a:xfrm>
            <a:off x="8737478" y="3982660"/>
            <a:ext cx="494184" cy="1605257"/>
            <a:chOff x="3250475" y="-1758600"/>
            <a:chExt cx="234700" cy="762375"/>
          </a:xfrm>
        </p:grpSpPr>
        <p:sp>
          <p:nvSpPr>
            <p:cNvPr id="2054" name="Google Shape;2054;p78"/>
            <p:cNvSpPr/>
            <p:nvPr/>
          </p:nvSpPr>
          <p:spPr>
            <a:xfrm>
              <a:off x="3250550" y="-1758600"/>
              <a:ext cx="234625" cy="234625"/>
            </a:xfrm>
            <a:custGeom>
              <a:rect b="b" l="l" r="r" t="t"/>
              <a:pathLst>
                <a:path extrusionOk="0" h="9385" w="9385">
                  <a:moveTo>
                    <a:pt x="8497" y="0"/>
                  </a:moveTo>
                  <a:lnTo>
                    <a:pt x="1" y="8497"/>
                  </a:lnTo>
                  <a:lnTo>
                    <a:pt x="888" y="9385"/>
                  </a:lnTo>
                  <a:lnTo>
                    <a:pt x="9385" y="888"/>
                  </a:lnTo>
                  <a:lnTo>
                    <a:pt x="8497"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5" name="Google Shape;2055;p78"/>
            <p:cNvSpPr/>
            <p:nvPr/>
          </p:nvSpPr>
          <p:spPr>
            <a:xfrm>
              <a:off x="3250475" y="-1653125"/>
              <a:ext cx="234675" cy="234650"/>
            </a:xfrm>
            <a:custGeom>
              <a:rect b="b" l="l" r="r" t="t"/>
              <a:pathLst>
                <a:path extrusionOk="0" h="9386" w="9387">
                  <a:moveTo>
                    <a:pt x="8497" y="1"/>
                  </a:moveTo>
                  <a:lnTo>
                    <a:pt x="1" y="8498"/>
                  </a:lnTo>
                  <a:lnTo>
                    <a:pt x="890" y="9385"/>
                  </a:lnTo>
                  <a:lnTo>
                    <a:pt x="9387" y="889"/>
                  </a:lnTo>
                  <a:lnTo>
                    <a:pt x="8497"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6" name="Google Shape;2056;p78"/>
            <p:cNvSpPr/>
            <p:nvPr/>
          </p:nvSpPr>
          <p:spPr>
            <a:xfrm>
              <a:off x="3250550" y="-1547500"/>
              <a:ext cx="234625" cy="234625"/>
            </a:xfrm>
            <a:custGeom>
              <a:rect b="b" l="l" r="r" t="t"/>
              <a:pathLst>
                <a:path extrusionOk="0" h="9385" w="9385">
                  <a:moveTo>
                    <a:pt x="8497" y="0"/>
                  </a:moveTo>
                  <a:lnTo>
                    <a:pt x="1" y="8497"/>
                  </a:lnTo>
                  <a:lnTo>
                    <a:pt x="888" y="9385"/>
                  </a:lnTo>
                  <a:lnTo>
                    <a:pt x="9385" y="888"/>
                  </a:lnTo>
                  <a:lnTo>
                    <a:pt x="8497"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7" name="Google Shape;2057;p78"/>
            <p:cNvSpPr/>
            <p:nvPr/>
          </p:nvSpPr>
          <p:spPr>
            <a:xfrm>
              <a:off x="3250475" y="-1442025"/>
              <a:ext cx="234675" cy="234650"/>
            </a:xfrm>
            <a:custGeom>
              <a:rect b="b" l="l" r="r" t="t"/>
              <a:pathLst>
                <a:path extrusionOk="0" h="9386" w="9387">
                  <a:moveTo>
                    <a:pt x="8497" y="1"/>
                  </a:moveTo>
                  <a:lnTo>
                    <a:pt x="1" y="8497"/>
                  </a:lnTo>
                  <a:lnTo>
                    <a:pt x="890" y="9385"/>
                  </a:lnTo>
                  <a:lnTo>
                    <a:pt x="9387" y="888"/>
                  </a:lnTo>
                  <a:lnTo>
                    <a:pt x="8497"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8" name="Google Shape;2058;p78"/>
            <p:cNvSpPr/>
            <p:nvPr/>
          </p:nvSpPr>
          <p:spPr>
            <a:xfrm>
              <a:off x="3250550" y="-1230850"/>
              <a:ext cx="234625" cy="234625"/>
            </a:xfrm>
            <a:custGeom>
              <a:rect b="b" l="l" r="r" t="t"/>
              <a:pathLst>
                <a:path extrusionOk="0" h="9385" w="9385">
                  <a:moveTo>
                    <a:pt x="8497" y="0"/>
                  </a:moveTo>
                  <a:lnTo>
                    <a:pt x="1" y="8496"/>
                  </a:lnTo>
                  <a:lnTo>
                    <a:pt x="888" y="9385"/>
                  </a:lnTo>
                  <a:lnTo>
                    <a:pt x="9385" y="888"/>
                  </a:lnTo>
                  <a:lnTo>
                    <a:pt x="8497"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9" name="Google Shape;2059;p78"/>
            <p:cNvSpPr/>
            <p:nvPr/>
          </p:nvSpPr>
          <p:spPr>
            <a:xfrm>
              <a:off x="3250550" y="-1336425"/>
              <a:ext cx="234625" cy="234650"/>
            </a:xfrm>
            <a:custGeom>
              <a:rect b="b" l="l" r="r" t="t"/>
              <a:pathLst>
                <a:path extrusionOk="0" h="9386" w="9385">
                  <a:moveTo>
                    <a:pt x="8497" y="1"/>
                  </a:moveTo>
                  <a:lnTo>
                    <a:pt x="1" y="8497"/>
                  </a:lnTo>
                  <a:lnTo>
                    <a:pt x="888" y="9385"/>
                  </a:lnTo>
                  <a:lnTo>
                    <a:pt x="9385" y="889"/>
                  </a:lnTo>
                  <a:lnTo>
                    <a:pt x="8497"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7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2060" name="Shape 2060"/>
        <p:cNvGrpSpPr/>
        <p:nvPr/>
      </p:nvGrpSpPr>
      <p:grpSpPr>
        <a:xfrm>
          <a:off x="0" y="0"/>
          <a:ext cx="0" cy="0"/>
          <a:chOff x="0" y="0"/>
          <a:chExt cx="0" cy="0"/>
        </a:xfrm>
      </p:grpSpPr>
      <p:sp>
        <p:nvSpPr>
          <p:cNvPr id="2061" name="Google Shape;2061;p79"/>
          <p:cNvSpPr/>
          <p:nvPr/>
        </p:nvSpPr>
        <p:spPr>
          <a:xfrm>
            <a:off x="998349" y="1050425"/>
            <a:ext cx="7147302" cy="3042644"/>
          </a:xfrm>
          <a:custGeom>
            <a:rect b="b" l="l" r="r" t="t"/>
            <a:pathLst>
              <a:path extrusionOk="0" h="38247" w="75733">
                <a:moveTo>
                  <a:pt x="0" y="0"/>
                </a:moveTo>
                <a:lnTo>
                  <a:pt x="0" y="38246"/>
                </a:lnTo>
                <a:lnTo>
                  <a:pt x="75733" y="38246"/>
                </a:lnTo>
                <a:lnTo>
                  <a:pt x="75733" y="0"/>
                </a:lnTo>
                <a:close/>
              </a:path>
            </a:pathLst>
          </a:custGeom>
          <a:solidFill>
            <a:srgbClr val="C52E73">
              <a:alpha val="209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2" name="Google Shape;2062;p79"/>
          <p:cNvSpPr/>
          <p:nvPr/>
        </p:nvSpPr>
        <p:spPr>
          <a:xfrm>
            <a:off x="293200" y="-445637"/>
            <a:ext cx="1970273" cy="1970273"/>
          </a:xfrm>
          <a:custGeom>
            <a:rect b="b" l="l" r="r" t="t"/>
            <a:pathLst>
              <a:path extrusionOk="0" h="45398" w="45398">
                <a:moveTo>
                  <a:pt x="22699" y="0"/>
                </a:moveTo>
                <a:cubicBezTo>
                  <a:pt x="16679" y="0"/>
                  <a:pt x="10906" y="2393"/>
                  <a:pt x="6649" y="6649"/>
                </a:cubicBezTo>
                <a:cubicBezTo>
                  <a:pt x="2391" y="10905"/>
                  <a:pt x="0" y="16678"/>
                  <a:pt x="0" y="22699"/>
                </a:cubicBezTo>
                <a:cubicBezTo>
                  <a:pt x="0" y="28719"/>
                  <a:pt x="2391" y="34492"/>
                  <a:pt x="6649" y="38750"/>
                </a:cubicBezTo>
                <a:cubicBezTo>
                  <a:pt x="10906" y="43006"/>
                  <a:pt x="16679" y="45397"/>
                  <a:pt x="22699" y="45397"/>
                </a:cubicBezTo>
                <a:cubicBezTo>
                  <a:pt x="28719" y="45397"/>
                  <a:pt x="34492" y="43006"/>
                  <a:pt x="38748" y="38750"/>
                </a:cubicBezTo>
                <a:cubicBezTo>
                  <a:pt x="43006" y="34492"/>
                  <a:pt x="45397" y="28719"/>
                  <a:pt x="45397" y="22699"/>
                </a:cubicBezTo>
                <a:cubicBezTo>
                  <a:pt x="45397" y="16678"/>
                  <a:pt x="43006" y="10905"/>
                  <a:pt x="38748" y="6649"/>
                </a:cubicBezTo>
                <a:cubicBezTo>
                  <a:pt x="34492" y="2393"/>
                  <a:pt x="28719" y="0"/>
                  <a:pt x="22699"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3" name="Google Shape;2063;p79"/>
          <p:cNvSpPr/>
          <p:nvPr/>
        </p:nvSpPr>
        <p:spPr>
          <a:xfrm>
            <a:off x="293204" y="4236500"/>
            <a:ext cx="1627700" cy="744150"/>
          </a:xfrm>
          <a:custGeom>
            <a:rect b="b" l="l" r="r" t="t"/>
            <a:pathLst>
              <a:path extrusionOk="0" h="29766" w="65108">
                <a:moveTo>
                  <a:pt x="14884" y="0"/>
                </a:moveTo>
                <a:cubicBezTo>
                  <a:pt x="6664" y="0"/>
                  <a:pt x="1" y="6664"/>
                  <a:pt x="1" y="14882"/>
                </a:cubicBezTo>
                <a:cubicBezTo>
                  <a:pt x="1" y="23102"/>
                  <a:pt x="6664" y="29766"/>
                  <a:pt x="14884" y="29766"/>
                </a:cubicBezTo>
                <a:lnTo>
                  <a:pt x="65107" y="29766"/>
                </a:lnTo>
                <a:lnTo>
                  <a:pt x="65107" y="0"/>
                </a:lnTo>
                <a:close/>
              </a:path>
            </a:pathLst>
          </a:custGeom>
          <a:solidFill>
            <a:srgbClr val="E9B72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064" name="Google Shape;2064;p79"/>
          <p:cNvGrpSpPr/>
          <p:nvPr/>
        </p:nvGrpSpPr>
        <p:grpSpPr>
          <a:xfrm>
            <a:off x="1248829" y="4549738"/>
            <a:ext cx="1182050" cy="117675"/>
            <a:chOff x="546500" y="-1559425"/>
            <a:chExt cx="1182050" cy="117675"/>
          </a:xfrm>
        </p:grpSpPr>
        <p:sp>
          <p:nvSpPr>
            <p:cNvPr id="2065" name="Google Shape;2065;p79"/>
            <p:cNvSpPr/>
            <p:nvPr/>
          </p:nvSpPr>
          <p:spPr>
            <a:xfrm>
              <a:off x="752400" y="-1559425"/>
              <a:ext cx="976150" cy="29425"/>
            </a:xfrm>
            <a:custGeom>
              <a:rect b="b" l="l" r="r" t="t"/>
              <a:pathLst>
                <a:path extrusionOk="0" h="1177" w="39046">
                  <a:moveTo>
                    <a:pt x="1" y="0"/>
                  </a:moveTo>
                  <a:lnTo>
                    <a:pt x="1" y="1176"/>
                  </a:lnTo>
                  <a:lnTo>
                    <a:pt x="39045" y="1176"/>
                  </a:lnTo>
                  <a:lnTo>
                    <a:pt x="39045" y="0"/>
                  </a:ln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6" name="Google Shape;2066;p79"/>
            <p:cNvSpPr/>
            <p:nvPr/>
          </p:nvSpPr>
          <p:spPr>
            <a:xfrm>
              <a:off x="546500" y="-1471175"/>
              <a:ext cx="976100" cy="29425"/>
            </a:xfrm>
            <a:custGeom>
              <a:rect b="b" l="l" r="r" t="t"/>
              <a:pathLst>
                <a:path extrusionOk="0" h="1177" w="39044">
                  <a:moveTo>
                    <a:pt x="1" y="1"/>
                  </a:moveTo>
                  <a:lnTo>
                    <a:pt x="1" y="1177"/>
                  </a:lnTo>
                  <a:lnTo>
                    <a:pt x="39044" y="1177"/>
                  </a:lnTo>
                  <a:lnTo>
                    <a:pt x="39044" y="1"/>
                  </a:ln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067" name="Google Shape;2067;p79"/>
          <p:cNvSpPr txBox="1"/>
          <p:nvPr>
            <p:ph hasCustomPrompt="1" type="title"/>
          </p:nvPr>
        </p:nvSpPr>
        <p:spPr>
          <a:xfrm>
            <a:off x="2230050" y="1364028"/>
            <a:ext cx="4683900" cy="15069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7200"/>
              <a:buNone/>
              <a:defRPr sz="72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2068" name="Google Shape;2068;p79"/>
          <p:cNvSpPr txBox="1"/>
          <p:nvPr>
            <p:ph idx="1" type="body"/>
          </p:nvPr>
        </p:nvSpPr>
        <p:spPr>
          <a:xfrm>
            <a:off x="2385600" y="2806953"/>
            <a:ext cx="4372800" cy="1463400"/>
          </a:xfrm>
          <a:prstGeom prst="rect">
            <a:avLst/>
          </a:prstGeom>
        </p:spPr>
        <p:txBody>
          <a:bodyPr anchorCtr="0" anchor="t" bIns="91425" lIns="91425" spcFirstLastPara="1" rIns="91425" wrap="square" tIns="91425">
            <a:noAutofit/>
          </a:bodyPr>
          <a:lstStyle>
            <a:lvl1pPr indent="-342900" lvl="0" marL="457200" rtl="0" algn="ctr">
              <a:spcBef>
                <a:spcPts val="0"/>
              </a:spcBef>
              <a:spcAft>
                <a:spcPts val="0"/>
              </a:spcAft>
              <a:buSzPts val="1800"/>
              <a:buChar char="●"/>
              <a:defRPr/>
            </a:lvl1pPr>
            <a:lvl2pPr indent="-317500" lvl="1" marL="914400" rtl="0" algn="ctr">
              <a:spcBef>
                <a:spcPts val="1600"/>
              </a:spcBef>
              <a:spcAft>
                <a:spcPts val="0"/>
              </a:spcAft>
              <a:buSzPts val="1400"/>
              <a:buChar char="○"/>
              <a:defRPr/>
            </a:lvl2pPr>
            <a:lvl3pPr indent="-317500" lvl="2" marL="1371600" rtl="0" algn="ctr">
              <a:spcBef>
                <a:spcPts val="1600"/>
              </a:spcBef>
              <a:spcAft>
                <a:spcPts val="0"/>
              </a:spcAft>
              <a:buSzPts val="1400"/>
              <a:buChar char="■"/>
              <a:defRPr/>
            </a:lvl3pPr>
            <a:lvl4pPr indent="-317500" lvl="3" marL="1828800" rtl="0" algn="ctr">
              <a:spcBef>
                <a:spcPts val="1600"/>
              </a:spcBef>
              <a:spcAft>
                <a:spcPts val="0"/>
              </a:spcAft>
              <a:buSzPts val="1400"/>
              <a:buChar char="●"/>
              <a:defRPr/>
            </a:lvl4pPr>
            <a:lvl5pPr indent="-317500" lvl="4" marL="2286000" rtl="0" algn="ctr">
              <a:spcBef>
                <a:spcPts val="1600"/>
              </a:spcBef>
              <a:spcAft>
                <a:spcPts val="0"/>
              </a:spcAft>
              <a:buSzPts val="1400"/>
              <a:buChar char="○"/>
              <a:defRPr/>
            </a:lvl5pPr>
            <a:lvl6pPr indent="-317500" lvl="5" marL="2743200" rtl="0" algn="ctr">
              <a:spcBef>
                <a:spcPts val="1600"/>
              </a:spcBef>
              <a:spcAft>
                <a:spcPts val="0"/>
              </a:spcAft>
              <a:buSzPts val="1400"/>
              <a:buChar char="■"/>
              <a:defRPr/>
            </a:lvl6pPr>
            <a:lvl7pPr indent="-317500" lvl="6" marL="3200400" rtl="0" algn="ctr">
              <a:spcBef>
                <a:spcPts val="1600"/>
              </a:spcBef>
              <a:spcAft>
                <a:spcPts val="0"/>
              </a:spcAft>
              <a:buSzPts val="1400"/>
              <a:buChar char="●"/>
              <a:defRPr/>
            </a:lvl7pPr>
            <a:lvl8pPr indent="-317500" lvl="7" marL="3657600" rtl="0" algn="ctr">
              <a:spcBef>
                <a:spcPts val="1600"/>
              </a:spcBef>
              <a:spcAft>
                <a:spcPts val="0"/>
              </a:spcAft>
              <a:buSzPts val="1400"/>
              <a:buChar char="○"/>
              <a:defRPr/>
            </a:lvl8pPr>
            <a:lvl9pPr indent="-317500" lvl="8" marL="4114800" rtl="0" algn="ctr">
              <a:spcBef>
                <a:spcPts val="1600"/>
              </a:spcBef>
              <a:spcAft>
                <a:spcPts val="1600"/>
              </a:spcAft>
              <a:buSzPts val="1400"/>
              <a:buChar char="■"/>
              <a:defRPr/>
            </a:lvl9pPr>
          </a:lstStyle>
          <a:p/>
        </p:txBody>
      </p:sp>
      <p:sp>
        <p:nvSpPr>
          <p:cNvPr id="2069" name="Google Shape;2069;p79"/>
          <p:cNvSpPr/>
          <p:nvPr/>
        </p:nvSpPr>
        <p:spPr>
          <a:xfrm>
            <a:off x="8563625" y="1050425"/>
            <a:ext cx="192550" cy="3042638"/>
          </a:xfrm>
          <a:custGeom>
            <a:rect b="b" l="l" r="r" t="t"/>
            <a:pathLst>
              <a:path extrusionOk="0" h="52279" w="7702">
                <a:moveTo>
                  <a:pt x="0" y="0"/>
                </a:moveTo>
                <a:lnTo>
                  <a:pt x="0" y="52279"/>
                </a:lnTo>
                <a:lnTo>
                  <a:pt x="7702" y="52279"/>
                </a:lnTo>
                <a:lnTo>
                  <a:pt x="7702" y="0"/>
                </a:ln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070" name="Google Shape;2070;p79"/>
          <p:cNvGrpSpPr/>
          <p:nvPr/>
        </p:nvGrpSpPr>
        <p:grpSpPr>
          <a:xfrm>
            <a:off x="6937927" y="4416888"/>
            <a:ext cx="1818256" cy="442774"/>
            <a:chOff x="423350" y="-1313925"/>
            <a:chExt cx="834675" cy="203275"/>
          </a:xfrm>
        </p:grpSpPr>
        <p:sp>
          <p:nvSpPr>
            <p:cNvPr id="2071" name="Google Shape;2071;p79"/>
            <p:cNvSpPr/>
            <p:nvPr/>
          </p:nvSpPr>
          <p:spPr>
            <a:xfrm>
              <a:off x="423350" y="-1313925"/>
              <a:ext cx="57000" cy="54850"/>
            </a:xfrm>
            <a:custGeom>
              <a:rect b="b" l="l" r="r" t="t"/>
              <a:pathLst>
                <a:path extrusionOk="0" h="2194" w="2280">
                  <a:moveTo>
                    <a:pt x="1184" y="0"/>
                  </a:moveTo>
                  <a:cubicBezTo>
                    <a:pt x="740" y="0"/>
                    <a:pt x="341" y="268"/>
                    <a:pt x="170" y="678"/>
                  </a:cubicBezTo>
                  <a:cubicBezTo>
                    <a:pt x="1" y="1087"/>
                    <a:pt x="95" y="1559"/>
                    <a:pt x="408" y="1873"/>
                  </a:cubicBezTo>
                  <a:cubicBezTo>
                    <a:pt x="618" y="2083"/>
                    <a:pt x="898" y="2194"/>
                    <a:pt x="1183" y="2194"/>
                  </a:cubicBezTo>
                  <a:cubicBezTo>
                    <a:pt x="1325" y="2194"/>
                    <a:pt x="1468" y="2166"/>
                    <a:pt x="1604" y="2110"/>
                  </a:cubicBezTo>
                  <a:cubicBezTo>
                    <a:pt x="2013" y="1941"/>
                    <a:pt x="2280" y="1540"/>
                    <a:pt x="2280" y="1097"/>
                  </a:cubicBezTo>
                  <a:cubicBezTo>
                    <a:pt x="2280" y="491"/>
                    <a:pt x="1789" y="0"/>
                    <a:pt x="1184"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2" name="Google Shape;2072;p79"/>
            <p:cNvSpPr/>
            <p:nvPr/>
          </p:nvSpPr>
          <p:spPr>
            <a:xfrm>
              <a:off x="617225" y="-1313925"/>
              <a:ext cx="57025" cy="54850"/>
            </a:xfrm>
            <a:custGeom>
              <a:rect b="b" l="l" r="r" t="t"/>
              <a:pathLst>
                <a:path extrusionOk="0" h="2194" w="2281">
                  <a:moveTo>
                    <a:pt x="1184" y="0"/>
                  </a:moveTo>
                  <a:cubicBezTo>
                    <a:pt x="741" y="0"/>
                    <a:pt x="340" y="268"/>
                    <a:pt x="171" y="678"/>
                  </a:cubicBezTo>
                  <a:cubicBezTo>
                    <a:pt x="0" y="1087"/>
                    <a:pt x="94" y="1559"/>
                    <a:pt x="408" y="1873"/>
                  </a:cubicBezTo>
                  <a:cubicBezTo>
                    <a:pt x="618" y="2083"/>
                    <a:pt x="898" y="2194"/>
                    <a:pt x="1183" y="2194"/>
                  </a:cubicBezTo>
                  <a:cubicBezTo>
                    <a:pt x="1325" y="2194"/>
                    <a:pt x="1468" y="2166"/>
                    <a:pt x="1603" y="2110"/>
                  </a:cubicBezTo>
                  <a:cubicBezTo>
                    <a:pt x="2013" y="1941"/>
                    <a:pt x="2281" y="1540"/>
                    <a:pt x="2279" y="1097"/>
                  </a:cubicBezTo>
                  <a:cubicBezTo>
                    <a:pt x="2279" y="492"/>
                    <a:pt x="1789" y="0"/>
                    <a:pt x="1184"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3" name="Google Shape;2073;p79"/>
            <p:cNvSpPr/>
            <p:nvPr/>
          </p:nvSpPr>
          <p:spPr>
            <a:xfrm>
              <a:off x="811125" y="-1313925"/>
              <a:ext cx="57000" cy="54850"/>
            </a:xfrm>
            <a:custGeom>
              <a:rect b="b" l="l" r="r" t="t"/>
              <a:pathLst>
                <a:path extrusionOk="0" h="2194" w="2280">
                  <a:moveTo>
                    <a:pt x="1183" y="0"/>
                  </a:moveTo>
                  <a:cubicBezTo>
                    <a:pt x="739" y="0"/>
                    <a:pt x="339" y="268"/>
                    <a:pt x="170" y="678"/>
                  </a:cubicBezTo>
                  <a:cubicBezTo>
                    <a:pt x="0" y="1087"/>
                    <a:pt x="93" y="1559"/>
                    <a:pt x="407" y="1873"/>
                  </a:cubicBezTo>
                  <a:cubicBezTo>
                    <a:pt x="616" y="2083"/>
                    <a:pt x="897" y="2194"/>
                    <a:pt x="1182" y="2194"/>
                  </a:cubicBezTo>
                  <a:cubicBezTo>
                    <a:pt x="1324" y="2194"/>
                    <a:pt x="1466" y="2166"/>
                    <a:pt x="1602" y="2110"/>
                  </a:cubicBezTo>
                  <a:cubicBezTo>
                    <a:pt x="2011" y="1941"/>
                    <a:pt x="2279" y="1540"/>
                    <a:pt x="2279" y="1097"/>
                  </a:cubicBezTo>
                  <a:cubicBezTo>
                    <a:pt x="2279" y="492"/>
                    <a:pt x="1788" y="0"/>
                    <a:pt x="1183"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4" name="Google Shape;2074;p79"/>
            <p:cNvSpPr/>
            <p:nvPr/>
          </p:nvSpPr>
          <p:spPr>
            <a:xfrm>
              <a:off x="1004975" y="-1313925"/>
              <a:ext cx="57025" cy="54850"/>
            </a:xfrm>
            <a:custGeom>
              <a:rect b="b" l="l" r="r" t="t"/>
              <a:pathLst>
                <a:path extrusionOk="0" h="2194" w="2281">
                  <a:moveTo>
                    <a:pt x="1183" y="0"/>
                  </a:moveTo>
                  <a:cubicBezTo>
                    <a:pt x="740" y="0"/>
                    <a:pt x="341" y="268"/>
                    <a:pt x="170" y="678"/>
                  </a:cubicBezTo>
                  <a:cubicBezTo>
                    <a:pt x="1" y="1087"/>
                    <a:pt x="95" y="1559"/>
                    <a:pt x="409" y="1873"/>
                  </a:cubicBezTo>
                  <a:cubicBezTo>
                    <a:pt x="618" y="2083"/>
                    <a:pt x="898" y="2194"/>
                    <a:pt x="1183" y="2194"/>
                  </a:cubicBezTo>
                  <a:cubicBezTo>
                    <a:pt x="1324" y="2194"/>
                    <a:pt x="1467" y="2166"/>
                    <a:pt x="1603" y="2110"/>
                  </a:cubicBezTo>
                  <a:cubicBezTo>
                    <a:pt x="2014" y="1941"/>
                    <a:pt x="2280" y="1540"/>
                    <a:pt x="2280" y="1097"/>
                  </a:cubicBezTo>
                  <a:cubicBezTo>
                    <a:pt x="2280" y="492"/>
                    <a:pt x="1790" y="0"/>
                    <a:pt x="1183"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5" name="Google Shape;2075;p79"/>
            <p:cNvSpPr/>
            <p:nvPr/>
          </p:nvSpPr>
          <p:spPr>
            <a:xfrm>
              <a:off x="1201025" y="-1313925"/>
              <a:ext cx="57000" cy="54875"/>
            </a:xfrm>
            <a:custGeom>
              <a:rect b="b" l="l" r="r" t="t"/>
              <a:pathLst>
                <a:path extrusionOk="0" h="2195" w="2280">
                  <a:moveTo>
                    <a:pt x="1097" y="1"/>
                  </a:moveTo>
                  <a:cubicBezTo>
                    <a:pt x="956" y="1"/>
                    <a:pt x="813" y="28"/>
                    <a:pt x="678" y="84"/>
                  </a:cubicBezTo>
                  <a:cubicBezTo>
                    <a:pt x="267" y="254"/>
                    <a:pt x="0" y="654"/>
                    <a:pt x="0" y="1097"/>
                  </a:cubicBezTo>
                  <a:cubicBezTo>
                    <a:pt x="0" y="1702"/>
                    <a:pt x="491" y="2194"/>
                    <a:pt x="1097" y="2194"/>
                  </a:cubicBezTo>
                  <a:cubicBezTo>
                    <a:pt x="1540" y="2194"/>
                    <a:pt x="1941" y="1926"/>
                    <a:pt x="2110" y="1517"/>
                  </a:cubicBezTo>
                  <a:cubicBezTo>
                    <a:pt x="2280" y="1107"/>
                    <a:pt x="2185" y="635"/>
                    <a:pt x="1872" y="321"/>
                  </a:cubicBezTo>
                  <a:cubicBezTo>
                    <a:pt x="1662" y="112"/>
                    <a:pt x="1382" y="1"/>
                    <a:pt x="1097"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6" name="Google Shape;2076;p79"/>
            <p:cNvSpPr/>
            <p:nvPr/>
          </p:nvSpPr>
          <p:spPr>
            <a:xfrm>
              <a:off x="425525" y="-1165525"/>
              <a:ext cx="54825" cy="54875"/>
            </a:xfrm>
            <a:custGeom>
              <a:rect b="b" l="l" r="r" t="t"/>
              <a:pathLst>
                <a:path extrusionOk="0" h="2195" w="2193">
                  <a:moveTo>
                    <a:pt x="1096" y="1"/>
                  </a:moveTo>
                  <a:cubicBezTo>
                    <a:pt x="491" y="1"/>
                    <a:pt x="0" y="492"/>
                    <a:pt x="0" y="1098"/>
                  </a:cubicBezTo>
                  <a:cubicBezTo>
                    <a:pt x="0" y="1703"/>
                    <a:pt x="491" y="2194"/>
                    <a:pt x="1096" y="2194"/>
                  </a:cubicBezTo>
                  <a:cubicBezTo>
                    <a:pt x="1702" y="2194"/>
                    <a:pt x="2193" y="1703"/>
                    <a:pt x="2193" y="1098"/>
                  </a:cubicBezTo>
                  <a:cubicBezTo>
                    <a:pt x="2193" y="492"/>
                    <a:pt x="1702" y="1"/>
                    <a:pt x="1096"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7" name="Google Shape;2077;p79"/>
            <p:cNvSpPr/>
            <p:nvPr/>
          </p:nvSpPr>
          <p:spPr>
            <a:xfrm>
              <a:off x="619400" y="-1165525"/>
              <a:ext cx="54825" cy="54875"/>
            </a:xfrm>
            <a:custGeom>
              <a:rect b="b" l="l" r="r" t="t"/>
              <a:pathLst>
                <a:path extrusionOk="0" h="2195" w="2193">
                  <a:moveTo>
                    <a:pt x="1097" y="1"/>
                  </a:moveTo>
                  <a:cubicBezTo>
                    <a:pt x="492" y="1"/>
                    <a:pt x="0" y="492"/>
                    <a:pt x="0" y="1098"/>
                  </a:cubicBezTo>
                  <a:cubicBezTo>
                    <a:pt x="0" y="1703"/>
                    <a:pt x="492" y="2194"/>
                    <a:pt x="1097" y="2194"/>
                  </a:cubicBezTo>
                  <a:cubicBezTo>
                    <a:pt x="1702" y="2194"/>
                    <a:pt x="2192" y="1703"/>
                    <a:pt x="2192" y="1098"/>
                  </a:cubicBezTo>
                  <a:cubicBezTo>
                    <a:pt x="2192" y="492"/>
                    <a:pt x="1702" y="1"/>
                    <a:pt x="1097"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8" name="Google Shape;2078;p79"/>
            <p:cNvSpPr/>
            <p:nvPr/>
          </p:nvSpPr>
          <p:spPr>
            <a:xfrm>
              <a:off x="811225" y="-1165550"/>
              <a:ext cx="59000" cy="54850"/>
            </a:xfrm>
            <a:custGeom>
              <a:rect b="b" l="l" r="r" t="t"/>
              <a:pathLst>
                <a:path extrusionOk="0" h="2194" w="2360">
                  <a:moveTo>
                    <a:pt x="1180" y="1"/>
                  </a:moveTo>
                  <a:cubicBezTo>
                    <a:pt x="1122" y="1"/>
                    <a:pt x="1064" y="5"/>
                    <a:pt x="1005" y="15"/>
                  </a:cubicBezTo>
                  <a:cubicBezTo>
                    <a:pt x="407" y="112"/>
                    <a:pt x="1" y="676"/>
                    <a:pt x="98" y="1274"/>
                  </a:cubicBezTo>
                  <a:cubicBezTo>
                    <a:pt x="185" y="1812"/>
                    <a:pt x="650" y="2194"/>
                    <a:pt x="1178" y="2194"/>
                  </a:cubicBezTo>
                  <a:cubicBezTo>
                    <a:pt x="1236" y="2194"/>
                    <a:pt x="1296" y="2189"/>
                    <a:pt x="1355" y="2179"/>
                  </a:cubicBezTo>
                  <a:cubicBezTo>
                    <a:pt x="1953" y="2083"/>
                    <a:pt x="2359" y="1520"/>
                    <a:pt x="2262" y="922"/>
                  </a:cubicBezTo>
                  <a:cubicBezTo>
                    <a:pt x="2175" y="383"/>
                    <a:pt x="1708" y="1"/>
                    <a:pt x="1180"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9" name="Google Shape;2079;p79"/>
            <p:cNvSpPr/>
            <p:nvPr/>
          </p:nvSpPr>
          <p:spPr>
            <a:xfrm>
              <a:off x="1004975" y="-1165525"/>
              <a:ext cx="57025" cy="54850"/>
            </a:xfrm>
            <a:custGeom>
              <a:rect b="b" l="l" r="r" t="t"/>
              <a:pathLst>
                <a:path extrusionOk="0" h="2194" w="2281">
                  <a:moveTo>
                    <a:pt x="1183" y="1"/>
                  </a:moveTo>
                  <a:cubicBezTo>
                    <a:pt x="740" y="1"/>
                    <a:pt x="341" y="267"/>
                    <a:pt x="170" y="678"/>
                  </a:cubicBezTo>
                  <a:cubicBezTo>
                    <a:pt x="1" y="1087"/>
                    <a:pt x="95" y="1558"/>
                    <a:pt x="409" y="1872"/>
                  </a:cubicBezTo>
                  <a:cubicBezTo>
                    <a:pt x="619" y="2082"/>
                    <a:pt x="899" y="2194"/>
                    <a:pt x="1185" y="2194"/>
                  </a:cubicBezTo>
                  <a:cubicBezTo>
                    <a:pt x="1326" y="2194"/>
                    <a:pt x="1468" y="2166"/>
                    <a:pt x="1603" y="2110"/>
                  </a:cubicBezTo>
                  <a:cubicBezTo>
                    <a:pt x="2014" y="1940"/>
                    <a:pt x="2280" y="1541"/>
                    <a:pt x="2280" y="1098"/>
                  </a:cubicBezTo>
                  <a:cubicBezTo>
                    <a:pt x="2280" y="491"/>
                    <a:pt x="1790" y="1"/>
                    <a:pt x="1183"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0" name="Google Shape;2080;p79"/>
            <p:cNvSpPr/>
            <p:nvPr/>
          </p:nvSpPr>
          <p:spPr>
            <a:xfrm>
              <a:off x="1201025" y="-1165525"/>
              <a:ext cx="54825" cy="54875"/>
            </a:xfrm>
            <a:custGeom>
              <a:rect b="b" l="l" r="r" t="t"/>
              <a:pathLst>
                <a:path extrusionOk="0" h="2195" w="2193">
                  <a:moveTo>
                    <a:pt x="1097" y="1"/>
                  </a:moveTo>
                  <a:cubicBezTo>
                    <a:pt x="492" y="1"/>
                    <a:pt x="0" y="492"/>
                    <a:pt x="0" y="1098"/>
                  </a:cubicBezTo>
                  <a:cubicBezTo>
                    <a:pt x="0" y="1703"/>
                    <a:pt x="492" y="2194"/>
                    <a:pt x="1097" y="2194"/>
                  </a:cubicBezTo>
                  <a:cubicBezTo>
                    <a:pt x="1702" y="2194"/>
                    <a:pt x="2193" y="1703"/>
                    <a:pt x="2193" y="1098"/>
                  </a:cubicBezTo>
                  <a:cubicBezTo>
                    <a:pt x="2193" y="492"/>
                    <a:pt x="1702" y="1"/>
                    <a:pt x="1097"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7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solidFill>
          <a:srgbClr val="FFFFFF"/>
        </a:solidFill>
      </p:bgPr>
    </p:bg>
    <p:spTree>
      <p:nvGrpSpPr>
        <p:cNvPr id="2081" name="Shape 2081"/>
        <p:cNvGrpSpPr/>
        <p:nvPr/>
      </p:nvGrpSpPr>
      <p:grpSpPr>
        <a:xfrm>
          <a:off x="0" y="0"/>
          <a:ext cx="0" cy="0"/>
          <a:chOff x="0" y="0"/>
          <a:chExt cx="0" cy="0"/>
        </a:xfrm>
      </p:grpSpPr>
    </p:spTree>
  </p:cSld>
  <p:clrMapOvr>
    <a:masterClrMapping/>
  </p:clrMapOvr>
</p:sldLayout>
</file>

<file path=ppt/slideLayouts/slideLayout7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TITLE_ONLY_1">
    <p:spTree>
      <p:nvGrpSpPr>
        <p:cNvPr id="2082" name="Shape 2082"/>
        <p:cNvGrpSpPr/>
        <p:nvPr/>
      </p:nvGrpSpPr>
      <p:grpSpPr>
        <a:xfrm>
          <a:off x="0" y="0"/>
          <a:ext cx="0" cy="0"/>
          <a:chOff x="0" y="0"/>
          <a:chExt cx="0" cy="0"/>
        </a:xfrm>
      </p:grpSpPr>
      <p:sp>
        <p:nvSpPr>
          <p:cNvPr id="2083" name="Google Shape;2083;p81"/>
          <p:cNvSpPr txBox="1"/>
          <p:nvPr>
            <p:ph type="title"/>
          </p:nvPr>
        </p:nvSpPr>
        <p:spPr>
          <a:xfrm>
            <a:off x="1191600" y="445000"/>
            <a:ext cx="67608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5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grpSp>
        <p:nvGrpSpPr>
          <p:cNvPr id="2084" name="Google Shape;2084;p81"/>
          <p:cNvGrpSpPr/>
          <p:nvPr/>
        </p:nvGrpSpPr>
        <p:grpSpPr>
          <a:xfrm>
            <a:off x="5884980" y="1559397"/>
            <a:ext cx="3213109" cy="3571946"/>
            <a:chOff x="5884980" y="1559397"/>
            <a:chExt cx="3213109" cy="3571946"/>
          </a:xfrm>
        </p:grpSpPr>
        <p:sp>
          <p:nvSpPr>
            <p:cNvPr id="2085" name="Google Shape;2085;p81"/>
            <p:cNvSpPr/>
            <p:nvPr/>
          </p:nvSpPr>
          <p:spPr>
            <a:xfrm>
              <a:off x="8134371" y="1559397"/>
              <a:ext cx="67487" cy="64936"/>
            </a:xfrm>
            <a:custGeom>
              <a:rect b="b" l="l" r="r" t="t"/>
              <a:pathLst>
                <a:path extrusionOk="0" h="1426" w="1482">
                  <a:moveTo>
                    <a:pt x="769" y="0"/>
                  </a:moveTo>
                  <a:cubicBezTo>
                    <a:pt x="481" y="0"/>
                    <a:pt x="221" y="174"/>
                    <a:pt x="111" y="441"/>
                  </a:cubicBezTo>
                  <a:cubicBezTo>
                    <a:pt x="1" y="707"/>
                    <a:pt x="62" y="1013"/>
                    <a:pt x="266" y="1217"/>
                  </a:cubicBezTo>
                  <a:cubicBezTo>
                    <a:pt x="401" y="1353"/>
                    <a:pt x="584" y="1426"/>
                    <a:pt x="769" y="1426"/>
                  </a:cubicBezTo>
                  <a:cubicBezTo>
                    <a:pt x="861" y="1426"/>
                    <a:pt x="954" y="1408"/>
                    <a:pt x="1042" y="1371"/>
                  </a:cubicBezTo>
                  <a:cubicBezTo>
                    <a:pt x="1308" y="1261"/>
                    <a:pt x="1482" y="1002"/>
                    <a:pt x="1482" y="713"/>
                  </a:cubicBezTo>
                  <a:cubicBezTo>
                    <a:pt x="1482" y="320"/>
                    <a:pt x="1164"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6" name="Google Shape;2086;p81"/>
            <p:cNvSpPr/>
            <p:nvPr/>
          </p:nvSpPr>
          <p:spPr>
            <a:xfrm>
              <a:off x="8582510" y="1559397"/>
              <a:ext cx="67487" cy="64936"/>
            </a:xfrm>
            <a:custGeom>
              <a:rect b="b" l="l" r="r" t="t"/>
              <a:pathLst>
                <a:path extrusionOk="0" h="1426" w="1482">
                  <a:moveTo>
                    <a:pt x="769" y="0"/>
                  </a:moveTo>
                  <a:cubicBezTo>
                    <a:pt x="480" y="0"/>
                    <a:pt x="221" y="174"/>
                    <a:pt x="111" y="441"/>
                  </a:cubicBezTo>
                  <a:cubicBezTo>
                    <a:pt x="1" y="707"/>
                    <a:pt x="61" y="1013"/>
                    <a:pt x="266" y="1217"/>
                  </a:cubicBezTo>
                  <a:cubicBezTo>
                    <a:pt x="401" y="1353"/>
                    <a:pt x="583" y="1426"/>
                    <a:pt x="768" y="1426"/>
                  </a:cubicBezTo>
                  <a:cubicBezTo>
                    <a:pt x="860" y="1426"/>
                    <a:pt x="953" y="1408"/>
                    <a:pt x="1041" y="1371"/>
                  </a:cubicBezTo>
                  <a:cubicBezTo>
                    <a:pt x="1308" y="1261"/>
                    <a:pt x="1482" y="1002"/>
                    <a:pt x="1482" y="713"/>
                  </a:cubicBezTo>
                  <a:cubicBezTo>
                    <a:pt x="1482" y="320"/>
                    <a:pt x="1162"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7" name="Google Shape;2087;p81"/>
            <p:cNvSpPr/>
            <p:nvPr/>
          </p:nvSpPr>
          <p:spPr>
            <a:xfrm>
              <a:off x="9030557" y="1559397"/>
              <a:ext cx="67532" cy="64936"/>
            </a:xfrm>
            <a:custGeom>
              <a:rect b="b" l="l" r="r" t="t"/>
              <a:pathLst>
                <a:path extrusionOk="0" h="1426" w="1483">
                  <a:moveTo>
                    <a:pt x="769" y="0"/>
                  </a:moveTo>
                  <a:cubicBezTo>
                    <a:pt x="481" y="0"/>
                    <a:pt x="222" y="174"/>
                    <a:pt x="111" y="441"/>
                  </a:cubicBezTo>
                  <a:cubicBezTo>
                    <a:pt x="1" y="707"/>
                    <a:pt x="63" y="1013"/>
                    <a:pt x="266" y="1217"/>
                  </a:cubicBezTo>
                  <a:cubicBezTo>
                    <a:pt x="402" y="1353"/>
                    <a:pt x="584" y="1426"/>
                    <a:pt x="769" y="1426"/>
                  </a:cubicBezTo>
                  <a:cubicBezTo>
                    <a:pt x="861" y="1426"/>
                    <a:pt x="954" y="1408"/>
                    <a:pt x="1042" y="1371"/>
                  </a:cubicBezTo>
                  <a:cubicBezTo>
                    <a:pt x="1308" y="1261"/>
                    <a:pt x="1482" y="1002"/>
                    <a:pt x="1482" y="713"/>
                  </a:cubicBezTo>
                  <a:cubicBezTo>
                    <a:pt x="1482" y="320"/>
                    <a:pt x="1164"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8" name="Google Shape;2088;p81"/>
            <p:cNvSpPr/>
            <p:nvPr/>
          </p:nvSpPr>
          <p:spPr>
            <a:xfrm>
              <a:off x="8134371" y="1942644"/>
              <a:ext cx="67487" cy="64891"/>
            </a:xfrm>
            <a:custGeom>
              <a:rect b="b" l="l" r="r" t="t"/>
              <a:pathLst>
                <a:path extrusionOk="0" h="1425" w="1482">
                  <a:moveTo>
                    <a:pt x="769" y="0"/>
                  </a:moveTo>
                  <a:cubicBezTo>
                    <a:pt x="481" y="0"/>
                    <a:pt x="221" y="174"/>
                    <a:pt x="111" y="439"/>
                  </a:cubicBezTo>
                  <a:cubicBezTo>
                    <a:pt x="1" y="705"/>
                    <a:pt x="62" y="1012"/>
                    <a:pt x="266" y="1216"/>
                  </a:cubicBezTo>
                  <a:cubicBezTo>
                    <a:pt x="403" y="1352"/>
                    <a:pt x="585" y="1425"/>
                    <a:pt x="771" y="1425"/>
                  </a:cubicBezTo>
                  <a:cubicBezTo>
                    <a:pt x="863" y="1425"/>
                    <a:pt x="955" y="1407"/>
                    <a:pt x="1043" y="1371"/>
                  </a:cubicBezTo>
                  <a:cubicBezTo>
                    <a:pt x="1308" y="1260"/>
                    <a:pt x="1482" y="1000"/>
                    <a:pt x="1482" y="713"/>
                  </a:cubicBezTo>
                  <a:cubicBezTo>
                    <a:pt x="1482" y="318"/>
                    <a:pt x="1164"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9" name="Google Shape;2089;p81"/>
            <p:cNvSpPr/>
            <p:nvPr/>
          </p:nvSpPr>
          <p:spPr>
            <a:xfrm>
              <a:off x="8582510" y="1942644"/>
              <a:ext cx="67487" cy="64891"/>
            </a:xfrm>
            <a:custGeom>
              <a:rect b="b" l="l" r="r" t="t"/>
              <a:pathLst>
                <a:path extrusionOk="0" h="1425" w="1482">
                  <a:moveTo>
                    <a:pt x="769" y="0"/>
                  </a:moveTo>
                  <a:cubicBezTo>
                    <a:pt x="480" y="0"/>
                    <a:pt x="220" y="174"/>
                    <a:pt x="111" y="439"/>
                  </a:cubicBezTo>
                  <a:cubicBezTo>
                    <a:pt x="1" y="705"/>
                    <a:pt x="61" y="1012"/>
                    <a:pt x="266" y="1216"/>
                  </a:cubicBezTo>
                  <a:cubicBezTo>
                    <a:pt x="402" y="1352"/>
                    <a:pt x="584" y="1425"/>
                    <a:pt x="770" y="1425"/>
                  </a:cubicBezTo>
                  <a:cubicBezTo>
                    <a:pt x="861" y="1425"/>
                    <a:pt x="953" y="1407"/>
                    <a:pt x="1041" y="1371"/>
                  </a:cubicBezTo>
                  <a:cubicBezTo>
                    <a:pt x="1308" y="1260"/>
                    <a:pt x="1482" y="1000"/>
                    <a:pt x="1482" y="713"/>
                  </a:cubicBezTo>
                  <a:cubicBezTo>
                    <a:pt x="1482" y="318"/>
                    <a:pt x="1162"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0" name="Google Shape;2090;p81"/>
            <p:cNvSpPr/>
            <p:nvPr/>
          </p:nvSpPr>
          <p:spPr>
            <a:xfrm>
              <a:off x="9030557" y="1942644"/>
              <a:ext cx="67532" cy="64891"/>
            </a:xfrm>
            <a:custGeom>
              <a:rect b="b" l="l" r="r" t="t"/>
              <a:pathLst>
                <a:path extrusionOk="0" h="1425" w="1483">
                  <a:moveTo>
                    <a:pt x="769" y="0"/>
                  </a:moveTo>
                  <a:cubicBezTo>
                    <a:pt x="481" y="0"/>
                    <a:pt x="222" y="174"/>
                    <a:pt x="111" y="439"/>
                  </a:cubicBezTo>
                  <a:cubicBezTo>
                    <a:pt x="1" y="705"/>
                    <a:pt x="63" y="1012"/>
                    <a:pt x="266" y="1216"/>
                  </a:cubicBezTo>
                  <a:cubicBezTo>
                    <a:pt x="403" y="1352"/>
                    <a:pt x="586" y="1425"/>
                    <a:pt x="771" y="1425"/>
                  </a:cubicBezTo>
                  <a:cubicBezTo>
                    <a:pt x="863" y="1425"/>
                    <a:pt x="955" y="1407"/>
                    <a:pt x="1043" y="1371"/>
                  </a:cubicBezTo>
                  <a:cubicBezTo>
                    <a:pt x="1308" y="1260"/>
                    <a:pt x="1482" y="1000"/>
                    <a:pt x="1482" y="713"/>
                  </a:cubicBezTo>
                  <a:cubicBezTo>
                    <a:pt x="1482" y="318"/>
                    <a:pt x="1164"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1" name="Google Shape;2091;p81"/>
            <p:cNvSpPr/>
            <p:nvPr/>
          </p:nvSpPr>
          <p:spPr>
            <a:xfrm>
              <a:off x="8134371" y="2325800"/>
              <a:ext cx="67487" cy="64936"/>
            </a:xfrm>
            <a:custGeom>
              <a:rect b="b" l="l" r="r" t="t"/>
              <a:pathLst>
                <a:path extrusionOk="0" h="1426" w="1482">
                  <a:moveTo>
                    <a:pt x="769" y="0"/>
                  </a:moveTo>
                  <a:cubicBezTo>
                    <a:pt x="481" y="0"/>
                    <a:pt x="221" y="174"/>
                    <a:pt x="111" y="441"/>
                  </a:cubicBezTo>
                  <a:cubicBezTo>
                    <a:pt x="1" y="707"/>
                    <a:pt x="62" y="1013"/>
                    <a:pt x="266" y="1216"/>
                  </a:cubicBezTo>
                  <a:cubicBezTo>
                    <a:pt x="402" y="1353"/>
                    <a:pt x="584" y="1426"/>
                    <a:pt x="770" y="1426"/>
                  </a:cubicBezTo>
                  <a:cubicBezTo>
                    <a:pt x="862" y="1426"/>
                    <a:pt x="955" y="1408"/>
                    <a:pt x="1043" y="1371"/>
                  </a:cubicBezTo>
                  <a:cubicBezTo>
                    <a:pt x="1308" y="1261"/>
                    <a:pt x="1482" y="1002"/>
                    <a:pt x="1482" y="713"/>
                  </a:cubicBezTo>
                  <a:cubicBezTo>
                    <a:pt x="1482" y="320"/>
                    <a:pt x="1164"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2" name="Google Shape;2092;p81"/>
            <p:cNvSpPr/>
            <p:nvPr/>
          </p:nvSpPr>
          <p:spPr>
            <a:xfrm>
              <a:off x="8582510" y="2325800"/>
              <a:ext cx="67487" cy="64936"/>
            </a:xfrm>
            <a:custGeom>
              <a:rect b="b" l="l" r="r" t="t"/>
              <a:pathLst>
                <a:path extrusionOk="0" h="1426" w="1482">
                  <a:moveTo>
                    <a:pt x="769" y="0"/>
                  </a:moveTo>
                  <a:cubicBezTo>
                    <a:pt x="480" y="0"/>
                    <a:pt x="220" y="174"/>
                    <a:pt x="111" y="441"/>
                  </a:cubicBezTo>
                  <a:cubicBezTo>
                    <a:pt x="1" y="707"/>
                    <a:pt x="61" y="1013"/>
                    <a:pt x="266" y="1216"/>
                  </a:cubicBezTo>
                  <a:cubicBezTo>
                    <a:pt x="401" y="1353"/>
                    <a:pt x="583" y="1426"/>
                    <a:pt x="768" y="1426"/>
                  </a:cubicBezTo>
                  <a:cubicBezTo>
                    <a:pt x="860" y="1426"/>
                    <a:pt x="953" y="1408"/>
                    <a:pt x="1041" y="1371"/>
                  </a:cubicBezTo>
                  <a:cubicBezTo>
                    <a:pt x="1308" y="1261"/>
                    <a:pt x="1482" y="1002"/>
                    <a:pt x="1482" y="713"/>
                  </a:cubicBezTo>
                  <a:cubicBezTo>
                    <a:pt x="1482" y="320"/>
                    <a:pt x="1162"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3" name="Google Shape;2093;p81"/>
            <p:cNvSpPr/>
            <p:nvPr/>
          </p:nvSpPr>
          <p:spPr>
            <a:xfrm>
              <a:off x="9030557" y="2325800"/>
              <a:ext cx="67532" cy="64936"/>
            </a:xfrm>
            <a:custGeom>
              <a:rect b="b" l="l" r="r" t="t"/>
              <a:pathLst>
                <a:path extrusionOk="0" h="1426" w="1483">
                  <a:moveTo>
                    <a:pt x="769" y="0"/>
                  </a:moveTo>
                  <a:cubicBezTo>
                    <a:pt x="481" y="0"/>
                    <a:pt x="222" y="174"/>
                    <a:pt x="111" y="441"/>
                  </a:cubicBezTo>
                  <a:cubicBezTo>
                    <a:pt x="1" y="707"/>
                    <a:pt x="63" y="1013"/>
                    <a:pt x="266" y="1216"/>
                  </a:cubicBezTo>
                  <a:cubicBezTo>
                    <a:pt x="403" y="1353"/>
                    <a:pt x="585" y="1426"/>
                    <a:pt x="770" y="1426"/>
                  </a:cubicBezTo>
                  <a:cubicBezTo>
                    <a:pt x="862" y="1426"/>
                    <a:pt x="955" y="1408"/>
                    <a:pt x="1043" y="1371"/>
                  </a:cubicBezTo>
                  <a:cubicBezTo>
                    <a:pt x="1308" y="1261"/>
                    <a:pt x="1482" y="1002"/>
                    <a:pt x="1482" y="713"/>
                  </a:cubicBezTo>
                  <a:cubicBezTo>
                    <a:pt x="1482" y="320"/>
                    <a:pt x="1164"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4" name="Google Shape;2094;p81"/>
            <p:cNvSpPr/>
            <p:nvPr/>
          </p:nvSpPr>
          <p:spPr>
            <a:xfrm>
              <a:off x="8134371" y="2709047"/>
              <a:ext cx="67487" cy="64891"/>
            </a:xfrm>
            <a:custGeom>
              <a:rect b="b" l="l" r="r" t="t"/>
              <a:pathLst>
                <a:path extrusionOk="0" h="1425" w="1482">
                  <a:moveTo>
                    <a:pt x="769" y="0"/>
                  </a:moveTo>
                  <a:cubicBezTo>
                    <a:pt x="481" y="0"/>
                    <a:pt x="221" y="174"/>
                    <a:pt x="111" y="439"/>
                  </a:cubicBezTo>
                  <a:cubicBezTo>
                    <a:pt x="1" y="705"/>
                    <a:pt x="62" y="1012"/>
                    <a:pt x="266" y="1216"/>
                  </a:cubicBezTo>
                  <a:cubicBezTo>
                    <a:pt x="402" y="1352"/>
                    <a:pt x="585" y="1425"/>
                    <a:pt x="770" y="1425"/>
                  </a:cubicBezTo>
                  <a:cubicBezTo>
                    <a:pt x="862" y="1425"/>
                    <a:pt x="954" y="1407"/>
                    <a:pt x="1042" y="1371"/>
                  </a:cubicBezTo>
                  <a:cubicBezTo>
                    <a:pt x="1308" y="1260"/>
                    <a:pt x="1482" y="1000"/>
                    <a:pt x="1482" y="713"/>
                  </a:cubicBezTo>
                  <a:cubicBezTo>
                    <a:pt x="1482" y="318"/>
                    <a:pt x="1164"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5" name="Google Shape;2095;p81"/>
            <p:cNvSpPr/>
            <p:nvPr/>
          </p:nvSpPr>
          <p:spPr>
            <a:xfrm>
              <a:off x="8582510" y="2709047"/>
              <a:ext cx="67487" cy="64891"/>
            </a:xfrm>
            <a:custGeom>
              <a:rect b="b" l="l" r="r" t="t"/>
              <a:pathLst>
                <a:path extrusionOk="0" h="1425" w="1482">
                  <a:moveTo>
                    <a:pt x="769" y="0"/>
                  </a:moveTo>
                  <a:cubicBezTo>
                    <a:pt x="480" y="0"/>
                    <a:pt x="221" y="174"/>
                    <a:pt x="111" y="439"/>
                  </a:cubicBezTo>
                  <a:cubicBezTo>
                    <a:pt x="1" y="705"/>
                    <a:pt x="61" y="1012"/>
                    <a:pt x="266" y="1216"/>
                  </a:cubicBezTo>
                  <a:cubicBezTo>
                    <a:pt x="402" y="1352"/>
                    <a:pt x="584" y="1425"/>
                    <a:pt x="770" y="1425"/>
                  </a:cubicBezTo>
                  <a:cubicBezTo>
                    <a:pt x="861" y="1425"/>
                    <a:pt x="953" y="1407"/>
                    <a:pt x="1041" y="1371"/>
                  </a:cubicBezTo>
                  <a:cubicBezTo>
                    <a:pt x="1308" y="1260"/>
                    <a:pt x="1482" y="1000"/>
                    <a:pt x="1482" y="713"/>
                  </a:cubicBezTo>
                  <a:cubicBezTo>
                    <a:pt x="1482" y="318"/>
                    <a:pt x="1162"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6" name="Google Shape;2096;p81"/>
            <p:cNvSpPr/>
            <p:nvPr/>
          </p:nvSpPr>
          <p:spPr>
            <a:xfrm>
              <a:off x="9030557" y="2709047"/>
              <a:ext cx="67532" cy="64891"/>
            </a:xfrm>
            <a:custGeom>
              <a:rect b="b" l="l" r="r" t="t"/>
              <a:pathLst>
                <a:path extrusionOk="0" h="1425" w="1483">
                  <a:moveTo>
                    <a:pt x="769" y="0"/>
                  </a:moveTo>
                  <a:cubicBezTo>
                    <a:pt x="481" y="0"/>
                    <a:pt x="222" y="174"/>
                    <a:pt x="111" y="439"/>
                  </a:cubicBezTo>
                  <a:cubicBezTo>
                    <a:pt x="1" y="705"/>
                    <a:pt x="63" y="1012"/>
                    <a:pt x="266" y="1216"/>
                  </a:cubicBezTo>
                  <a:cubicBezTo>
                    <a:pt x="402" y="1352"/>
                    <a:pt x="585" y="1425"/>
                    <a:pt x="771" y="1425"/>
                  </a:cubicBezTo>
                  <a:cubicBezTo>
                    <a:pt x="862" y="1425"/>
                    <a:pt x="954" y="1407"/>
                    <a:pt x="1042" y="1371"/>
                  </a:cubicBezTo>
                  <a:cubicBezTo>
                    <a:pt x="1308" y="1260"/>
                    <a:pt x="1482" y="1000"/>
                    <a:pt x="1482" y="713"/>
                  </a:cubicBezTo>
                  <a:cubicBezTo>
                    <a:pt x="1482" y="318"/>
                    <a:pt x="1164"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7" name="Google Shape;2097;p81"/>
            <p:cNvSpPr/>
            <p:nvPr/>
          </p:nvSpPr>
          <p:spPr>
            <a:xfrm>
              <a:off x="8134371" y="3092203"/>
              <a:ext cx="67487" cy="64936"/>
            </a:xfrm>
            <a:custGeom>
              <a:rect b="b" l="l" r="r" t="t"/>
              <a:pathLst>
                <a:path extrusionOk="0" h="1426" w="1482">
                  <a:moveTo>
                    <a:pt x="769" y="0"/>
                  </a:moveTo>
                  <a:cubicBezTo>
                    <a:pt x="481" y="0"/>
                    <a:pt x="221" y="174"/>
                    <a:pt x="111" y="441"/>
                  </a:cubicBezTo>
                  <a:cubicBezTo>
                    <a:pt x="1" y="707"/>
                    <a:pt x="62" y="1013"/>
                    <a:pt x="266" y="1216"/>
                  </a:cubicBezTo>
                  <a:cubicBezTo>
                    <a:pt x="401" y="1353"/>
                    <a:pt x="584" y="1425"/>
                    <a:pt x="769" y="1425"/>
                  </a:cubicBezTo>
                  <a:cubicBezTo>
                    <a:pt x="861" y="1425"/>
                    <a:pt x="954" y="1408"/>
                    <a:pt x="1042" y="1371"/>
                  </a:cubicBezTo>
                  <a:cubicBezTo>
                    <a:pt x="1308" y="1261"/>
                    <a:pt x="1482" y="1001"/>
                    <a:pt x="1482" y="713"/>
                  </a:cubicBezTo>
                  <a:cubicBezTo>
                    <a:pt x="1482" y="320"/>
                    <a:pt x="1164"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8" name="Google Shape;2098;p81"/>
            <p:cNvSpPr/>
            <p:nvPr/>
          </p:nvSpPr>
          <p:spPr>
            <a:xfrm>
              <a:off x="8582510" y="3092203"/>
              <a:ext cx="67487" cy="64936"/>
            </a:xfrm>
            <a:custGeom>
              <a:rect b="b" l="l" r="r" t="t"/>
              <a:pathLst>
                <a:path extrusionOk="0" h="1426" w="1482">
                  <a:moveTo>
                    <a:pt x="769" y="0"/>
                  </a:moveTo>
                  <a:cubicBezTo>
                    <a:pt x="480" y="0"/>
                    <a:pt x="221" y="174"/>
                    <a:pt x="111" y="441"/>
                  </a:cubicBezTo>
                  <a:cubicBezTo>
                    <a:pt x="1" y="707"/>
                    <a:pt x="61" y="1013"/>
                    <a:pt x="266" y="1216"/>
                  </a:cubicBezTo>
                  <a:cubicBezTo>
                    <a:pt x="401" y="1353"/>
                    <a:pt x="583" y="1425"/>
                    <a:pt x="768" y="1425"/>
                  </a:cubicBezTo>
                  <a:cubicBezTo>
                    <a:pt x="860" y="1425"/>
                    <a:pt x="953" y="1408"/>
                    <a:pt x="1041" y="1371"/>
                  </a:cubicBezTo>
                  <a:cubicBezTo>
                    <a:pt x="1308" y="1261"/>
                    <a:pt x="1482" y="1001"/>
                    <a:pt x="1482" y="713"/>
                  </a:cubicBezTo>
                  <a:cubicBezTo>
                    <a:pt x="1482" y="320"/>
                    <a:pt x="1162"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9" name="Google Shape;2099;p81"/>
            <p:cNvSpPr/>
            <p:nvPr/>
          </p:nvSpPr>
          <p:spPr>
            <a:xfrm>
              <a:off x="9030557" y="3092203"/>
              <a:ext cx="67532" cy="64936"/>
            </a:xfrm>
            <a:custGeom>
              <a:rect b="b" l="l" r="r" t="t"/>
              <a:pathLst>
                <a:path extrusionOk="0" h="1426" w="1483">
                  <a:moveTo>
                    <a:pt x="769" y="0"/>
                  </a:moveTo>
                  <a:cubicBezTo>
                    <a:pt x="481" y="0"/>
                    <a:pt x="222" y="174"/>
                    <a:pt x="111" y="441"/>
                  </a:cubicBezTo>
                  <a:cubicBezTo>
                    <a:pt x="1" y="707"/>
                    <a:pt x="63" y="1013"/>
                    <a:pt x="266" y="1216"/>
                  </a:cubicBezTo>
                  <a:cubicBezTo>
                    <a:pt x="402" y="1353"/>
                    <a:pt x="584" y="1425"/>
                    <a:pt x="769" y="1425"/>
                  </a:cubicBezTo>
                  <a:cubicBezTo>
                    <a:pt x="861" y="1425"/>
                    <a:pt x="954" y="1408"/>
                    <a:pt x="1042" y="1371"/>
                  </a:cubicBezTo>
                  <a:cubicBezTo>
                    <a:pt x="1308" y="1261"/>
                    <a:pt x="1482" y="1001"/>
                    <a:pt x="1482" y="713"/>
                  </a:cubicBezTo>
                  <a:cubicBezTo>
                    <a:pt x="1482" y="320"/>
                    <a:pt x="1164"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0" name="Google Shape;2100;p81"/>
            <p:cNvSpPr/>
            <p:nvPr/>
          </p:nvSpPr>
          <p:spPr>
            <a:xfrm>
              <a:off x="8108961" y="1573423"/>
              <a:ext cx="67487" cy="64891"/>
            </a:xfrm>
            <a:custGeom>
              <a:rect b="b" l="l" r="r" t="t"/>
              <a:pathLst>
                <a:path extrusionOk="0" h="1425" w="1482">
                  <a:moveTo>
                    <a:pt x="769" y="0"/>
                  </a:moveTo>
                  <a:cubicBezTo>
                    <a:pt x="481" y="0"/>
                    <a:pt x="221" y="174"/>
                    <a:pt x="111" y="440"/>
                  </a:cubicBezTo>
                  <a:cubicBezTo>
                    <a:pt x="1" y="705"/>
                    <a:pt x="61" y="1013"/>
                    <a:pt x="266" y="1216"/>
                  </a:cubicBezTo>
                  <a:cubicBezTo>
                    <a:pt x="402" y="1352"/>
                    <a:pt x="584" y="1425"/>
                    <a:pt x="770" y="1425"/>
                  </a:cubicBezTo>
                  <a:cubicBezTo>
                    <a:pt x="861" y="1425"/>
                    <a:pt x="953" y="1407"/>
                    <a:pt x="1042" y="1371"/>
                  </a:cubicBezTo>
                  <a:cubicBezTo>
                    <a:pt x="1308" y="1260"/>
                    <a:pt x="1482" y="1001"/>
                    <a:pt x="1482" y="713"/>
                  </a:cubicBezTo>
                  <a:cubicBezTo>
                    <a:pt x="1482" y="318"/>
                    <a:pt x="1162" y="0"/>
                    <a:pt x="769"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1" name="Google Shape;2101;p81"/>
            <p:cNvSpPr/>
            <p:nvPr/>
          </p:nvSpPr>
          <p:spPr>
            <a:xfrm>
              <a:off x="8557054" y="1573423"/>
              <a:ext cx="67487" cy="64891"/>
            </a:xfrm>
            <a:custGeom>
              <a:rect b="b" l="l" r="r" t="t"/>
              <a:pathLst>
                <a:path extrusionOk="0" h="1425" w="1482">
                  <a:moveTo>
                    <a:pt x="769" y="0"/>
                  </a:moveTo>
                  <a:cubicBezTo>
                    <a:pt x="480" y="0"/>
                    <a:pt x="221" y="174"/>
                    <a:pt x="110" y="439"/>
                  </a:cubicBezTo>
                  <a:cubicBezTo>
                    <a:pt x="0" y="705"/>
                    <a:pt x="60" y="1012"/>
                    <a:pt x="265" y="1216"/>
                  </a:cubicBezTo>
                  <a:cubicBezTo>
                    <a:pt x="401" y="1352"/>
                    <a:pt x="583" y="1425"/>
                    <a:pt x="769" y="1425"/>
                  </a:cubicBezTo>
                  <a:cubicBezTo>
                    <a:pt x="861" y="1425"/>
                    <a:pt x="953" y="1407"/>
                    <a:pt x="1041" y="1371"/>
                  </a:cubicBezTo>
                  <a:cubicBezTo>
                    <a:pt x="1307" y="1260"/>
                    <a:pt x="1481" y="1001"/>
                    <a:pt x="1481" y="713"/>
                  </a:cubicBezTo>
                  <a:cubicBezTo>
                    <a:pt x="1481" y="320"/>
                    <a:pt x="1162" y="0"/>
                    <a:pt x="769"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2" name="Google Shape;2102;p81"/>
            <p:cNvSpPr/>
            <p:nvPr/>
          </p:nvSpPr>
          <p:spPr>
            <a:xfrm>
              <a:off x="9005147" y="1573423"/>
              <a:ext cx="67532" cy="64891"/>
            </a:xfrm>
            <a:custGeom>
              <a:rect b="b" l="l" r="r" t="t"/>
              <a:pathLst>
                <a:path extrusionOk="0" h="1425" w="1483">
                  <a:moveTo>
                    <a:pt x="769" y="0"/>
                  </a:moveTo>
                  <a:cubicBezTo>
                    <a:pt x="481" y="0"/>
                    <a:pt x="220" y="174"/>
                    <a:pt x="110" y="440"/>
                  </a:cubicBezTo>
                  <a:cubicBezTo>
                    <a:pt x="1" y="705"/>
                    <a:pt x="61" y="1013"/>
                    <a:pt x="264" y="1216"/>
                  </a:cubicBezTo>
                  <a:cubicBezTo>
                    <a:pt x="402" y="1352"/>
                    <a:pt x="584" y="1425"/>
                    <a:pt x="770" y="1425"/>
                  </a:cubicBezTo>
                  <a:cubicBezTo>
                    <a:pt x="861" y="1425"/>
                    <a:pt x="954" y="1407"/>
                    <a:pt x="1042" y="1371"/>
                  </a:cubicBezTo>
                  <a:cubicBezTo>
                    <a:pt x="1308" y="1260"/>
                    <a:pt x="1482" y="1001"/>
                    <a:pt x="1482" y="713"/>
                  </a:cubicBezTo>
                  <a:cubicBezTo>
                    <a:pt x="1482" y="318"/>
                    <a:pt x="1163" y="0"/>
                    <a:pt x="769"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3" name="Google Shape;2103;p81"/>
            <p:cNvSpPr/>
            <p:nvPr/>
          </p:nvSpPr>
          <p:spPr>
            <a:xfrm>
              <a:off x="8108961" y="1956579"/>
              <a:ext cx="67487" cy="64936"/>
            </a:xfrm>
            <a:custGeom>
              <a:rect b="b" l="l" r="r" t="t"/>
              <a:pathLst>
                <a:path extrusionOk="0" h="1426" w="1482">
                  <a:moveTo>
                    <a:pt x="769" y="0"/>
                  </a:moveTo>
                  <a:cubicBezTo>
                    <a:pt x="481" y="0"/>
                    <a:pt x="221" y="174"/>
                    <a:pt x="111" y="441"/>
                  </a:cubicBezTo>
                  <a:cubicBezTo>
                    <a:pt x="1" y="707"/>
                    <a:pt x="61" y="1013"/>
                    <a:pt x="266" y="1216"/>
                  </a:cubicBezTo>
                  <a:cubicBezTo>
                    <a:pt x="401" y="1353"/>
                    <a:pt x="583" y="1426"/>
                    <a:pt x="768" y="1426"/>
                  </a:cubicBezTo>
                  <a:cubicBezTo>
                    <a:pt x="860" y="1426"/>
                    <a:pt x="953" y="1408"/>
                    <a:pt x="1042" y="1371"/>
                  </a:cubicBezTo>
                  <a:cubicBezTo>
                    <a:pt x="1308" y="1261"/>
                    <a:pt x="1482" y="1002"/>
                    <a:pt x="1482" y="713"/>
                  </a:cubicBezTo>
                  <a:cubicBezTo>
                    <a:pt x="1482" y="320"/>
                    <a:pt x="1162" y="0"/>
                    <a:pt x="769"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4" name="Google Shape;2104;p81"/>
            <p:cNvSpPr/>
            <p:nvPr/>
          </p:nvSpPr>
          <p:spPr>
            <a:xfrm>
              <a:off x="8557054" y="1956579"/>
              <a:ext cx="67487" cy="64936"/>
            </a:xfrm>
            <a:custGeom>
              <a:rect b="b" l="l" r="r" t="t"/>
              <a:pathLst>
                <a:path extrusionOk="0" h="1426" w="1482">
                  <a:moveTo>
                    <a:pt x="769" y="0"/>
                  </a:moveTo>
                  <a:cubicBezTo>
                    <a:pt x="480" y="0"/>
                    <a:pt x="221" y="174"/>
                    <a:pt x="110" y="441"/>
                  </a:cubicBezTo>
                  <a:cubicBezTo>
                    <a:pt x="0" y="707"/>
                    <a:pt x="60" y="1013"/>
                    <a:pt x="265" y="1216"/>
                  </a:cubicBezTo>
                  <a:cubicBezTo>
                    <a:pt x="401" y="1353"/>
                    <a:pt x="583" y="1426"/>
                    <a:pt x="768" y="1426"/>
                  </a:cubicBezTo>
                  <a:cubicBezTo>
                    <a:pt x="860" y="1426"/>
                    <a:pt x="953" y="1408"/>
                    <a:pt x="1041" y="1371"/>
                  </a:cubicBezTo>
                  <a:cubicBezTo>
                    <a:pt x="1307" y="1262"/>
                    <a:pt x="1481" y="1002"/>
                    <a:pt x="1481" y="713"/>
                  </a:cubicBezTo>
                  <a:cubicBezTo>
                    <a:pt x="1481" y="320"/>
                    <a:pt x="1162" y="0"/>
                    <a:pt x="769"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5" name="Google Shape;2105;p81"/>
            <p:cNvSpPr/>
            <p:nvPr/>
          </p:nvSpPr>
          <p:spPr>
            <a:xfrm>
              <a:off x="9005147" y="1956579"/>
              <a:ext cx="67532" cy="64936"/>
            </a:xfrm>
            <a:custGeom>
              <a:rect b="b" l="l" r="r" t="t"/>
              <a:pathLst>
                <a:path extrusionOk="0" h="1426" w="1483">
                  <a:moveTo>
                    <a:pt x="769" y="0"/>
                  </a:moveTo>
                  <a:cubicBezTo>
                    <a:pt x="481" y="0"/>
                    <a:pt x="220" y="174"/>
                    <a:pt x="110" y="441"/>
                  </a:cubicBezTo>
                  <a:cubicBezTo>
                    <a:pt x="1" y="707"/>
                    <a:pt x="61" y="1013"/>
                    <a:pt x="264" y="1216"/>
                  </a:cubicBezTo>
                  <a:cubicBezTo>
                    <a:pt x="401" y="1353"/>
                    <a:pt x="583" y="1426"/>
                    <a:pt x="769" y="1426"/>
                  </a:cubicBezTo>
                  <a:cubicBezTo>
                    <a:pt x="861" y="1426"/>
                    <a:pt x="953" y="1408"/>
                    <a:pt x="1042" y="1371"/>
                  </a:cubicBezTo>
                  <a:cubicBezTo>
                    <a:pt x="1308" y="1261"/>
                    <a:pt x="1482" y="1002"/>
                    <a:pt x="1482" y="713"/>
                  </a:cubicBezTo>
                  <a:cubicBezTo>
                    <a:pt x="1482" y="320"/>
                    <a:pt x="1163" y="0"/>
                    <a:pt x="769"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6" name="Google Shape;2106;p81"/>
            <p:cNvSpPr/>
            <p:nvPr/>
          </p:nvSpPr>
          <p:spPr>
            <a:xfrm>
              <a:off x="8108961" y="2339826"/>
              <a:ext cx="67487" cy="64936"/>
            </a:xfrm>
            <a:custGeom>
              <a:rect b="b" l="l" r="r" t="t"/>
              <a:pathLst>
                <a:path extrusionOk="0" h="1426" w="1482">
                  <a:moveTo>
                    <a:pt x="769" y="0"/>
                  </a:moveTo>
                  <a:cubicBezTo>
                    <a:pt x="481" y="0"/>
                    <a:pt x="220" y="174"/>
                    <a:pt x="111" y="440"/>
                  </a:cubicBezTo>
                  <a:cubicBezTo>
                    <a:pt x="1" y="707"/>
                    <a:pt x="61" y="1013"/>
                    <a:pt x="266" y="1216"/>
                  </a:cubicBezTo>
                  <a:cubicBezTo>
                    <a:pt x="401" y="1353"/>
                    <a:pt x="583" y="1425"/>
                    <a:pt x="768" y="1425"/>
                  </a:cubicBezTo>
                  <a:cubicBezTo>
                    <a:pt x="860" y="1425"/>
                    <a:pt x="953" y="1407"/>
                    <a:pt x="1042" y="1371"/>
                  </a:cubicBezTo>
                  <a:cubicBezTo>
                    <a:pt x="1308" y="1260"/>
                    <a:pt x="1482" y="1001"/>
                    <a:pt x="1482" y="713"/>
                  </a:cubicBezTo>
                  <a:cubicBezTo>
                    <a:pt x="1482" y="318"/>
                    <a:pt x="1162" y="0"/>
                    <a:pt x="769"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7" name="Google Shape;2107;p81"/>
            <p:cNvSpPr/>
            <p:nvPr/>
          </p:nvSpPr>
          <p:spPr>
            <a:xfrm>
              <a:off x="8557054" y="2339826"/>
              <a:ext cx="67487" cy="64936"/>
            </a:xfrm>
            <a:custGeom>
              <a:rect b="b" l="l" r="r" t="t"/>
              <a:pathLst>
                <a:path extrusionOk="0" h="1426" w="1482">
                  <a:moveTo>
                    <a:pt x="769" y="0"/>
                  </a:moveTo>
                  <a:cubicBezTo>
                    <a:pt x="480" y="0"/>
                    <a:pt x="221" y="174"/>
                    <a:pt x="110" y="440"/>
                  </a:cubicBezTo>
                  <a:cubicBezTo>
                    <a:pt x="0" y="705"/>
                    <a:pt x="60" y="1013"/>
                    <a:pt x="265" y="1216"/>
                  </a:cubicBezTo>
                  <a:cubicBezTo>
                    <a:pt x="401" y="1353"/>
                    <a:pt x="583" y="1425"/>
                    <a:pt x="768" y="1425"/>
                  </a:cubicBezTo>
                  <a:cubicBezTo>
                    <a:pt x="860" y="1425"/>
                    <a:pt x="953" y="1407"/>
                    <a:pt x="1041" y="1371"/>
                  </a:cubicBezTo>
                  <a:cubicBezTo>
                    <a:pt x="1307" y="1260"/>
                    <a:pt x="1481" y="1001"/>
                    <a:pt x="1481" y="713"/>
                  </a:cubicBezTo>
                  <a:cubicBezTo>
                    <a:pt x="1481" y="320"/>
                    <a:pt x="1162" y="0"/>
                    <a:pt x="769"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8" name="Google Shape;2108;p81"/>
            <p:cNvSpPr/>
            <p:nvPr/>
          </p:nvSpPr>
          <p:spPr>
            <a:xfrm>
              <a:off x="9005147" y="2339826"/>
              <a:ext cx="67532" cy="64936"/>
            </a:xfrm>
            <a:custGeom>
              <a:rect b="b" l="l" r="r" t="t"/>
              <a:pathLst>
                <a:path extrusionOk="0" h="1426" w="1483">
                  <a:moveTo>
                    <a:pt x="769" y="0"/>
                  </a:moveTo>
                  <a:cubicBezTo>
                    <a:pt x="481" y="0"/>
                    <a:pt x="220" y="174"/>
                    <a:pt x="110" y="440"/>
                  </a:cubicBezTo>
                  <a:cubicBezTo>
                    <a:pt x="1" y="707"/>
                    <a:pt x="61" y="1013"/>
                    <a:pt x="264" y="1216"/>
                  </a:cubicBezTo>
                  <a:cubicBezTo>
                    <a:pt x="401" y="1353"/>
                    <a:pt x="583" y="1425"/>
                    <a:pt x="769" y="1425"/>
                  </a:cubicBezTo>
                  <a:cubicBezTo>
                    <a:pt x="861" y="1425"/>
                    <a:pt x="953" y="1407"/>
                    <a:pt x="1042" y="1371"/>
                  </a:cubicBezTo>
                  <a:cubicBezTo>
                    <a:pt x="1308" y="1260"/>
                    <a:pt x="1482" y="1001"/>
                    <a:pt x="1482" y="713"/>
                  </a:cubicBezTo>
                  <a:cubicBezTo>
                    <a:pt x="1482" y="318"/>
                    <a:pt x="1163" y="0"/>
                    <a:pt x="769"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9" name="Google Shape;2109;p81"/>
            <p:cNvSpPr/>
            <p:nvPr/>
          </p:nvSpPr>
          <p:spPr>
            <a:xfrm>
              <a:off x="8109052" y="2722799"/>
              <a:ext cx="69809" cy="64982"/>
            </a:xfrm>
            <a:custGeom>
              <a:rect b="b" l="l" r="r" t="t"/>
              <a:pathLst>
                <a:path extrusionOk="0" h="1427" w="1533">
                  <a:moveTo>
                    <a:pt x="769" y="1"/>
                  </a:moveTo>
                  <a:cubicBezTo>
                    <a:pt x="731" y="1"/>
                    <a:pt x="692" y="4"/>
                    <a:pt x="654" y="10"/>
                  </a:cubicBezTo>
                  <a:cubicBezTo>
                    <a:pt x="265" y="72"/>
                    <a:pt x="0" y="439"/>
                    <a:pt x="63" y="827"/>
                  </a:cubicBezTo>
                  <a:cubicBezTo>
                    <a:pt x="120" y="1178"/>
                    <a:pt x="423" y="1427"/>
                    <a:pt x="767" y="1427"/>
                  </a:cubicBezTo>
                  <a:cubicBezTo>
                    <a:pt x="805" y="1427"/>
                    <a:pt x="842" y="1424"/>
                    <a:pt x="881" y="1418"/>
                  </a:cubicBezTo>
                  <a:cubicBezTo>
                    <a:pt x="1269" y="1354"/>
                    <a:pt x="1533" y="989"/>
                    <a:pt x="1471" y="601"/>
                  </a:cubicBezTo>
                  <a:cubicBezTo>
                    <a:pt x="1414" y="251"/>
                    <a:pt x="1112" y="1"/>
                    <a:pt x="769" y="1"/>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0" name="Google Shape;2110;p81"/>
            <p:cNvSpPr/>
            <p:nvPr/>
          </p:nvSpPr>
          <p:spPr>
            <a:xfrm>
              <a:off x="8559331" y="2723437"/>
              <a:ext cx="65346" cy="64936"/>
            </a:xfrm>
            <a:custGeom>
              <a:rect b="b" l="l" r="r" t="t"/>
              <a:pathLst>
                <a:path extrusionOk="0" h="1426" w="1435">
                  <a:moveTo>
                    <a:pt x="715" y="1"/>
                  </a:moveTo>
                  <a:cubicBezTo>
                    <a:pt x="713" y="1"/>
                    <a:pt x="712" y="1"/>
                    <a:pt x="710" y="1"/>
                  </a:cubicBezTo>
                  <a:cubicBezTo>
                    <a:pt x="317" y="5"/>
                    <a:pt x="0" y="327"/>
                    <a:pt x="5" y="721"/>
                  </a:cubicBezTo>
                  <a:cubicBezTo>
                    <a:pt x="9" y="1111"/>
                    <a:pt x="327" y="1426"/>
                    <a:pt x="716" y="1426"/>
                  </a:cubicBezTo>
                  <a:cubicBezTo>
                    <a:pt x="719" y="1426"/>
                    <a:pt x="722" y="1426"/>
                    <a:pt x="724" y="1426"/>
                  </a:cubicBezTo>
                  <a:cubicBezTo>
                    <a:pt x="1118" y="1423"/>
                    <a:pt x="1434" y="1100"/>
                    <a:pt x="1430" y="707"/>
                  </a:cubicBezTo>
                  <a:cubicBezTo>
                    <a:pt x="1425" y="315"/>
                    <a:pt x="1107" y="1"/>
                    <a:pt x="715" y="1"/>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1" name="Google Shape;2111;p81"/>
            <p:cNvSpPr/>
            <p:nvPr/>
          </p:nvSpPr>
          <p:spPr>
            <a:xfrm>
              <a:off x="9007697" y="2722981"/>
              <a:ext cx="64982" cy="64936"/>
            </a:xfrm>
            <a:custGeom>
              <a:rect b="b" l="l" r="r" t="t"/>
              <a:pathLst>
                <a:path extrusionOk="0" h="1426" w="1427">
                  <a:moveTo>
                    <a:pt x="713" y="0"/>
                  </a:moveTo>
                  <a:cubicBezTo>
                    <a:pt x="319" y="0"/>
                    <a:pt x="1" y="320"/>
                    <a:pt x="1" y="713"/>
                  </a:cubicBezTo>
                  <a:cubicBezTo>
                    <a:pt x="1" y="1107"/>
                    <a:pt x="319" y="1425"/>
                    <a:pt x="713" y="1425"/>
                  </a:cubicBezTo>
                  <a:cubicBezTo>
                    <a:pt x="1107" y="1425"/>
                    <a:pt x="1426" y="1107"/>
                    <a:pt x="1426" y="713"/>
                  </a:cubicBezTo>
                  <a:cubicBezTo>
                    <a:pt x="1426" y="320"/>
                    <a:pt x="1107" y="0"/>
                    <a:pt x="713"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2" name="Google Shape;2112;p81"/>
            <p:cNvSpPr/>
            <p:nvPr/>
          </p:nvSpPr>
          <p:spPr>
            <a:xfrm>
              <a:off x="8109097" y="3106001"/>
              <a:ext cx="69763" cy="64982"/>
            </a:xfrm>
            <a:custGeom>
              <a:rect b="b" l="l" r="r" t="t"/>
              <a:pathLst>
                <a:path extrusionOk="0" h="1427" w="1532">
                  <a:moveTo>
                    <a:pt x="766" y="0"/>
                  </a:moveTo>
                  <a:cubicBezTo>
                    <a:pt x="729" y="0"/>
                    <a:pt x="691" y="3"/>
                    <a:pt x="653" y="9"/>
                  </a:cubicBezTo>
                  <a:cubicBezTo>
                    <a:pt x="264" y="73"/>
                    <a:pt x="1" y="438"/>
                    <a:pt x="62" y="827"/>
                  </a:cubicBezTo>
                  <a:cubicBezTo>
                    <a:pt x="119" y="1177"/>
                    <a:pt x="421" y="1426"/>
                    <a:pt x="764" y="1426"/>
                  </a:cubicBezTo>
                  <a:cubicBezTo>
                    <a:pt x="802" y="1426"/>
                    <a:pt x="841" y="1423"/>
                    <a:pt x="880" y="1417"/>
                  </a:cubicBezTo>
                  <a:cubicBezTo>
                    <a:pt x="1268" y="1354"/>
                    <a:pt x="1532" y="988"/>
                    <a:pt x="1470" y="600"/>
                  </a:cubicBezTo>
                  <a:cubicBezTo>
                    <a:pt x="1413" y="249"/>
                    <a:pt x="1110" y="0"/>
                    <a:pt x="766"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3" name="Google Shape;2113;p81"/>
            <p:cNvSpPr/>
            <p:nvPr/>
          </p:nvSpPr>
          <p:spPr>
            <a:xfrm>
              <a:off x="8559331" y="3106684"/>
              <a:ext cx="65255" cy="64936"/>
            </a:xfrm>
            <a:custGeom>
              <a:rect b="b" l="l" r="r" t="t"/>
              <a:pathLst>
                <a:path extrusionOk="0" h="1426" w="1433">
                  <a:moveTo>
                    <a:pt x="718" y="0"/>
                  </a:moveTo>
                  <a:cubicBezTo>
                    <a:pt x="715" y="0"/>
                    <a:pt x="712" y="0"/>
                    <a:pt x="710" y="0"/>
                  </a:cubicBezTo>
                  <a:cubicBezTo>
                    <a:pt x="317" y="3"/>
                    <a:pt x="0" y="326"/>
                    <a:pt x="5" y="720"/>
                  </a:cubicBezTo>
                  <a:cubicBezTo>
                    <a:pt x="7" y="1112"/>
                    <a:pt x="327" y="1426"/>
                    <a:pt x="719" y="1426"/>
                  </a:cubicBezTo>
                  <a:cubicBezTo>
                    <a:pt x="721" y="1426"/>
                    <a:pt x="723" y="1426"/>
                    <a:pt x="724" y="1425"/>
                  </a:cubicBezTo>
                  <a:cubicBezTo>
                    <a:pt x="1118" y="1421"/>
                    <a:pt x="1433" y="1099"/>
                    <a:pt x="1430" y="706"/>
                  </a:cubicBezTo>
                  <a:cubicBezTo>
                    <a:pt x="1425" y="315"/>
                    <a:pt x="1107" y="0"/>
                    <a:pt x="718"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4" name="Google Shape;2114;p81"/>
            <p:cNvSpPr/>
            <p:nvPr/>
          </p:nvSpPr>
          <p:spPr>
            <a:xfrm>
              <a:off x="9007697" y="3106183"/>
              <a:ext cx="64982" cy="64982"/>
            </a:xfrm>
            <a:custGeom>
              <a:rect b="b" l="l" r="r" t="t"/>
              <a:pathLst>
                <a:path extrusionOk="0" h="1427" w="1427">
                  <a:moveTo>
                    <a:pt x="713" y="1"/>
                  </a:moveTo>
                  <a:cubicBezTo>
                    <a:pt x="319" y="1"/>
                    <a:pt x="1" y="320"/>
                    <a:pt x="1" y="714"/>
                  </a:cubicBezTo>
                  <a:cubicBezTo>
                    <a:pt x="1" y="1107"/>
                    <a:pt x="319" y="1426"/>
                    <a:pt x="713" y="1426"/>
                  </a:cubicBezTo>
                  <a:cubicBezTo>
                    <a:pt x="1107" y="1426"/>
                    <a:pt x="1426" y="1107"/>
                    <a:pt x="1426" y="714"/>
                  </a:cubicBezTo>
                  <a:cubicBezTo>
                    <a:pt x="1426" y="320"/>
                    <a:pt x="1107" y="1"/>
                    <a:pt x="713" y="1"/>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5" name="Google Shape;2115;p81"/>
            <p:cNvSpPr/>
            <p:nvPr/>
          </p:nvSpPr>
          <p:spPr>
            <a:xfrm>
              <a:off x="8134371" y="3519120"/>
              <a:ext cx="67487" cy="64936"/>
            </a:xfrm>
            <a:custGeom>
              <a:rect b="b" l="l" r="r" t="t"/>
              <a:pathLst>
                <a:path extrusionOk="0" h="1426" w="1482">
                  <a:moveTo>
                    <a:pt x="769" y="0"/>
                  </a:moveTo>
                  <a:cubicBezTo>
                    <a:pt x="481" y="0"/>
                    <a:pt x="221" y="174"/>
                    <a:pt x="111" y="441"/>
                  </a:cubicBezTo>
                  <a:cubicBezTo>
                    <a:pt x="1" y="707"/>
                    <a:pt x="62" y="1013"/>
                    <a:pt x="266" y="1217"/>
                  </a:cubicBezTo>
                  <a:cubicBezTo>
                    <a:pt x="401" y="1353"/>
                    <a:pt x="584" y="1426"/>
                    <a:pt x="769" y="1426"/>
                  </a:cubicBezTo>
                  <a:cubicBezTo>
                    <a:pt x="861" y="1426"/>
                    <a:pt x="954" y="1408"/>
                    <a:pt x="1042" y="1371"/>
                  </a:cubicBezTo>
                  <a:cubicBezTo>
                    <a:pt x="1308" y="1261"/>
                    <a:pt x="1482" y="1002"/>
                    <a:pt x="1482" y="713"/>
                  </a:cubicBezTo>
                  <a:cubicBezTo>
                    <a:pt x="1482" y="320"/>
                    <a:pt x="1164"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6" name="Google Shape;2116;p81"/>
            <p:cNvSpPr/>
            <p:nvPr/>
          </p:nvSpPr>
          <p:spPr>
            <a:xfrm>
              <a:off x="8582510" y="3519120"/>
              <a:ext cx="67487" cy="64936"/>
            </a:xfrm>
            <a:custGeom>
              <a:rect b="b" l="l" r="r" t="t"/>
              <a:pathLst>
                <a:path extrusionOk="0" h="1426" w="1482">
                  <a:moveTo>
                    <a:pt x="769" y="0"/>
                  </a:moveTo>
                  <a:cubicBezTo>
                    <a:pt x="480" y="0"/>
                    <a:pt x="221" y="174"/>
                    <a:pt x="111" y="441"/>
                  </a:cubicBezTo>
                  <a:cubicBezTo>
                    <a:pt x="1" y="707"/>
                    <a:pt x="61" y="1013"/>
                    <a:pt x="266" y="1217"/>
                  </a:cubicBezTo>
                  <a:cubicBezTo>
                    <a:pt x="401" y="1353"/>
                    <a:pt x="583" y="1426"/>
                    <a:pt x="768" y="1426"/>
                  </a:cubicBezTo>
                  <a:cubicBezTo>
                    <a:pt x="860" y="1426"/>
                    <a:pt x="953" y="1408"/>
                    <a:pt x="1041" y="1371"/>
                  </a:cubicBezTo>
                  <a:cubicBezTo>
                    <a:pt x="1308" y="1261"/>
                    <a:pt x="1482" y="1002"/>
                    <a:pt x="1482" y="713"/>
                  </a:cubicBezTo>
                  <a:cubicBezTo>
                    <a:pt x="1482" y="320"/>
                    <a:pt x="1162"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7" name="Google Shape;2117;p81"/>
            <p:cNvSpPr/>
            <p:nvPr/>
          </p:nvSpPr>
          <p:spPr>
            <a:xfrm>
              <a:off x="9030557" y="3519120"/>
              <a:ext cx="67532" cy="64936"/>
            </a:xfrm>
            <a:custGeom>
              <a:rect b="b" l="l" r="r" t="t"/>
              <a:pathLst>
                <a:path extrusionOk="0" h="1426" w="1483">
                  <a:moveTo>
                    <a:pt x="769" y="0"/>
                  </a:moveTo>
                  <a:cubicBezTo>
                    <a:pt x="481" y="0"/>
                    <a:pt x="222" y="174"/>
                    <a:pt x="111" y="441"/>
                  </a:cubicBezTo>
                  <a:cubicBezTo>
                    <a:pt x="1" y="707"/>
                    <a:pt x="63" y="1013"/>
                    <a:pt x="266" y="1217"/>
                  </a:cubicBezTo>
                  <a:cubicBezTo>
                    <a:pt x="402" y="1353"/>
                    <a:pt x="584" y="1426"/>
                    <a:pt x="769" y="1426"/>
                  </a:cubicBezTo>
                  <a:cubicBezTo>
                    <a:pt x="861" y="1426"/>
                    <a:pt x="954" y="1408"/>
                    <a:pt x="1042" y="1371"/>
                  </a:cubicBezTo>
                  <a:cubicBezTo>
                    <a:pt x="1308" y="1261"/>
                    <a:pt x="1482" y="1002"/>
                    <a:pt x="1482" y="713"/>
                  </a:cubicBezTo>
                  <a:cubicBezTo>
                    <a:pt x="1482" y="320"/>
                    <a:pt x="1164"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8" name="Google Shape;2118;p81"/>
            <p:cNvSpPr/>
            <p:nvPr/>
          </p:nvSpPr>
          <p:spPr>
            <a:xfrm>
              <a:off x="8134371" y="3902367"/>
              <a:ext cx="67487" cy="64891"/>
            </a:xfrm>
            <a:custGeom>
              <a:rect b="b" l="l" r="r" t="t"/>
              <a:pathLst>
                <a:path extrusionOk="0" h="1425" w="1482">
                  <a:moveTo>
                    <a:pt x="769" y="0"/>
                  </a:moveTo>
                  <a:cubicBezTo>
                    <a:pt x="481" y="0"/>
                    <a:pt x="221" y="174"/>
                    <a:pt x="111" y="439"/>
                  </a:cubicBezTo>
                  <a:cubicBezTo>
                    <a:pt x="1" y="705"/>
                    <a:pt x="62" y="1012"/>
                    <a:pt x="266" y="1216"/>
                  </a:cubicBezTo>
                  <a:cubicBezTo>
                    <a:pt x="403" y="1352"/>
                    <a:pt x="585" y="1425"/>
                    <a:pt x="771" y="1425"/>
                  </a:cubicBezTo>
                  <a:cubicBezTo>
                    <a:pt x="863" y="1425"/>
                    <a:pt x="955" y="1407"/>
                    <a:pt x="1043" y="1371"/>
                  </a:cubicBezTo>
                  <a:cubicBezTo>
                    <a:pt x="1308" y="1260"/>
                    <a:pt x="1482" y="1000"/>
                    <a:pt x="1482" y="713"/>
                  </a:cubicBezTo>
                  <a:cubicBezTo>
                    <a:pt x="1482" y="318"/>
                    <a:pt x="1164"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9" name="Google Shape;2119;p81"/>
            <p:cNvSpPr/>
            <p:nvPr/>
          </p:nvSpPr>
          <p:spPr>
            <a:xfrm>
              <a:off x="8582510" y="3902367"/>
              <a:ext cx="67487" cy="64891"/>
            </a:xfrm>
            <a:custGeom>
              <a:rect b="b" l="l" r="r" t="t"/>
              <a:pathLst>
                <a:path extrusionOk="0" h="1425" w="1482">
                  <a:moveTo>
                    <a:pt x="769" y="0"/>
                  </a:moveTo>
                  <a:cubicBezTo>
                    <a:pt x="480" y="0"/>
                    <a:pt x="220" y="174"/>
                    <a:pt x="111" y="439"/>
                  </a:cubicBezTo>
                  <a:cubicBezTo>
                    <a:pt x="1" y="705"/>
                    <a:pt x="61" y="1012"/>
                    <a:pt x="266" y="1216"/>
                  </a:cubicBezTo>
                  <a:cubicBezTo>
                    <a:pt x="402" y="1352"/>
                    <a:pt x="584" y="1425"/>
                    <a:pt x="770" y="1425"/>
                  </a:cubicBezTo>
                  <a:cubicBezTo>
                    <a:pt x="861" y="1425"/>
                    <a:pt x="953" y="1407"/>
                    <a:pt x="1041" y="1371"/>
                  </a:cubicBezTo>
                  <a:cubicBezTo>
                    <a:pt x="1308" y="1260"/>
                    <a:pt x="1482" y="1000"/>
                    <a:pt x="1482" y="713"/>
                  </a:cubicBezTo>
                  <a:cubicBezTo>
                    <a:pt x="1482" y="318"/>
                    <a:pt x="1162"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0" name="Google Shape;2120;p81"/>
            <p:cNvSpPr/>
            <p:nvPr/>
          </p:nvSpPr>
          <p:spPr>
            <a:xfrm>
              <a:off x="9030557" y="3902367"/>
              <a:ext cx="67532" cy="64891"/>
            </a:xfrm>
            <a:custGeom>
              <a:rect b="b" l="l" r="r" t="t"/>
              <a:pathLst>
                <a:path extrusionOk="0" h="1425" w="1483">
                  <a:moveTo>
                    <a:pt x="769" y="0"/>
                  </a:moveTo>
                  <a:cubicBezTo>
                    <a:pt x="481" y="0"/>
                    <a:pt x="222" y="174"/>
                    <a:pt x="111" y="439"/>
                  </a:cubicBezTo>
                  <a:cubicBezTo>
                    <a:pt x="1" y="705"/>
                    <a:pt x="63" y="1012"/>
                    <a:pt x="266" y="1216"/>
                  </a:cubicBezTo>
                  <a:cubicBezTo>
                    <a:pt x="403" y="1352"/>
                    <a:pt x="586" y="1425"/>
                    <a:pt x="771" y="1425"/>
                  </a:cubicBezTo>
                  <a:cubicBezTo>
                    <a:pt x="863" y="1425"/>
                    <a:pt x="955" y="1407"/>
                    <a:pt x="1043" y="1371"/>
                  </a:cubicBezTo>
                  <a:cubicBezTo>
                    <a:pt x="1308" y="1260"/>
                    <a:pt x="1482" y="1000"/>
                    <a:pt x="1482" y="713"/>
                  </a:cubicBezTo>
                  <a:cubicBezTo>
                    <a:pt x="1482" y="318"/>
                    <a:pt x="1164"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1" name="Google Shape;2121;p81"/>
            <p:cNvSpPr/>
            <p:nvPr/>
          </p:nvSpPr>
          <p:spPr>
            <a:xfrm>
              <a:off x="8134371" y="4285523"/>
              <a:ext cx="67487" cy="64936"/>
            </a:xfrm>
            <a:custGeom>
              <a:rect b="b" l="l" r="r" t="t"/>
              <a:pathLst>
                <a:path extrusionOk="0" h="1426" w="1482">
                  <a:moveTo>
                    <a:pt x="769" y="0"/>
                  </a:moveTo>
                  <a:cubicBezTo>
                    <a:pt x="481" y="0"/>
                    <a:pt x="221" y="174"/>
                    <a:pt x="111" y="441"/>
                  </a:cubicBezTo>
                  <a:cubicBezTo>
                    <a:pt x="1" y="707"/>
                    <a:pt x="62" y="1013"/>
                    <a:pt x="266" y="1216"/>
                  </a:cubicBezTo>
                  <a:cubicBezTo>
                    <a:pt x="402" y="1353"/>
                    <a:pt x="584" y="1426"/>
                    <a:pt x="770" y="1426"/>
                  </a:cubicBezTo>
                  <a:cubicBezTo>
                    <a:pt x="862" y="1426"/>
                    <a:pt x="955" y="1408"/>
                    <a:pt x="1043" y="1371"/>
                  </a:cubicBezTo>
                  <a:cubicBezTo>
                    <a:pt x="1308" y="1261"/>
                    <a:pt x="1482" y="1002"/>
                    <a:pt x="1482" y="713"/>
                  </a:cubicBezTo>
                  <a:cubicBezTo>
                    <a:pt x="1482" y="320"/>
                    <a:pt x="1164"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2" name="Google Shape;2122;p81"/>
            <p:cNvSpPr/>
            <p:nvPr/>
          </p:nvSpPr>
          <p:spPr>
            <a:xfrm>
              <a:off x="8582510" y="4285523"/>
              <a:ext cx="67487" cy="64936"/>
            </a:xfrm>
            <a:custGeom>
              <a:rect b="b" l="l" r="r" t="t"/>
              <a:pathLst>
                <a:path extrusionOk="0" h="1426" w="1482">
                  <a:moveTo>
                    <a:pt x="769" y="0"/>
                  </a:moveTo>
                  <a:cubicBezTo>
                    <a:pt x="480" y="0"/>
                    <a:pt x="220" y="174"/>
                    <a:pt x="111" y="441"/>
                  </a:cubicBezTo>
                  <a:cubicBezTo>
                    <a:pt x="1" y="707"/>
                    <a:pt x="61" y="1013"/>
                    <a:pt x="266" y="1216"/>
                  </a:cubicBezTo>
                  <a:cubicBezTo>
                    <a:pt x="401" y="1353"/>
                    <a:pt x="583" y="1426"/>
                    <a:pt x="768" y="1426"/>
                  </a:cubicBezTo>
                  <a:cubicBezTo>
                    <a:pt x="860" y="1426"/>
                    <a:pt x="953" y="1408"/>
                    <a:pt x="1041" y="1371"/>
                  </a:cubicBezTo>
                  <a:cubicBezTo>
                    <a:pt x="1308" y="1261"/>
                    <a:pt x="1482" y="1002"/>
                    <a:pt x="1482" y="713"/>
                  </a:cubicBezTo>
                  <a:cubicBezTo>
                    <a:pt x="1482" y="320"/>
                    <a:pt x="1162"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3" name="Google Shape;2123;p81"/>
            <p:cNvSpPr/>
            <p:nvPr/>
          </p:nvSpPr>
          <p:spPr>
            <a:xfrm>
              <a:off x="9030557" y="4285523"/>
              <a:ext cx="67532" cy="64936"/>
            </a:xfrm>
            <a:custGeom>
              <a:rect b="b" l="l" r="r" t="t"/>
              <a:pathLst>
                <a:path extrusionOk="0" h="1426" w="1483">
                  <a:moveTo>
                    <a:pt x="769" y="0"/>
                  </a:moveTo>
                  <a:cubicBezTo>
                    <a:pt x="481" y="0"/>
                    <a:pt x="222" y="174"/>
                    <a:pt x="111" y="441"/>
                  </a:cubicBezTo>
                  <a:cubicBezTo>
                    <a:pt x="1" y="707"/>
                    <a:pt x="63" y="1013"/>
                    <a:pt x="266" y="1216"/>
                  </a:cubicBezTo>
                  <a:cubicBezTo>
                    <a:pt x="403" y="1353"/>
                    <a:pt x="585" y="1426"/>
                    <a:pt x="770" y="1426"/>
                  </a:cubicBezTo>
                  <a:cubicBezTo>
                    <a:pt x="862" y="1426"/>
                    <a:pt x="955" y="1408"/>
                    <a:pt x="1043" y="1371"/>
                  </a:cubicBezTo>
                  <a:cubicBezTo>
                    <a:pt x="1308" y="1261"/>
                    <a:pt x="1482" y="1002"/>
                    <a:pt x="1482" y="713"/>
                  </a:cubicBezTo>
                  <a:cubicBezTo>
                    <a:pt x="1482" y="320"/>
                    <a:pt x="1164"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4" name="Google Shape;2124;p81"/>
            <p:cNvSpPr/>
            <p:nvPr/>
          </p:nvSpPr>
          <p:spPr>
            <a:xfrm>
              <a:off x="8134371" y="4668770"/>
              <a:ext cx="67487" cy="64891"/>
            </a:xfrm>
            <a:custGeom>
              <a:rect b="b" l="l" r="r" t="t"/>
              <a:pathLst>
                <a:path extrusionOk="0" h="1425" w="1482">
                  <a:moveTo>
                    <a:pt x="769" y="0"/>
                  </a:moveTo>
                  <a:cubicBezTo>
                    <a:pt x="481" y="0"/>
                    <a:pt x="221" y="174"/>
                    <a:pt x="111" y="439"/>
                  </a:cubicBezTo>
                  <a:cubicBezTo>
                    <a:pt x="1" y="705"/>
                    <a:pt x="62" y="1012"/>
                    <a:pt x="266" y="1216"/>
                  </a:cubicBezTo>
                  <a:cubicBezTo>
                    <a:pt x="402" y="1352"/>
                    <a:pt x="585" y="1425"/>
                    <a:pt x="770" y="1425"/>
                  </a:cubicBezTo>
                  <a:cubicBezTo>
                    <a:pt x="862" y="1425"/>
                    <a:pt x="954" y="1407"/>
                    <a:pt x="1042" y="1371"/>
                  </a:cubicBezTo>
                  <a:cubicBezTo>
                    <a:pt x="1308" y="1260"/>
                    <a:pt x="1482" y="1000"/>
                    <a:pt x="1482" y="713"/>
                  </a:cubicBezTo>
                  <a:cubicBezTo>
                    <a:pt x="1482" y="318"/>
                    <a:pt x="1164"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5" name="Google Shape;2125;p81"/>
            <p:cNvSpPr/>
            <p:nvPr/>
          </p:nvSpPr>
          <p:spPr>
            <a:xfrm>
              <a:off x="8582510" y="4668770"/>
              <a:ext cx="67487" cy="64891"/>
            </a:xfrm>
            <a:custGeom>
              <a:rect b="b" l="l" r="r" t="t"/>
              <a:pathLst>
                <a:path extrusionOk="0" h="1425" w="1482">
                  <a:moveTo>
                    <a:pt x="769" y="0"/>
                  </a:moveTo>
                  <a:cubicBezTo>
                    <a:pt x="480" y="0"/>
                    <a:pt x="221" y="174"/>
                    <a:pt x="111" y="439"/>
                  </a:cubicBezTo>
                  <a:cubicBezTo>
                    <a:pt x="1" y="705"/>
                    <a:pt x="61" y="1012"/>
                    <a:pt x="266" y="1216"/>
                  </a:cubicBezTo>
                  <a:cubicBezTo>
                    <a:pt x="402" y="1352"/>
                    <a:pt x="584" y="1425"/>
                    <a:pt x="770" y="1425"/>
                  </a:cubicBezTo>
                  <a:cubicBezTo>
                    <a:pt x="861" y="1425"/>
                    <a:pt x="953" y="1407"/>
                    <a:pt x="1041" y="1371"/>
                  </a:cubicBezTo>
                  <a:cubicBezTo>
                    <a:pt x="1308" y="1260"/>
                    <a:pt x="1482" y="1000"/>
                    <a:pt x="1482" y="713"/>
                  </a:cubicBezTo>
                  <a:cubicBezTo>
                    <a:pt x="1482" y="318"/>
                    <a:pt x="1162"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6" name="Google Shape;2126;p81"/>
            <p:cNvSpPr/>
            <p:nvPr/>
          </p:nvSpPr>
          <p:spPr>
            <a:xfrm>
              <a:off x="9030557" y="4668770"/>
              <a:ext cx="67532" cy="64891"/>
            </a:xfrm>
            <a:custGeom>
              <a:rect b="b" l="l" r="r" t="t"/>
              <a:pathLst>
                <a:path extrusionOk="0" h="1425" w="1483">
                  <a:moveTo>
                    <a:pt x="769" y="0"/>
                  </a:moveTo>
                  <a:cubicBezTo>
                    <a:pt x="481" y="0"/>
                    <a:pt x="222" y="174"/>
                    <a:pt x="111" y="439"/>
                  </a:cubicBezTo>
                  <a:cubicBezTo>
                    <a:pt x="1" y="705"/>
                    <a:pt x="63" y="1012"/>
                    <a:pt x="266" y="1216"/>
                  </a:cubicBezTo>
                  <a:cubicBezTo>
                    <a:pt x="402" y="1352"/>
                    <a:pt x="585" y="1425"/>
                    <a:pt x="771" y="1425"/>
                  </a:cubicBezTo>
                  <a:cubicBezTo>
                    <a:pt x="862" y="1425"/>
                    <a:pt x="954" y="1407"/>
                    <a:pt x="1042" y="1371"/>
                  </a:cubicBezTo>
                  <a:cubicBezTo>
                    <a:pt x="1308" y="1260"/>
                    <a:pt x="1482" y="1000"/>
                    <a:pt x="1482" y="713"/>
                  </a:cubicBezTo>
                  <a:cubicBezTo>
                    <a:pt x="1482" y="318"/>
                    <a:pt x="1164"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7" name="Google Shape;2127;p81"/>
            <p:cNvSpPr/>
            <p:nvPr/>
          </p:nvSpPr>
          <p:spPr>
            <a:xfrm>
              <a:off x="8134371" y="5051926"/>
              <a:ext cx="67487" cy="64936"/>
            </a:xfrm>
            <a:custGeom>
              <a:rect b="b" l="l" r="r" t="t"/>
              <a:pathLst>
                <a:path extrusionOk="0" h="1426" w="1482">
                  <a:moveTo>
                    <a:pt x="769" y="0"/>
                  </a:moveTo>
                  <a:cubicBezTo>
                    <a:pt x="481" y="0"/>
                    <a:pt x="221" y="174"/>
                    <a:pt x="111" y="441"/>
                  </a:cubicBezTo>
                  <a:cubicBezTo>
                    <a:pt x="1" y="707"/>
                    <a:pt x="62" y="1013"/>
                    <a:pt x="266" y="1216"/>
                  </a:cubicBezTo>
                  <a:cubicBezTo>
                    <a:pt x="401" y="1353"/>
                    <a:pt x="584" y="1425"/>
                    <a:pt x="769" y="1425"/>
                  </a:cubicBezTo>
                  <a:cubicBezTo>
                    <a:pt x="861" y="1425"/>
                    <a:pt x="954" y="1408"/>
                    <a:pt x="1042" y="1371"/>
                  </a:cubicBezTo>
                  <a:cubicBezTo>
                    <a:pt x="1308" y="1261"/>
                    <a:pt x="1482" y="1001"/>
                    <a:pt x="1482" y="713"/>
                  </a:cubicBezTo>
                  <a:cubicBezTo>
                    <a:pt x="1482" y="320"/>
                    <a:pt x="1164"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8" name="Google Shape;2128;p81"/>
            <p:cNvSpPr/>
            <p:nvPr/>
          </p:nvSpPr>
          <p:spPr>
            <a:xfrm>
              <a:off x="8582510" y="5051926"/>
              <a:ext cx="67487" cy="64936"/>
            </a:xfrm>
            <a:custGeom>
              <a:rect b="b" l="l" r="r" t="t"/>
              <a:pathLst>
                <a:path extrusionOk="0" h="1426" w="1482">
                  <a:moveTo>
                    <a:pt x="769" y="0"/>
                  </a:moveTo>
                  <a:cubicBezTo>
                    <a:pt x="480" y="0"/>
                    <a:pt x="221" y="174"/>
                    <a:pt x="111" y="441"/>
                  </a:cubicBezTo>
                  <a:cubicBezTo>
                    <a:pt x="1" y="707"/>
                    <a:pt x="61" y="1013"/>
                    <a:pt x="266" y="1216"/>
                  </a:cubicBezTo>
                  <a:cubicBezTo>
                    <a:pt x="401" y="1353"/>
                    <a:pt x="583" y="1425"/>
                    <a:pt x="768" y="1425"/>
                  </a:cubicBezTo>
                  <a:cubicBezTo>
                    <a:pt x="860" y="1425"/>
                    <a:pt x="953" y="1408"/>
                    <a:pt x="1041" y="1371"/>
                  </a:cubicBezTo>
                  <a:cubicBezTo>
                    <a:pt x="1308" y="1261"/>
                    <a:pt x="1482" y="1001"/>
                    <a:pt x="1482" y="713"/>
                  </a:cubicBezTo>
                  <a:cubicBezTo>
                    <a:pt x="1482" y="320"/>
                    <a:pt x="1162"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9" name="Google Shape;2129;p81"/>
            <p:cNvSpPr/>
            <p:nvPr/>
          </p:nvSpPr>
          <p:spPr>
            <a:xfrm>
              <a:off x="9030557" y="5051926"/>
              <a:ext cx="67532" cy="64936"/>
            </a:xfrm>
            <a:custGeom>
              <a:rect b="b" l="l" r="r" t="t"/>
              <a:pathLst>
                <a:path extrusionOk="0" h="1426" w="1483">
                  <a:moveTo>
                    <a:pt x="769" y="0"/>
                  </a:moveTo>
                  <a:cubicBezTo>
                    <a:pt x="481" y="0"/>
                    <a:pt x="222" y="174"/>
                    <a:pt x="111" y="441"/>
                  </a:cubicBezTo>
                  <a:cubicBezTo>
                    <a:pt x="1" y="707"/>
                    <a:pt x="63" y="1013"/>
                    <a:pt x="266" y="1216"/>
                  </a:cubicBezTo>
                  <a:cubicBezTo>
                    <a:pt x="402" y="1353"/>
                    <a:pt x="584" y="1425"/>
                    <a:pt x="769" y="1425"/>
                  </a:cubicBezTo>
                  <a:cubicBezTo>
                    <a:pt x="861" y="1425"/>
                    <a:pt x="954" y="1408"/>
                    <a:pt x="1042" y="1371"/>
                  </a:cubicBezTo>
                  <a:cubicBezTo>
                    <a:pt x="1308" y="1261"/>
                    <a:pt x="1482" y="1001"/>
                    <a:pt x="1482" y="713"/>
                  </a:cubicBezTo>
                  <a:cubicBezTo>
                    <a:pt x="1482" y="320"/>
                    <a:pt x="1164"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0" name="Google Shape;2130;p81"/>
            <p:cNvSpPr/>
            <p:nvPr/>
          </p:nvSpPr>
          <p:spPr>
            <a:xfrm>
              <a:off x="8108961" y="3533146"/>
              <a:ext cx="67487" cy="64891"/>
            </a:xfrm>
            <a:custGeom>
              <a:rect b="b" l="l" r="r" t="t"/>
              <a:pathLst>
                <a:path extrusionOk="0" h="1425" w="1482">
                  <a:moveTo>
                    <a:pt x="769" y="0"/>
                  </a:moveTo>
                  <a:cubicBezTo>
                    <a:pt x="481" y="0"/>
                    <a:pt x="221" y="174"/>
                    <a:pt x="111" y="440"/>
                  </a:cubicBezTo>
                  <a:cubicBezTo>
                    <a:pt x="1" y="705"/>
                    <a:pt x="61" y="1013"/>
                    <a:pt x="266" y="1216"/>
                  </a:cubicBezTo>
                  <a:cubicBezTo>
                    <a:pt x="402" y="1352"/>
                    <a:pt x="584" y="1425"/>
                    <a:pt x="770" y="1425"/>
                  </a:cubicBezTo>
                  <a:cubicBezTo>
                    <a:pt x="861" y="1425"/>
                    <a:pt x="953" y="1407"/>
                    <a:pt x="1042" y="1371"/>
                  </a:cubicBezTo>
                  <a:cubicBezTo>
                    <a:pt x="1308" y="1260"/>
                    <a:pt x="1482" y="1001"/>
                    <a:pt x="1482" y="713"/>
                  </a:cubicBezTo>
                  <a:cubicBezTo>
                    <a:pt x="1482" y="318"/>
                    <a:pt x="1162" y="0"/>
                    <a:pt x="769"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1" name="Google Shape;2131;p81"/>
            <p:cNvSpPr/>
            <p:nvPr/>
          </p:nvSpPr>
          <p:spPr>
            <a:xfrm>
              <a:off x="8557054" y="3533146"/>
              <a:ext cx="67487" cy="64891"/>
            </a:xfrm>
            <a:custGeom>
              <a:rect b="b" l="l" r="r" t="t"/>
              <a:pathLst>
                <a:path extrusionOk="0" h="1425" w="1482">
                  <a:moveTo>
                    <a:pt x="769" y="0"/>
                  </a:moveTo>
                  <a:cubicBezTo>
                    <a:pt x="480" y="0"/>
                    <a:pt x="221" y="174"/>
                    <a:pt x="110" y="439"/>
                  </a:cubicBezTo>
                  <a:cubicBezTo>
                    <a:pt x="0" y="705"/>
                    <a:pt x="60" y="1012"/>
                    <a:pt x="265" y="1216"/>
                  </a:cubicBezTo>
                  <a:cubicBezTo>
                    <a:pt x="401" y="1352"/>
                    <a:pt x="583" y="1425"/>
                    <a:pt x="769" y="1425"/>
                  </a:cubicBezTo>
                  <a:cubicBezTo>
                    <a:pt x="861" y="1425"/>
                    <a:pt x="953" y="1407"/>
                    <a:pt x="1041" y="1371"/>
                  </a:cubicBezTo>
                  <a:cubicBezTo>
                    <a:pt x="1307" y="1260"/>
                    <a:pt x="1481" y="1001"/>
                    <a:pt x="1481" y="713"/>
                  </a:cubicBezTo>
                  <a:cubicBezTo>
                    <a:pt x="1481" y="320"/>
                    <a:pt x="1162" y="0"/>
                    <a:pt x="769"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2" name="Google Shape;2132;p81"/>
            <p:cNvSpPr/>
            <p:nvPr/>
          </p:nvSpPr>
          <p:spPr>
            <a:xfrm>
              <a:off x="9005147" y="3533146"/>
              <a:ext cx="67532" cy="64891"/>
            </a:xfrm>
            <a:custGeom>
              <a:rect b="b" l="l" r="r" t="t"/>
              <a:pathLst>
                <a:path extrusionOk="0" h="1425" w="1483">
                  <a:moveTo>
                    <a:pt x="769" y="0"/>
                  </a:moveTo>
                  <a:cubicBezTo>
                    <a:pt x="481" y="0"/>
                    <a:pt x="220" y="174"/>
                    <a:pt x="110" y="440"/>
                  </a:cubicBezTo>
                  <a:cubicBezTo>
                    <a:pt x="1" y="705"/>
                    <a:pt x="61" y="1013"/>
                    <a:pt x="264" y="1216"/>
                  </a:cubicBezTo>
                  <a:cubicBezTo>
                    <a:pt x="402" y="1352"/>
                    <a:pt x="584" y="1425"/>
                    <a:pt x="770" y="1425"/>
                  </a:cubicBezTo>
                  <a:cubicBezTo>
                    <a:pt x="861" y="1425"/>
                    <a:pt x="954" y="1407"/>
                    <a:pt x="1042" y="1371"/>
                  </a:cubicBezTo>
                  <a:cubicBezTo>
                    <a:pt x="1308" y="1260"/>
                    <a:pt x="1482" y="1001"/>
                    <a:pt x="1482" y="713"/>
                  </a:cubicBezTo>
                  <a:cubicBezTo>
                    <a:pt x="1482" y="318"/>
                    <a:pt x="1163" y="0"/>
                    <a:pt x="769"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3" name="Google Shape;2133;p81"/>
            <p:cNvSpPr/>
            <p:nvPr/>
          </p:nvSpPr>
          <p:spPr>
            <a:xfrm>
              <a:off x="8108961" y="3916302"/>
              <a:ext cx="67487" cy="64936"/>
            </a:xfrm>
            <a:custGeom>
              <a:rect b="b" l="l" r="r" t="t"/>
              <a:pathLst>
                <a:path extrusionOk="0" h="1426" w="1482">
                  <a:moveTo>
                    <a:pt x="769" y="0"/>
                  </a:moveTo>
                  <a:cubicBezTo>
                    <a:pt x="481" y="0"/>
                    <a:pt x="221" y="174"/>
                    <a:pt x="111" y="441"/>
                  </a:cubicBezTo>
                  <a:cubicBezTo>
                    <a:pt x="1" y="707"/>
                    <a:pt x="61" y="1013"/>
                    <a:pt x="266" y="1216"/>
                  </a:cubicBezTo>
                  <a:cubicBezTo>
                    <a:pt x="401" y="1353"/>
                    <a:pt x="583" y="1426"/>
                    <a:pt x="768" y="1426"/>
                  </a:cubicBezTo>
                  <a:cubicBezTo>
                    <a:pt x="860" y="1426"/>
                    <a:pt x="953" y="1408"/>
                    <a:pt x="1042" y="1371"/>
                  </a:cubicBezTo>
                  <a:cubicBezTo>
                    <a:pt x="1308" y="1261"/>
                    <a:pt x="1482" y="1002"/>
                    <a:pt x="1482" y="713"/>
                  </a:cubicBezTo>
                  <a:cubicBezTo>
                    <a:pt x="1482" y="320"/>
                    <a:pt x="1162" y="0"/>
                    <a:pt x="769"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4" name="Google Shape;2134;p81"/>
            <p:cNvSpPr/>
            <p:nvPr/>
          </p:nvSpPr>
          <p:spPr>
            <a:xfrm>
              <a:off x="8557054" y="3916302"/>
              <a:ext cx="67487" cy="64936"/>
            </a:xfrm>
            <a:custGeom>
              <a:rect b="b" l="l" r="r" t="t"/>
              <a:pathLst>
                <a:path extrusionOk="0" h="1426" w="1482">
                  <a:moveTo>
                    <a:pt x="769" y="0"/>
                  </a:moveTo>
                  <a:cubicBezTo>
                    <a:pt x="480" y="0"/>
                    <a:pt x="221" y="174"/>
                    <a:pt x="110" y="441"/>
                  </a:cubicBezTo>
                  <a:cubicBezTo>
                    <a:pt x="0" y="707"/>
                    <a:pt x="60" y="1013"/>
                    <a:pt x="265" y="1216"/>
                  </a:cubicBezTo>
                  <a:cubicBezTo>
                    <a:pt x="401" y="1353"/>
                    <a:pt x="583" y="1426"/>
                    <a:pt x="768" y="1426"/>
                  </a:cubicBezTo>
                  <a:cubicBezTo>
                    <a:pt x="860" y="1426"/>
                    <a:pt x="953" y="1408"/>
                    <a:pt x="1041" y="1371"/>
                  </a:cubicBezTo>
                  <a:cubicBezTo>
                    <a:pt x="1307" y="1262"/>
                    <a:pt x="1481" y="1002"/>
                    <a:pt x="1481" y="713"/>
                  </a:cubicBezTo>
                  <a:cubicBezTo>
                    <a:pt x="1481" y="320"/>
                    <a:pt x="1162" y="0"/>
                    <a:pt x="769"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5" name="Google Shape;2135;p81"/>
            <p:cNvSpPr/>
            <p:nvPr/>
          </p:nvSpPr>
          <p:spPr>
            <a:xfrm>
              <a:off x="9005147" y="3916302"/>
              <a:ext cx="67532" cy="64936"/>
            </a:xfrm>
            <a:custGeom>
              <a:rect b="b" l="l" r="r" t="t"/>
              <a:pathLst>
                <a:path extrusionOk="0" h="1426" w="1483">
                  <a:moveTo>
                    <a:pt x="769" y="0"/>
                  </a:moveTo>
                  <a:cubicBezTo>
                    <a:pt x="481" y="0"/>
                    <a:pt x="220" y="174"/>
                    <a:pt x="110" y="441"/>
                  </a:cubicBezTo>
                  <a:cubicBezTo>
                    <a:pt x="1" y="707"/>
                    <a:pt x="61" y="1013"/>
                    <a:pt x="264" y="1216"/>
                  </a:cubicBezTo>
                  <a:cubicBezTo>
                    <a:pt x="401" y="1353"/>
                    <a:pt x="583" y="1426"/>
                    <a:pt x="769" y="1426"/>
                  </a:cubicBezTo>
                  <a:cubicBezTo>
                    <a:pt x="861" y="1426"/>
                    <a:pt x="953" y="1408"/>
                    <a:pt x="1042" y="1371"/>
                  </a:cubicBezTo>
                  <a:cubicBezTo>
                    <a:pt x="1308" y="1261"/>
                    <a:pt x="1482" y="1002"/>
                    <a:pt x="1482" y="713"/>
                  </a:cubicBezTo>
                  <a:cubicBezTo>
                    <a:pt x="1482" y="320"/>
                    <a:pt x="1163" y="0"/>
                    <a:pt x="769"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6" name="Google Shape;2136;p81"/>
            <p:cNvSpPr/>
            <p:nvPr/>
          </p:nvSpPr>
          <p:spPr>
            <a:xfrm>
              <a:off x="8108961" y="4299549"/>
              <a:ext cx="67487" cy="64936"/>
            </a:xfrm>
            <a:custGeom>
              <a:rect b="b" l="l" r="r" t="t"/>
              <a:pathLst>
                <a:path extrusionOk="0" h="1426" w="1482">
                  <a:moveTo>
                    <a:pt x="769" y="0"/>
                  </a:moveTo>
                  <a:cubicBezTo>
                    <a:pt x="481" y="0"/>
                    <a:pt x="220" y="174"/>
                    <a:pt x="111" y="440"/>
                  </a:cubicBezTo>
                  <a:cubicBezTo>
                    <a:pt x="1" y="707"/>
                    <a:pt x="61" y="1013"/>
                    <a:pt x="266" y="1216"/>
                  </a:cubicBezTo>
                  <a:cubicBezTo>
                    <a:pt x="401" y="1353"/>
                    <a:pt x="583" y="1425"/>
                    <a:pt x="768" y="1425"/>
                  </a:cubicBezTo>
                  <a:cubicBezTo>
                    <a:pt x="860" y="1425"/>
                    <a:pt x="953" y="1407"/>
                    <a:pt x="1042" y="1371"/>
                  </a:cubicBezTo>
                  <a:cubicBezTo>
                    <a:pt x="1308" y="1260"/>
                    <a:pt x="1482" y="1001"/>
                    <a:pt x="1482" y="713"/>
                  </a:cubicBezTo>
                  <a:cubicBezTo>
                    <a:pt x="1482" y="318"/>
                    <a:pt x="1162" y="0"/>
                    <a:pt x="769"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7" name="Google Shape;2137;p81"/>
            <p:cNvSpPr/>
            <p:nvPr/>
          </p:nvSpPr>
          <p:spPr>
            <a:xfrm>
              <a:off x="8557054" y="4299549"/>
              <a:ext cx="67487" cy="64936"/>
            </a:xfrm>
            <a:custGeom>
              <a:rect b="b" l="l" r="r" t="t"/>
              <a:pathLst>
                <a:path extrusionOk="0" h="1426" w="1482">
                  <a:moveTo>
                    <a:pt x="769" y="0"/>
                  </a:moveTo>
                  <a:cubicBezTo>
                    <a:pt x="480" y="0"/>
                    <a:pt x="221" y="174"/>
                    <a:pt x="110" y="440"/>
                  </a:cubicBezTo>
                  <a:cubicBezTo>
                    <a:pt x="0" y="705"/>
                    <a:pt x="60" y="1013"/>
                    <a:pt x="265" y="1216"/>
                  </a:cubicBezTo>
                  <a:cubicBezTo>
                    <a:pt x="401" y="1353"/>
                    <a:pt x="583" y="1425"/>
                    <a:pt x="768" y="1425"/>
                  </a:cubicBezTo>
                  <a:cubicBezTo>
                    <a:pt x="860" y="1425"/>
                    <a:pt x="953" y="1407"/>
                    <a:pt x="1041" y="1371"/>
                  </a:cubicBezTo>
                  <a:cubicBezTo>
                    <a:pt x="1307" y="1260"/>
                    <a:pt x="1481" y="1001"/>
                    <a:pt x="1481" y="713"/>
                  </a:cubicBezTo>
                  <a:cubicBezTo>
                    <a:pt x="1481" y="320"/>
                    <a:pt x="1162" y="0"/>
                    <a:pt x="769"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8" name="Google Shape;2138;p81"/>
            <p:cNvSpPr/>
            <p:nvPr/>
          </p:nvSpPr>
          <p:spPr>
            <a:xfrm>
              <a:off x="9005147" y="4299549"/>
              <a:ext cx="67532" cy="64936"/>
            </a:xfrm>
            <a:custGeom>
              <a:rect b="b" l="l" r="r" t="t"/>
              <a:pathLst>
                <a:path extrusionOk="0" h="1426" w="1483">
                  <a:moveTo>
                    <a:pt x="769" y="0"/>
                  </a:moveTo>
                  <a:cubicBezTo>
                    <a:pt x="481" y="0"/>
                    <a:pt x="220" y="174"/>
                    <a:pt x="110" y="440"/>
                  </a:cubicBezTo>
                  <a:cubicBezTo>
                    <a:pt x="1" y="707"/>
                    <a:pt x="61" y="1013"/>
                    <a:pt x="264" y="1216"/>
                  </a:cubicBezTo>
                  <a:cubicBezTo>
                    <a:pt x="401" y="1353"/>
                    <a:pt x="583" y="1425"/>
                    <a:pt x="769" y="1425"/>
                  </a:cubicBezTo>
                  <a:cubicBezTo>
                    <a:pt x="861" y="1425"/>
                    <a:pt x="953" y="1407"/>
                    <a:pt x="1042" y="1371"/>
                  </a:cubicBezTo>
                  <a:cubicBezTo>
                    <a:pt x="1308" y="1260"/>
                    <a:pt x="1482" y="1001"/>
                    <a:pt x="1482" y="713"/>
                  </a:cubicBezTo>
                  <a:cubicBezTo>
                    <a:pt x="1482" y="318"/>
                    <a:pt x="1163" y="0"/>
                    <a:pt x="769"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9" name="Google Shape;2139;p81"/>
            <p:cNvSpPr/>
            <p:nvPr/>
          </p:nvSpPr>
          <p:spPr>
            <a:xfrm>
              <a:off x="8109052" y="4682522"/>
              <a:ext cx="69809" cy="64982"/>
            </a:xfrm>
            <a:custGeom>
              <a:rect b="b" l="l" r="r" t="t"/>
              <a:pathLst>
                <a:path extrusionOk="0" h="1427" w="1533">
                  <a:moveTo>
                    <a:pt x="769" y="1"/>
                  </a:moveTo>
                  <a:cubicBezTo>
                    <a:pt x="731" y="1"/>
                    <a:pt x="692" y="4"/>
                    <a:pt x="654" y="10"/>
                  </a:cubicBezTo>
                  <a:cubicBezTo>
                    <a:pt x="265" y="72"/>
                    <a:pt x="0" y="439"/>
                    <a:pt x="63" y="827"/>
                  </a:cubicBezTo>
                  <a:cubicBezTo>
                    <a:pt x="120" y="1178"/>
                    <a:pt x="423" y="1427"/>
                    <a:pt x="767" y="1427"/>
                  </a:cubicBezTo>
                  <a:cubicBezTo>
                    <a:pt x="805" y="1427"/>
                    <a:pt x="842" y="1424"/>
                    <a:pt x="881" y="1418"/>
                  </a:cubicBezTo>
                  <a:cubicBezTo>
                    <a:pt x="1269" y="1354"/>
                    <a:pt x="1533" y="989"/>
                    <a:pt x="1471" y="601"/>
                  </a:cubicBezTo>
                  <a:cubicBezTo>
                    <a:pt x="1414" y="251"/>
                    <a:pt x="1112" y="1"/>
                    <a:pt x="769" y="1"/>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0" name="Google Shape;2140;p81"/>
            <p:cNvSpPr/>
            <p:nvPr/>
          </p:nvSpPr>
          <p:spPr>
            <a:xfrm>
              <a:off x="8559331" y="4683160"/>
              <a:ext cx="65346" cy="64936"/>
            </a:xfrm>
            <a:custGeom>
              <a:rect b="b" l="l" r="r" t="t"/>
              <a:pathLst>
                <a:path extrusionOk="0" h="1426" w="1435">
                  <a:moveTo>
                    <a:pt x="715" y="1"/>
                  </a:moveTo>
                  <a:cubicBezTo>
                    <a:pt x="713" y="1"/>
                    <a:pt x="712" y="1"/>
                    <a:pt x="710" y="1"/>
                  </a:cubicBezTo>
                  <a:cubicBezTo>
                    <a:pt x="317" y="5"/>
                    <a:pt x="0" y="327"/>
                    <a:pt x="5" y="721"/>
                  </a:cubicBezTo>
                  <a:cubicBezTo>
                    <a:pt x="9" y="1111"/>
                    <a:pt x="327" y="1426"/>
                    <a:pt x="716" y="1426"/>
                  </a:cubicBezTo>
                  <a:cubicBezTo>
                    <a:pt x="719" y="1426"/>
                    <a:pt x="722" y="1426"/>
                    <a:pt x="724" y="1426"/>
                  </a:cubicBezTo>
                  <a:cubicBezTo>
                    <a:pt x="1118" y="1423"/>
                    <a:pt x="1434" y="1100"/>
                    <a:pt x="1430" y="707"/>
                  </a:cubicBezTo>
                  <a:cubicBezTo>
                    <a:pt x="1425" y="315"/>
                    <a:pt x="1107" y="1"/>
                    <a:pt x="715" y="1"/>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1" name="Google Shape;2141;p81"/>
            <p:cNvSpPr/>
            <p:nvPr/>
          </p:nvSpPr>
          <p:spPr>
            <a:xfrm>
              <a:off x="9007697" y="4682704"/>
              <a:ext cx="64982" cy="64936"/>
            </a:xfrm>
            <a:custGeom>
              <a:rect b="b" l="l" r="r" t="t"/>
              <a:pathLst>
                <a:path extrusionOk="0" h="1426" w="1427">
                  <a:moveTo>
                    <a:pt x="713" y="0"/>
                  </a:moveTo>
                  <a:cubicBezTo>
                    <a:pt x="319" y="0"/>
                    <a:pt x="1" y="320"/>
                    <a:pt x="1" y="713"/>
                  </a:cubicBezTo>
                  <a:cubicBezTo>
                    <a:pt x="1" y="1107"/>
                    <a:pt x="319" y="1425"/>
                    <a:pt x="713" y="1425"/>
                  </a:cubicBezTo>
                  <a:cubicBezTo>
                    <a:pt x="1107" y="1425"/>
                    <a:pt x="1426" y="1107"/>
                    <a:pt x="1426" y="713"/>
                  </a:cubicBezTo>
                  <a:cubicBezTo>
                    <a:pt x="1426" y="320"/>
                    <a:pt x="1107" y="0"/>
                    <a:pt x="713"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2" name="Google Shape;2142;p81"/>
            <p:cNvSpPr/>
            <p:nvPr/>
          </p:nvSpPr>
          <p:spPr>
            <a:xfrm>
              <a:off x="8109097" y="5065724"/>
              <a:ext cx="69763" cy="64982"/>
            </a:xfrm>
            <a:custGeom>
              <a:rect b="b" l="l" r="r" t="t"/>
              <a:pathLst>
                <a:path extrusionOk="0" h="1427" w="1532">
                  <a:moveTo>
                    <a:pt x="766" y="0"/>
                  </a:moveTo>
                  <a:cubicBezTo>
                    <a:pt x="729" y="0"/>
                    <a:pt x="691" y="3"/>
                    <a:pt x="653" y="9"/>
                  </a:cubicBezTo>
                  <a:cubicBezTo>
                    <a:pt x="264" y="73"/>
                    <a:pt x="1" y="438"/>
                    <a:pt x="62" y="827"/>
                  </a:cubicBezTo>
                  <a:cubicBezTo>
                    <a:pt x="119" y="1177"/>
                    <a:pt x="421" y="1426"/>
                    <a:pt x="764" y="1426"/>
                  </a:cubicBezTo>
                  <a:cubicBezTo>
                    <a:pt x="802" y="1426"/>
                    <a:pt x="841" y="1423"/>
                    <a:pt x="880" y="1417"/>
                  </a:cubicBezTo>
                  <a:cubicBezTo>
                    <a:pt x="1268" y="1354"/>
                    <a:pt x="1532" y="988"/>
                    <a:pt x="1470" y="600"/>
                  </a:cubicBezTo>
                  <a:cubicBezTo>
                    <a:pt x="1413" y="249"/>
                    <a:pt x="1110" y="0"/>
                    <a:pt x="766"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3" name="Google Shape;2143;p81"/>
            <p:cNvSpPr/>
            <p:nvPr/>
          </p:nvSpPr>
          <p:spPr>
            <a:xfrm>
              <a:off x="8559331" y="5066407"/>
              <a:ext cx="65255" cy="64936"/>
            </a:xfrm>
            <a:custGeom>
              <a:rect b="b" l="l" r="r" t="t"/>
              <a:pathLst>
                <a:path extrusionOk="0" h="1426" w="1433">
                  <a:moveTo>
                    <a:pt x="718" y="0"/>
                  </a:moveTo>
                  <a:cubicBezTo>
                    <a:pt x="715" y="0"/>
                    <a:pt x="712" y="0"/>
                    <a:pt x="710" y="0"/>
                  </a:cubicBezTo>
                  <a:cubicBezTo>
                    <a:pt x="317" y="3"/>
                    <a:pt x="0" y="326"/>
                    <a:pt x="5" y="720"/>
                  </a:cubicBezTo>
                  <a:cubicBezTo>
                    <a:pt x="7" y="1112"/>
                    <a:pt x="327" y="1426"/>
                    <a:pt x="719" y="1426"/>
                  </a:cubicBezTo>
                  <a:cubicBezTo>
                    <a:pt x="721" y="1426"/>
                    <a:pt x="723" y="1426"/>
                    <a:pt x="724" y="1425"/>
                  </a:cubicBezTo>
                  <a:cubicBezTo>
                    <a:pt x="1118" y="1421"/>
                    <a:pt x="1433" y="1099"/>
                    <a:pt x="1430" y="706"/>
                  </a:cubicBezTo>
                  <a:cubicBezTo>
                    <a:pt x="1425" y="315"/>
                    <a:pt x="1107" y="0"/>
                    <a:pt x="718"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4" name="Google Shape;2144;p81"/>
            <p:cNvSpPr/>
            <p:nvPr/>
          </p:nvSpPr>
          <p:spPr>
            <a:xfrm>
              <a:off x="9007697" y="5065906"/>
              <a:ext cx="64982" cy="64982"/>
            </a:xfrm>
            <a:custGeom>
              <a:rect b="b" l="l" r="r" t="t"/>
              <a:pathLst>
                <a:path extrusionOk="0" h="1427" w="1427">
                  <a:moveTo>
                    <a:pt x="713" y="1"/>
                  </a:moveTo>
                  <a:cubicBezTo>
                    <a:pt x="319" y="1"/>
                    <a:pt x="1" y="320"/>
                    <a:pt x="1" y="714"/>
                  </a:cubicBezTo>
                  <a:cubicBezTo>
                    <a:pt x="1" y="1107"/>
                    <a:pt x="319" y="1426"/>
                    <a:pt x="713" y="1426"/>
                  </a:cubicBezTo>
                  <a:cubicBezTo>
                    <a:pt x="1107" y="1426"/>
                    <a:pt x="1426" y="1107"/>
                    <a:pt x="1426" y="714"/>
                  </a:cubicBezTo>
                  <a:cubicBezTo>
                    <a:pt x="1426" y="320"/>
                    <a:pt x="1107" y="1"/>
                    <a:pt x="713" y="1"/>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5" name="Google Shape;2145;p81"/>
            <p:cNvSpPr/>
            <p:nvPr/>
          </p:nvSpPr>
          <p:spPr>
            <a:xfrm>
              <a:off x="5910390" y="1559397"/>
              <a:ext cx="67487" cy="64936"/>
            </a:xfrm>
            <a:custGeom>
              <a:rect b="b" l="l" r="r" t="t"/>
              <a:pathLst>
                <a:path extrusionOk="0" h="1426" w="1482">
                  <a:moveTo>
                    <a:pt x="769" y="0"/>
                  </a:moveTo>
                  <a:cubicBezTo>
                    <a:pt x="481" y="0"/>
                    <a:pt x="221" y="174"/>
                    <a:pt x="111" y="441"/>
                  </a:cubicBezTo>
                  <a:cubicBezTo>
                    <a:pt x="1" y="707"/>
                    <a:pt x="62" y="1013"/>
                    <a:pt x="266" y="1217"/>
                  </a:cubicBezTo>
                  <a:cubicBezTo>
                    <a:pt x="401" y="1353"/>
                    <a:pt x="584" y="1426"/>
                    <a:pt x="769" y="1426"/>
                  </a:cubicBezTo>
                  <a:cubicBezTo>
                    <a:pt x="861" y="1426"/>
                    <a:pt x="954" y="1408"/>
                    <a:pt x="1042" y="1371"/>
                  </a:cubicBezTo>
                  <a:cubicBezTo>
                    <a:pt x="1308" y="1261"/>
                    <a:pt x="1482" y="1002"/>
                    <a:pt x="1482" y="713"/>
                  </a:cubicBezTo>
                  <a:cubicBezTo>
                    <a:pt x="1482" y="320"/>
                    <a:pt x="1164"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6" name="Google Shape;2146;p81"/>
            <p:cNvSpPr/>
            <p:nvPr/>
          </p:nvSpPr>
          <p:spPr>
            <a:xfrm>
              <a:off x="6358529" y="1559397"/>
              <a:ext cx="67487" cy="64936"/>
            </a:xfrm>
            <a:custGeom>
              <a:rect b="b" l="l" r="r" t="t"/>
              <a:pathLst>
                <a:path extrusionOk="0" h="1426" w="1482">
                  <a:moveTo>
                    <a:pt x="769" y="0"/>
                  </a:moveTo>
                  <a:cubicBezTo>
                    <a:pt x="480" y="0"/>
                    <a:pt x="221" y="174"/>
                    <a:pt x="111" y="441"/>
                  </a:cubicBezTo>
                  <a:cubicBezTo>
                    <a:pt x="1" y="707"/>
                    <a:pt x="61" y="1013"/>
                    <a:pt x="266" y="1217"/>
                  </a:cubicBezTo>
                  <a:cubicBezTo>
                    <a:pt x="401" y="1353"/>
                    <a:pt x="583" y="1426"/>
                    <a:pt x="768" y="1426"/>
                  </a:cubicBezTo>
                  <a:cubicBezTo>
                    <a:pt x="860" y="1426"/>
                    <a:pt x="953" y="1408"/>
                    <a:pt x="1041" y="1371"/>
                  </a:cubicBezTo>
                  <a:cubicBezTo>
                    <a:pt x="1308" y="1261"/>
                    <a:pt x="1482" y="1002"/>
                    <a:pt x="1482" y="713"/>
                  </a:cubicBezTo>
                  <a:cubicBezTo>
                    <a:pt x="1482" y="320"/>
                    <a:pt x="1162"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7" name="Google Shape;2147;p81"/>
            <p:cNvSpPr/>
            <p:nvPr/>
          </p:nvSpPr>
          <p:spPr>
            <a:xfrm>
              <a:off x="6806576" y="1559397"/>
              <a:ext cx="67532" cy="64936"/>
            </a:xfrm>
            <a:custGeom>
              <a:rect b="b" l="l" r="r" t="t"/>
              <a:pathLst>
                <a:path extrusionOk="0" h="1426" w="1483">
                  <a:moveTo>
                    <a:pt x="769" y="0"/>
                  </a:moveTo>
                  <a:cubicBezTo>
                    <a:pt x="481" y="0"/>
                    <a:pt x="222" y="174"/>
                    <a:pt x="111" y="441"/>
                  </a:cubicBezTo>
                  <a:cubicBezTo>
                    <a:pt x="1" y="707"/>
                    <a:pt x="63" y="1013"/>
                    <a:pt x="266" y="1217"/>
                  </a:cubicBezTo>
                  <a:cubicBezTo>
                    <a:pt x="402" y="1353"/>
                    <a:pt x="584" y="1426"/>
                    <a:pt x="769" y="1426"/>
                  </a:cubicBezTo>
                  <a:cubicBezTo>
                    <a:pt x="861" y="1426"/>
                    <a:pt x="954" y="1408"/>
                    <a:pt x="1042" y="1371"/>
                  </a:cubicBezTo>
                  <a:cubicBezTo>
                    <a:pt x="1308" y="1261"/>
                    <a:pt x="1482" y="1002"/>
                    <a:pt x="1482" y="713"/>
                  </a:cubicBezTo>
                  <a:cubicBezTo>
                    <a:pt x="1482" y="320"/>
                    <a:pt x="1164"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8" name="Google Shape;2148;p81"/>
            <p:cNvSpPr/>
            <p:nvPr/>
          </p:nvSpPr>
          <p:spPr>
            <a:xfrm>
              <a:off x="7254715" y="1559397"/>
              <a:ext cx="67487" cy="64936"/>
            </a:xfrm>
            <a:custGeom>
              <a:rect b="b" l="l" r="r" t="t"/>
              <a:pathLst>
                <a:path extrusionOk="0" h="1426" w="1482">
                  <a:moveTo>
                    <a:pt x="769" y="0"/>
                  </a:moveTo>
                  <a:cubicBezTo>
                    <a:pt x="481" y="0"/>
                    <a:pt x="222" y="174"/>
                    <a:pt x="111" y="441"/>
                  </a:cubicBezTo>
                  <a:cubicBezTo>
                    <a:pt x="1" y="707"/>
                    <a:pt x="61" y="1013"/>
                    <a:pt x="266" y="1217"/>
                  </a:cubicBezTo>
                  <a:cubicBezTo>
                    <a:pt x="402" y="1353"/>
                    <a:pt x="583" y="1426"/>
                    <a:pt x="769" y="1426"/>
                  </a:cubicBezTo>
                  <a:cubicBezTo>
                    <a:pt x="861" y="1426"/>
                    <a:pt x="953" y="1408"/>
                    <a:pt x="1042" y="1371"/>
                  </a:cubicBezTo>
                  <a:cubicBezTo>
                    <a:pt x="1308" y="1261"/>
                    <a:pt x="1482" y="1002"/>
                    <a:pt x="1482" y="713"/>
                  </a:cubicBezTo>
                  <a:cubicBezTo>
                    <a:pt x="1482" y="320"/>
                    <a:pt x="1163"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9" name="Google Shape;2149;p81"/>
            <p:cNvSpPr/>
            <p:nvPr/>
          </p:nvSpPr>
          <p:spPr>
            <a:xfrm>
              <a:off x="7705358" y="1559397"/>
              <a:ext cx="67487" cy="64936"/>
            </a:xfrm>
            <a:custGeom>
              <a:rect b="b" l="l" r="r" t="t"/>
              <a:pathLst>
                <a:path extrusionOk="0" h="1426" w="1482">
                  <a:moveTo>
                    <a:pt x="714" y="0"/>
                  </a:moveTo>
                  <a:cubicBezTo>
                    <a:pt x="622" y="0"/>
                    <a:pt x="529" y="18"/>
                    <a:pt x="440" y="55"/>
                  </a:cubicBezTo>
                  <a:cubicBezTo>
                    <a:pt x="174" y="165"/>
                    <a:pt x="0" y="424"/>
                    <a:pt x="0" y="713"/>
                  </a:cubicBezTo>
                  <a:cubicBezTo>
                    <a:pt x="0" y="1106"/>
                    <a:pt x="320" y="1426"/>
                    <a:pt x="713" y="1426"/>
                  </a:cubicBezTo>
                  <a:cubicBezTo>
                    <a:pt x="1001" y="1426"/>
                    <a:pt x="1261" y="1252"/>
                    <a:pt x="1371" y="985"/>
                  </a:cubicBezTo>
                  <a:cubicBezTo>
                    <a:pt x="1481" y="719"/>
                    <a:pt x="1421" y="413"/>
                    <a:pt x="1216" y="209"/>
                  </a:cubicBezTo>
                  <a:cubicBezTo>
                    <a:pt x="1081" y="73"/>
                    <a:pt x="899" y="0"/>
                    <a:pt x="714"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0" name="Google Shape;2150;p81"/>
            <p:cNvSpPr/>
            <p:nvPr/>
          </p:nvSpPr>
          <p:spPr>
            <a:xfrm>
              <a:off x="5910390" y="1942644"/>
              <a:ext cx="67487" cy="64891"/>
            </a:xfrm>
            <a:custGeom>
              <a:rect b="b" l="l" r="r" t="t"/>
              <a:pathLst>
                <a:path extrusionOk="0" h="1425" w="1482">
                  <a:moveTo>
                    <a:pt x="769" y="0"/>
                  </a:moveTo>
                  <a:cubicBezTo>
                    <a:pt x="481" y="0"/>
                    <a:pt x="221" y="174"/>
                    <a:pt x="111" y="439"/>
                  </a:cubicBezTo>
                  <a:cubicBezTo>
                    <a:pt x="1" y="705"/>
                    <a:pt x="62" y="1012"/>
                    <a:pt x="266" y="1216"/>
                  </a:cubicBezTo>
                  <a:cubicBezTo>
                    <a:pt x="403" y="1352"/>
                    <a:pt x="585" y="1425"/>
                    <a:pt x="771" y="1425"/>
                  </a:cubicBezTo>
                  <a:cubicBezTo>
                    <a:pt x="863" y="1425"/>
                    <a:pt x="955" y="1407"/>
                    <a:pt x="1043" y="1371"/>
                  </a:cubicBezTo>
                  <a:cubicBezTo>
                    <a:pt x="1308" y="1260"/>
                    <a:pt x="1482" y="1000"/>
                    <a:pt x="1482" y="713"/>
                  </a:cubicBezTo>
                  <a:cubicBezTo>
                    <a:pt x="1482" y="318"/>
                    <a:pt x="1164"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1" name="Google Shape;2151;p81"/>
            <p:cNvSpPr/>
            <p:nvPr/>
          </p:nvSpPr>
          <p:spPr>
            <a:xfrm>
              <a:off x="6358529" y="1942644"/>
              <a:ext cx="67487" cy="64891"/>
            </a:xfrm>
            <a:custGeom>
              <a:rect b="b" l="l" r="r" t="t"/>
              <a:pathLst>
                <a:path extrusionOk="0" h="1425" w="1482">
                  <a:moveTo>
                    <a:pt x="769" y="0"/>
                  </a:moveTo>
                  <a:cubicBezTo>
                    <a:pt x="480" y="0"/>
                    <a:pt x="220" y="174"/>
                    <a:pt x="111" y="439"/>
                  </a:cubicBezTo>
                  <a:cubicBezTo>
                    <a:pt x="1" y="705"/>
                    <a:pt x="61" y="1012"/>
                    <a:pt x="266" y="1216"/>
                  </a:cubicBezTo>
                  <a:cubicBezTo>
                    <a:pt x="402" y="1352"/>
                    <a:pt x="584" y="1425"/>
                    <a:pt x="770" y="1425"/>
                  </a:cubicBezTo>
                  <a:cubicBezTo>
                    <a:pt x="861" y="1425"/>
                    <a:pt x="953" y="1407"/>
                    <a:pt x="1041" y="1371"/>
                  </a:cubicBezTo>
                  <a:cubicBezTo>
                    <a:pt x="1308" y="1260"/>
                    <a:pt x="1482" y="1000"/>
                    <a:pt x="1482" y="713"/>
                  </a:cubicBezTo>
                  <a:cubicBezTo>
                    <a:pt x="1482" y="318"/>
                    <a:pt x="1162"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2" name="Google Shape;2152;p81"/>
            <p:cNvSpPr/>
            <p:nvPr/>
          </p:nvSpPr>
          <p:spPr>
            <a:xfrm>
              <a:off x="6806576" y="1942644"/>
              <a:ext cx="67532" cy="64891"/>
            </a:xfrm>
            <a:custGeom>
              <a:rect b="b" l="l" r="r" t="t"/>
              <a:pathLst>
                <a:path extrusionOk="0" h="1425" w="1483">
                  <a:moveTo>
                    <a:pt x="769" y="0"/>
                  </a:moveTo>
                  <a:cubicBezTo>
                    <a:pt x="481" y="0"/>
                    <a:pt x="222" y="174"/>
                    <a:pt x="111" y="439"/>
                  </a:cubicBezTo>
                  <a:cubicBezTo>
                    <a:pt x="1" y="705"/>
                    <a:pt x="63" y="1012"/>
                    <a:pt x="266" y="1216"/>
                  </a:cubicBezTo>
                  <a:cubicBezTo>
                    <a:pt x="403" y="1352"/>
                    <a:pt x="586" y="1425"/>
                    <a:pt x="771" y="1425"/>
                  </a:cubicBezTo>
                  <a:cubicBezTo>
                    <a:pt x="863" y="1425"/>
                    <a:pt x="955" y="1407"/>
                    <a:pt x="1043" y="1371"/>
                  </a:cubicBezTo>
                  <a:cubicBezTo>
                    <a:pt x="1308" y="1260"/>
                    <a:pt x="1482" y="1000"/>
                    <a:pt x="1482" y="713"/>
                  </a:cubicBezTo>
                  <a:cubicBezTo>
                    <a:pt x="1482" y="318"/>
                    <a:pt x="1164"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3" name="Google Shape;2153;p81"/>
            <p:cNvSpPr/>
            <p:nvPr/>
          </p:nvSpPr>
          <p:spPr>
            <a:xfrm>
              <a:off x="7254715" y="1942644"/>
              <a:ext cx="67487" cy="64891"/>
            </a:xfrm>
            <a:custGeom>
              <a:rect b="b" l="l" r="r" t="t"/>
              <a:pathLst>
                <a:path extrusionOk="0" h="1425" w="1482">
                  <a:moveTo>
                    <a:pt x="769" y="0"/>
                  </a:moveTo>
                  <a:cubicBezTo>
                    <a:pt x="481" y="0"/>
                    <a:pt x="220" y="174"/>
                    <a:pt x="111" y="439"/>
                  </a:cubicBezTo>
                  <a:cubicBezTo>
                    <a:pt x="1" y="705"/>
                    <a:pt x="61" y="1012"/>
                    <a:pt x="266" y="1216"/>
                  </a:cubicBezTo>
                  <a:cubicBezTo>
                    <a:pt x="402" y="1352"/>
                    <a:pt x="584" y="1425"/>
                    <a:pt x="770" y="1425"/>
                  </a:cubicBezTo>
                  <a:cubicBezTo>
                    <a:pt x="861" y="1425"/>
                    <a:pt x="954" y="1407"/>
                    <a:pt x="1042" y="1371"/>
                  </a:cubicBezTo>
                  <a:cubicBezTo>
                    <a:pt x="1308" y="1260"/>
                    <a:pt x="1482" y="1000"/>
                    <a:pt x="1482" y="713"/>
                  </a:cubicBezTo>
                  <a:cubicBezTo>
                    <a:pt x="1482" y="318"/>
                    <a:pt x="1163"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4" name="Google Shape;2154;p81"/>
            <p:cNvSpPr/>
            <p:nvPr/>
          </p:nvSpPr>
          <p:spPr>
            <a:xfrm>
              <a:off x="7702808" y="1942644"/>
              <a:ext cx="67487" cy="64891"/>
            </a:xfrm>
            <a:custGeom>
              <a:rect b="b" l="l" r="r" t="t"/>
              <a:pathLst>
                <a:path extrusionOk="0" h="1425" w="1482">
                  <a:moveTo>
                    <a:pt x="769" y="0"/>
                  </a:moveTo>
                  <a:cubicBezTo>
                    <a:pt x="480" y="0"/>
                    <a:pt x="221" y="174"/>
                    <a:pt x="111" y="439"/>
                  </a:cubicBezTo>
                  <a:cubicBezTo>
                    <a:pt x="0" y="705"/>
                    <a:pt x="62" y="1012"/>
                    <a:pt x="265" y="1216"/>
                  </a:cubicBezTo>
                  <a:cubicBezTo>
                    <a:pt x="402" y="1352"/>
                    <a:pt x="585" y="1425"/>
                    <a:pt x="771" y="1425"/>
                  </a:cubicBezTo>
                  <a:cubicBezTo>
                    <a:pt x="862" y="1425"/>
                    <a:pt x="955" y="1407"/>
                    <a:pt x="1043" y="1371"/>
                  </a:cubicBezTo>
                  <a:cubicBezTo>
                    <a:pt x="1308" y="1260"/>
                    <a:pt x="1481" y="1000"/>
                    <a:pt x="1481" y="713"/>
                  </a:cubicBezTo>
                  <a:cubicBezTo>
                    <a:pt x="1481" y="318"/>
                    <a:pt x="1163"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5" name="Google Shape;2155;p81"/>
            <p:cNvSpPr/>
            <p:nvPr/>
          </p:nvSpPr>
          <p:spPr>
            <a:xfrm>
              <a:off x="5910390" y="2325800"/>
              <a:ext cx="67487" cy="64936"/>
            </a:xfrm>
            <a:custGeom>
              <a:rect b="b" l="l" r="r" t="t"/>
              <a:pathLst>
                <a:path extrusionOk="0" h="1426" w="1482">
                  <a:moveTo>
                    <a:pt x="769" y="0"/>
                  </a:moveTo>
                  <a:cubicBezTo>
                    <a:pt x="481" y="0"/>
                    <a:pt x="221" y="174"/>
                    <a:pt x="111" y="441"/>
                  </a:cubicBezTo>
                  <a:cubicBezTo>
                    <a:pt x="1" y="707"/>
                    <a:pt x="62" y="1013"/>
                    <a:pt x="266" y="1216"/>
                  </a:cubicBezTo>
                  <a:cubicBezTo>
                    <a:pt x="402" y="1353"/>
                    <a:pt x="584" y="1426"/>
                    <a:pt x="770" y="1426"/>
                  </a:cubicBezTo>
                  <a:cubicBezTo>
                    <a:pt x="862" y="1426"/>
                    <a:pt x="955" y="1408"/>
                    <a:pt x="1043" y="1371"/>
                  </a:cubicBezTo>
                  <a:cubicBezTo>
                    <a:pt x="1308" y="1261"/>
                    <a:pt x="1482" y="1002"/>
                    <a:pt x="1482" y="713"/>
                  </a:cubicBezTo>
                  <a:cubicBezTo>
                    <a:pt x="1482" y="320"/>
                    <a:pt x="1164"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6" name="Google Shape;2156;p81"/>
            <p:cNvSpPr/>
            <p:nvPr/>
          </p:nvSpPr>
          <p:spPr>
            <a:xfrm>
              <a:off x="6358529" y="2325800"/>
              <a:ext cx="67487" cy="64936"/>
            </a:xfrm>
            <a:custGeom>
              <a:rect b="b" l="l" r="r" t="t"/>
              <a:pathLst>
                <a:path extrusionOk="0" h="1426" w="1482">
                  <a:moveTo>
                    <a:pt x="769" y="0"/>
                  </a:moveTo>
                  <a:cubicBezTo>
                    <a:pt x="480" y="0"/>
                    <a:pt x="220" y="174"/>
                    <a:pt x="111" y="441"/>
                  </a:cubicBezTo>
                  <a:cubicBezTo>
                    <a:pt x="1" y="707"/>
                    <a:pt x="61" y="1013"/>
                    <a:pt x="266" y="1216"/>
                  </a:cubicBezTo>
                  <a:cubicBezTo>
                    <a:pt x="401" y="1353"/>
                    <a:pt x="583" y="1426"/>
                    <a:pt x="768" y="1426"/>
                  </a:cubicBezTo>
                  <a:cubicBezTo>
                    <a:pt x="860" y="1426"/>
                    <a:pt x="953" y="1408"/>
                    <a:pt x="1041" y="1371"/>
                  </a:cubicBezTo>
                  <a:cubicBezTo>
                    <a:pt x="1308" y="1261"/>
                    <a:pt x="1482" y="1002"/>
                    <a:pt x="1482" y="713"/>
                  </a:cubicBezTo>
                  <a:cubicBezTo>
                    <a:pt x="1482" y="320"/>
                    <a:pt x="1162"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7" name="Google Shape;2157;p81"/>
            <p:cNvSpPr/>
            <p:nvPr/>
          </p:nvSpPr>
          <p:spPr>
            <a:xfrm>
              <a:off x="6806576" y="2325800"/>
              <a:ext cx="67532" cy="64936"/>
            </a:xfrm>
            <a:custGeom>
              <a:rect b="b" l="l" r="r" t="t"/>
              <a:pathLst>
                <a:path extrusionOk="0" h="1426" w="1483">
                  <a:moveTo>
                    <a:pt x="769" y="0"/>
                  </a:moveTo>
                  <a:cubicBezTo>
                    <a:pt x="481" y="0"/>
                    <a:pt x="222" y="174"/>
                    <a:pt x="111" y="441"/>
                  </a:cubicBezTo>
                  <a:cubicBezTo>
                    <a:pt x="1" y="707"/>
                    <a:pt x="63" y="1013"/>
                    <a:pt x="266" y="1216"/>
                  </a:cubicBezTo>
                  <a:cubicBezTo>
                    <a:pt x="403" y="1353"/>
                    <a:pt x="585" y="1426"/>
                    <a:pt x="770" y="1426"/>
                  </a:cubicBezTo>
                  <a:cubicBezTo>
                    <a:pt x="862" y="1426"/>
                    <a:pt x="955" y="1408"/>
                    <a:pt x="1043" y="1371"/>
                  </a:cubicBezTo>
                  <a:cubicBezTo>
                    <a:pt x="1308" y="1261"/>
                    <a:pt x="1482" y="1002"/>
                    <a:pt x="1482" y="713"/>
                  </a:cubicBezTo>
                  <a:cubicBezTo>
                    <a:pt x="1482" y="320"/>
                    <a:pt x="1164"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8" name="Google Shape;2158;p81"/>
            <p:cNvSpPr/>
            <p:nvPr/>
          </p:nvSpPr>
          <p:spPr>
            <a:xfrm>
              <a:off x="7254715" y="2325800"/>
              <a:ext cx="67487" cy="64936"/>
            </a:xfrm>
            <a:custGeom>
              <a:rect b="b" l="l" r="r" t="t"/>
              <a:pathLst>
                <a:path extrusionOk="0" h="1426" w="1482">
                  <a:moveTo>
                    <a:pt x="769" y="0"/>
                  </a:moveTo>
                  <a:cubicBezTo>
                    <a:pt x="481" y="0"/>
                    <a:pt x="220" y="174"/>
                    <a:pt x="111" y="441"/>
                  </a:cubicBezTo>
                  <a:cubicBezTo>
                    <a:pt x="1" y="707"/>
                    <a:pt x="61" y="1013"/>
                    <a:pt x="266" y="1216"/>
                  </a:cubicBezTo>
                  <a:cubicBezTo>
                    <a:pt x="402" y="1353"/>
                    <a:pt x="583" y="1426"/>
                    <a:pt x="769" y="1426"/>
                  </a:cubicBezTo>
                  <a:cubicBezTo>
                    <a:pt x="861" y="1426"/>
                    <a:pt x="953" y="1408"/>
                    <a:pt x="1042" y="1371"/>
                  </a:cubicBezTo>
                  <a:cubicBezTo>
                    <a:pt x="1308" y="1261"/>
                    <a:pt x="1482" y="1002"/>
                    <a:pt x="1482" y="713"/>
                  </a:cubicBezTo>
                  <a:cubicBezTo>
                    <a:pt x="1482" y="320"/>
                    <a:pt x="1163"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9" name="Google Shape;2159;p81"/>
            <p:cNvSpPr/>
            <p:nvPr/>
          </p:nvSpPr>
          <p:spPr>
            <a:xfrm>
              <a:off x="7702808" y="2325800"/>
              <a:ext cx="67487" cy="64936"/>
            </a:xfrm>
            <a:custGeom>
              <a:rect b="b" l="l" r="r" t="t"/>
              <a:pathLst>
                <a:path extrusionOk="0" h="1426" w="1482">
                  <a:moveTo>
                    <a:pt x="769" y="0"/>
                  </a:moveTo>
                  <a:cubicBezTo>
                    <a:pt x="480" y="0"/>
                    <a:pt x="221" y="174"/>
                    <a:pt x="111" y="441"/>
                  </a:cubicBezTo>
                  <a:cubicBezTo>
                    <a:pt x="0" y="707"/>
                    <a:pt x="62" y="1013"/>
                    <a:pt x="265" y="1216"/>
                  </a:cubicBezTo>
                  <a:cubicBezTo>
                    <a:pt x="402" y="1353"/>
                    <a:pt x="584" y="1426"/>
                    <a:pt x="769" y="1426"/>
                  </a:cubicBezTo>
                  <a:cubicBezTo>
                    <a:pt x="861" y="1426"/>
                    <a:pt x="954" y="1408"/>
                    <a:pt x="1043" y="1371"/>
                  </a:cubicBezTo>
                  <a:cubicBezTo>
                    <a:pt x="1308" y="1261"/>
                    <a:pt x="1481" y="1002"/>
                    <a:pt x="1481" y="713"/>
                  </a:cubicBezTo>
                  <a:cubicBezTo>
                    <a:pt x="1481" y="320"/>
                    <a:pt x="1163"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0" name="Google Shape;2160;p81"/>
            <p:cNvSpPr/>
            <p:nvPr/>
          </p:nvSpPr>
          <p:spPr>
            <a:xfrm>
              <a:off x="5910390" y="2709047"/>
              <a:ext cx="67487" cy="64891"/>
            </a:xfrm>
            <a:custGeom>
              <a:rect b="b" l="l" r="r" t="t"/>
              <a:pathLst>
                <a:path extrusionOk="0" h="1425" w="1482">
                  <a:moveTo>
                    <a:pt x="769" y="0"/>
                  </a:moveTo>
                  <a:cubicBezTo>
                    <a:pt x="481" y="0"/>
                    <a:pt x="221" y="174"/>
                    <a:pt x="111" y="439"/>
                  </a:cubicBezTo>
                  <a:cubicBezTo>
                    <a:pt x="1" y="705"/>
                    <a:pt x="62" y="1012"/>
                    <a:pt x="266" y="1216"/>
                  </a:cubicBezTo>
                  <a:cubicBezTo>
                    <a:pt x="402" y="1352"/>
                    <a:pt x="585" y="1425"/>
                    <a:pt x="770" y="1425"/>
                  </a:cubicBezTo>
                  <a:cubicBezTo>
                    <a:pt x="862" y="1425"/>
                    <a:pt x="954" y="1407"/>
                    <a:pt x="1042" y="1371"/>
                  </a:cubicBezTo>
                  <a:cubicBezTo>
                    <a:pt x="1308" y="1260"/>
                    <a:pt x="1482" y="1000"/>
                    <a:pt x="1482" y="713"/>
                  </a:cubicBezTo>
                  <a:cubicBezTo>
                    <a:pt x="1482" y="318"/>
                    <a:pt x="1164"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1" name="Google Shape;2161;p81"/>
            <p:cNvSpPr/>
            <p:nvPr/>
          </p:nvSpPr>
          <p:spPr>
            <a:xfrm>
              <a:off x="6358529" y="2709047"/>
              <a:ext cx="67487" cy="64891"/>
            </a:xfrm>
            <a:custGeom>
              <a:rect b="b" l="l" r="r" t="t"/>
              <a:pathLst>
                <a:path extrusionOk="0" h="1425" w="1482">
                  <a:moveTo>
                    <a:pt x="769" y="0"/>
                  </a:moveTo>
                  <a:cubicBezTo>
                    <a:pt x="480" y="0"/>
                    <a:pt x="221" y="174"/>
                    <a:pt x="111" y="439"/>
                  </a:cubicBezTo>
                  <a:cubicBezTo>
                    <a:pt x="1" y="705"/>
                    <a:pt x="61" y="1012"/>
                    <a:pt x="266" y="1216"/>
                  </a:cubicBezTo>
                  <a:cubicBezTo>
                    <a:pt x="402" y="1352"/>
                    <a:pt x="584" y="1425"/>
                    <a:pt x="770" y="1425"/>
                  </a:cubicBezTo>
                  <a:cubicBezTo>
                    <a:pt x="861" y="1425"/>
                    <a:pt x="953" y="1407"/>
                    <a:pt x="1041" y="1371"/>
                  </a:cubicBezTo>
                  <a:cubicBezTo>
                    <a:pt x="1308" y="1260"/>
                    <a:pt x="1482" y="1000"/>
                    <a:pt x="1482" y="713"/>
                  </a:cubicBezTo>
                  <a:cubicBezTo>
                    <a:pt x="1482" y="318"/>
                    <a:pt x="1162"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2" name="Google Shape;2162;p81"/>
            <p:cNvSpPr/>
            <p:nvPr/>
          </p:nvSpPr>
          <p:spPr>
            <a:xfrm>
              <a:off x="6806576" y="2709047"/>
              <a:ext cx="67532" cy="64891"/>
            </a:xfrm>
            <a:custGeom>
              <a:rect b="b" l="l" r="r" t="t"/>
              <a:pathLst>
                <a:path extrusionOk="0" h="1425" w="1483">
                  <a:moveTo>
                    <a:pt x="769" y="0"/>
                  </a:moveTo>
                  <a:cubicBezTo>
                    <a:pt x="481" y="0"/>
                    <a:pt x="222" y="174"/>
                    <a:pt x="111" y="439"/>
                  </a:cubicBezTo>
                  <a:cubicBezTo>
                    <a:pt x="1" y="705"/>
                    <a:pt x="63" y="1012"/>
                    <a:pt x="266" y="1216"/>
                  </a:cubicBezTo>
                  <a:cubicBezTo>
                    <a:pt x="402" y="1352"/>
                    <a:pt x="585" y="1425"/>
                    <a:pt x="771" y="1425"/>
                  </a:cubicBezTo>
                  <a:cubicBezTo>
                    <a:pt x="862" y="1425"/>
                    <a:pt x="954" y="1407"/>
                    <a:pt x="1042" y="1371"/>
                  </a:cubicBezTo>
                  <a:cubicBezTo>
                    <a:pt x="1308" y="1260"/>
                    <a:pt x="1482" y="1000"/>
                    <a:pt x="1482" y="713"/>
                  </a:cubicBezTo>
                  <a:cubicBezTo>
                    <a:pt x="1482" y="318"/>
                    <a:pt x="1164"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3" name="Google Shape;2163;p81"/>
            <p:cNvSpPr/>
            <p:nvPr/>
          </p:nvSpPr>
          <p:spPr>
            <a:xfrm>
              <a:off x="7254715" y="2709047"/>
              <a:ext cx="67487" cy="64891"/>
            </a:xfrm>
            <a:custGeom>
              <a:rect b="b" l="l" r="r" t="t"/>
              <a:pathLst>
                <a:path extrusionOk="0" h="1425" w="1482">
                  <a:moveTo>
                    <a:pt x="769" y="0"/>
                  </a:moveTo>
                  <a:cubicBezTo>
                    <a:pt x="481" y="0"/>
                    <a:pt x="222" y="174"/>
                    <a:pt x="111" y="439"/>
                  </a:cubicBezTo>
                  <a:cubicBezTo>
                    <a:pt x="1" y="705"/>
                    <a:pt x="61" y="1012"/>
                    <a:pt x="266" y="1216"/>
                  </a:cubicBezTo>
                  <a:cubicBezTo>
                    <a:pt x="402" y="1352"/>
                    <a:pt x="584" y="1425"/>
                    <a:pt x="770" y="1425"/>
                  </a:cubicBezTo>
                  <a:cubicBezTo>
                    <a:pt x="861" y="1425"/>
                    <a:pt x="954" y="1407"/>
                    <a:pt x="1042" y="1371"/>
                  </a:cubicBezTo>
                  <a:cubicBezTo>
                    <a:pt x="1308" y="1260"/>
                    <a:pt x="1482" y="1000"/>
                    <a:pt x="1482" y="713"/>
                  </a:cubicBezTo>
                  <a:cubicBezTo>
                    <a:pt x="1482" y="318"/>
                    <a:pt x="1163"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4" name="Google Shape;2164;p81"/>
            <p:cNvSpPr/>
            <p:nvPr/>
          </p:nvSpPr>
          <p:spPr>
            <a:xfrm>
              <a:off x="7702808" y="2709047"/>
              <a:ext cx="67487" cy="64891"/>
            </a:xfrm>
            <a:custGeom>
              <a:rect b="b" l="l" r="r" t="t"/>
              <a:pathLst>
                <a:path extrusionOk="0" h="1425" w="1482">
                  <a:moveTo>
                    <a:pt x="769" y="0"/>
                  </a:moveTo>
                  <a:cubicBezTo>
                    <a:pt x="480" y="0"/>
                    <a:pt x="221" y="174"/>
                    <a:pt x="111" y="439"/>
                  </a:cubicBezTo>
                  <a:cubicBezTo>
                    <a:pt x="0" y="705"/>
                    <a:pt x="62" y="1012"/>
                    <a:pt x="265" y="1216"/>
                  </a:cubicBezTo>
                  <a:cubicBezTo>
                    <a:pt x="401" y="1352"/>
                    <a:pt x="584" y="1425"/>
                    <a:pt x="770" y="1425"/>
                  </a:cubicBezTo>
                  <a:cubicBezTo>
                    <a:pt x="861" y="1425"/>
                    <a:pt x="954" y="1407"/>
                    <a:pt x="1041" y="1371"/>
                  </a:cubicBezTo>
                  <a:cubicBezTo>
                    <a:pt x="1308" y="1260"/>
                    <a:pt x="1481" y="1000"/>
                    <a:pt x="1481" y="713"/>
                  </a:cubicBezTo>
                  <a:cubicBezTo>
                    <a:pt x="1481" y="318"/>
                    <a:pt x="1163"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5" name="Google Shape;2165;p81"/>
            <p:cNvSpPr/>
            <p:nvPr/>
          </p:nvSpPr>
          <p:spPr>
            <a:xfrm>
              <a:off x="5910390" y="3092203"/>
              <a:ext cx="67487" cy="64936"/>
            </a:xfrm>
            <a:custGeom>
              <a:rect b="b" l="l" r="r" t="t"/>
              <a:pathLst>
                <a:path extrusionOk="0" h="1426" w="1482">
                  <a:moveTo>
                    <a:pt x="769" y="0"/>
                  </a:moveTo>
                  <a:cubicBezTo>
                    <a:pt x="481" y="0"/>
                    <a:pt x="221" y="174"/>
                    <a:pt x="111" y="441"/>
                  </a:cubicBezTo>
                  <a:cubicBezTo>
                    <a:pt x="1" y="707"/>
                    <a:pt x="62" y="1013"/>
                    <a:pt x="266" y="1216"/>
                  </a:cubicBezTo>
                  <a:cubicBezTo>
                    <a:pt x="401" y="1353"/>
                    <a:pt x="584" y="1425"/>
                    <a:pt x="769" y="1425"/>
                  </a:cubicBezTo>
                  <a:cubicBezTo>
                    <a:pt x="861" y="1425"/>
                    <a:pt x="954" y="1408"/>
                    <a:pt x="1042" y="1371"/>
                  </a:cubicBezTo>
                  <a:cubicBezTo>
                    <a:pt x="1308" y="1261"/>
                    <a:pt x="1482" y="1001"/>
                    <a:pt x="1482" y="713"/>
                  </a:cubicBezTo>
                  <a:cubicBezTo>
                    <a:pt x="1482" y="320"/>
                    <a:pt x="1164"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6" name="Google Shape;2166;p81"/>
            <p:cNvSpPr/>
            <p:nvPr/>
          </p:nvSpPr>
          <p:spPr>
            <a:xfrm>
              <a:off x="6358529" y="3092203"/>
              <a:ext cx="67487" cy="64936"/>
            </a:xfrm>
            <a:custGeom>
              <a:rect b="b" l="l" r="r" t="t"/>
              <a:pathLst>
                <a:path extrusionOk="0" h="1426" w="1482">
                  <a:moveTo>
                    <a:pt x="769" y="0"/>
                  </a:moveTo>
                  <a:cubicBezTo>
                    <a:pt x="480" y="0"/>
                    <a:pt x="221" y="174"/>
                    <a:pt x="111" y="441"/>
                  </a:cubicBezTo>
                  <a:cubicBezTo>
                    <a:pt x="1" y="707"/>
                    <a:pt x="61" y="1013"/>
                    <a:pt x="266" y="1216"/>
                  </a:cubicBezTo>
                  <a:cubicBezTo>
                    <a:pt x="401" y="1353"/>
                    <a:pt x="583" y="1425"/>
                    <a:pt x="768" y="1425"/>
                  </a:cubicBezTo>
                  <a:cubicBezTo>
                    <a:pt x="860" y="1425"/>
                    <a:pt x="953" y="1408"/>
                    <a:pt x="1041" y="1371"/>
                  </a:cubicBezTo>
                  <a:cubicBezTo>
                    <a:pt x="1308" y="1261"/>
                    <a:pt x="1482" y="1001"/>
                    <a:pt x="1482" y="713"/>
                  </a:cubicBezTo>
                  <a:cubicBezTo>
                    <a:pt x="1482" y="320"/>
                    <a:pt x="1162"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7" name="Google Shape;2167;p81"/>
            <p:cNvSpPr/>
            <p:nvPr/>
          </p:nvSpPr>
          <p:spPr>
            <a:xfrm>
              <a:off x="6806576" y="3092203"/>
              <a:ext cx="67532" cy="64936"/>
            </a:xfrm>
            <a:custGeom>
              <a:rect b="b" l="l" r="r" t="t"/>
              <a:pathLst>
                <a:path extrusionOk="0" h="1426" w="1483">
                  <a:moveTo>
                    <a:pt x="769" y="0"/>
                  </a:moveTo>
                  <a:cubicBezTo>
                    <a:pt x="481" y="0"/>
                    <a:pt x="222" y="174"/>
                    <a:pt x="111" y="441"/>
                  </a:cubicBezTo>
                  <a:cubicBezTo>
                    <a:pt x="1" y="707"/>
                    <a:pt x="63" y="1013"/>
                    <a:pt x="266" y="1216"/>
                  </a:cubicBezTo>
                  <a:cubicBezTo>
                    <a:pt x="402" y="1353"/>
                    <a:pt x="584" y="1425"/>
                    <a:pt x="769" y="1425"/>
                  </a:cubicBezTo>
                  <a:cubicBezTo>
                    <a:pt x="861" y="1425"/>
                    <a:pt x="954" y="1408"/>
                    <a:pt x="1042" y="1371"/>
                  </a:cubicBezTo>
                  <a:cubicBezTo>
                    <a:pt x="1308" y="1261"/>
                    <a:pt x="1482" y="1001"/>
                    <a:pt x="1482" y="713"/>
                  </a:cubicBezTo>
                  <a:cubicBezTo>
                    <a:pt x="1482" y="320"/>
                    <a:pt x="1164"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8" name="Google Shape;2168;p81"/>
            <p:cNvSpPr/>
            <p:nvPr/>
          </p:nvSpPr>
          <p:spPr>
            <a:xfrm>
              <a:off x="7254715" y="3092203"/>
              <a:ext cx="67487" cy="64936"/>
            </a:xfrm>
            <a:custGeom>
              <a:rect b="b" l="l" r="r" t="t"/>
              <a:pathLst>
                <a:path extrusionOk="0" h="1426" w="1482">
                  <a:moveTo>
                    <a:pt x="769" y="0"/>
                  </a:moveTo>
                  <a:cubicBezTo>
                    <a:pt x="481" y="0"/>
                    <a:pt x="222" y="174"/>
                    <a:pt x="111" y="441"/>
                  </a:cubicBezTo>
                  <a:cubicBezTo>
                    <a:pt x="1" y="707"/>
                    <a:pt x="61" y="1013"/>
                    <a:pt x="266" y="1216"/>
                  </a:cubicBezTo>
                  <a:cubicBezTo>
                    <a:pt x="402" y="1353"/>
                    <a:pt x="583" y="1425"/>
                    <a:pt x="769" y="1425"/>
                  </a:cubicBezTo>
                  <a:cubicBezTo>
                    <a:pt x="861" y="1425"/>
                    <a:pt x="953" y="1408"/>
                    <a:pt x="1042" y="1371"/>
                  </a:cubicBezTo>
                  <a:cubicBezTo>
                    <a:pt x="1308" y="1261"/>
                    <a:pt x="1482" y="1001"/>
                    <a:pt x="1482" y="713"/>
                  </a:cubicBezTo>
                  <a:cubicBezTo>
                    <a:pt x="1482" y="320"/>
                    <a:pt x="1163"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9" name="Google Shape;2169;p81"/>
            <p:cNvSpPr/>
            <p:nvPr/>
          </p:nvSpPr>
          <p:spPr>
            <a:xfrm>
              <a:off x="7702808" y="3092203"/>
              <a:ext cx="67487" cy="64936"/>
            </a:xfrm>
            <a:custGeom>
              <a:rect b="b" l="l" r="r" t="t"/>
              <a:pathLst>
                <a:path extrusionOk="0" h="1426" w="1482">
                  <a:moveTo>
                    <a:pt x="769" y="0"/>
                  </a:moveTo>
                  <a:cubicBezTo>
                    <a:pt x="480" y="0"/>
                    <a:pt x="221" y="174"/>
                    <a:pt x="111" y="441"/>
                  </a:cubicBezTo>
                  <a:cubicBezTo>
                    <a:pt x="0" y="707"/>
                    <a:pt x="62" y="1013"/>
                    <a:pt x="265" y="1216"/>
                  </a:cubicBezTo>
                  <a:cubicBezTo>
                    <a:pt x="401" y="1353"/>
                    <a:pt x="583" y="1425"/>
                    <a:pt x="769" y="1425"/>
                  </a:cubicBezTo>
                  <a:cubicBezTo>
                    <a:pt x="861" y="1425"/>
                    <a:pt x="953" y="1408"/>
                    <a:pt x="1041" y="1371"/>
                  </a:cubicBezTo>
                  <a:cubicBezTo>
                    <a:pt x="1308" y="1261"/>
                    <a:pt x="1481" y="1001"/>
                    <a:pt x="1481" y="713"/>
                  </a:cubicBezTo>
                  <a:cubicBezTo>
                    <a:pt x="1481" y="320"/>
                    <a:pt x="1163"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0" name="Google Shape;2170;p81"/>
            <p:cNvSpPr/>
            <p:nvPr/>
          </p:nvSpPr>
          <p:spPr>
            <a:xfrm>
              <a:off x="5884980" y="1573423"/>
              <a:ext cx="67487" cy="64891"/>
            </a:xfrm>
            <a:custGeom>
              <a:rect b="b" l="l" r="r" t="t"/>
              <a:pathLst>
                <a:path extrusionOk="0" h="1425" w="1482">
                  <a:moveTo>
                    <a:pt x="769" y="0"/>
                  </a:moveTo>
                  <a:cubicBezTo>
                    <a:pt x="481" y="0"/>
                    <a:pt x="221" y="174"/>
                    <a:pt x="111" y="440"/>
                  </a:cubicBezTo>
                  <a:cubicBezTo>
                    <a:pt x="1" y="705"/>
                    <a:pt x="61" y="1013"/>
                    <a:pt x="266" y="1216"/>
                  </a:cubicBezTo>
                  <a:cubicBezTo>
                    <a:pt x="402" y="1352"/>
                    <a:pt x="584" y="1425"/>
                    <a:pt x="770" y="1425"/>
                  </a:cubicBezTo>
                  <a:cubicBezTo>
                    <a:pt x="861" y="1425"/>
                    <a:pt x="953" y="1407"/>
                    <a:pt x="1042" y="1371"/>
                  </a:cubicBezTo>
                  <a:cubicBezTo>
                    <a:pt x="1308" y="1260"/>
                    <a:pt x="1482" y="1001"/>
                    <a:pt x="1482" y="713"/>
                  </a:cubicBezTo>
                  <a:cubicBezTo>
                    <a:pt x="1482" y="318"/>
                    <a:pt x="1162" y="0"/>
                    <a:pt x="769"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1" name="Google Shape;2171;p81"/>
            <p:cNvSpPr/>
            <p:nvPr/>
          </p:nvSpPr>
          <p:spPr>
            <a:xfrm>
              <a:off x="6333073" y="1573423"/>
              <a:ext cx="67487" cy="64891"/>
            </a:xfrm>
            <a:custGeom>
              <a:rect b="b" l="l" r="r" t="t"/>
              <a:pathLst>
                <a:path extrusionOk="0" h="1425" w="1482">
                  <a:moveTo>
                    <a:pt x="769" y="0"/>
                  </a:moveTo>
                  <a:cubicBezTo>
                    <a:pt x="480" y="0"/>
                    <a:pt x="221" y="174"/>
                    <a:pt x="110" y="439"/>
                  </a:cubicBezTo>
                  <a:cubicBezTo>
                    <a:pt x="0" y="705"/>
                    <a:pt x="60" y="1012"/>
                    <a:pt x="265" y="1216"/>
                  </a:cubicBezTo>
                  <a:cubicBezTo>
                    <a:pt x="401" y="1352"/>
                    <a:pt x="583" y="1425"/>
                    <a:pt x="769" y="1425"/>
                  </a:cubicBezTo>
                  <a:cubicBezTo>
                    <a:pt x="861" y="1425"/>
                    <a:pt x="953" y="1407"/>
                    <a:pt x="1041" y="1371"/>
                  </a:cubicBezTo>
                  <a:cubicBezTo>
                    <a:pt x="1307" y="1260"/>
                    <a:pt x="1481" y="1001"/>
                    <a:pt x="1481" y="713"/>
                  </a:cubicBezTo>
                  <a:cubicBezTo>
                    <a:pt x="1481" y="320"/>
                    <a:pt x="1162" y="0"/>
                    <a:pt x="769"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2" name="Google Shape;2172;p81"/>
            <p:cNvSpPr/>
            <p:nvPr/>
          </p:nvSpPr>
          <p:spPr>
            <a:xfrm>
              <a:off x="6781166" y="1573423"/>
              <a:ext cx="67532" cy="64891"/>
            </a:xfrm>
            <a:custGeom>
              <a:rect b="b" l="l" r="r" t="t"/>
              <a:pathLst>
                <a:path extrusionOk="0" h="1425" w="1483">
                  <a:moveTo>
                    <a:pt x="769" y="0"/>
                  </a:moveTo>
                  <a:cubicBezTo>
                    <a:pt x="481" y="0"/>
                    <a:pt x="220" y="174"/>
                    <a:pt x="110" y="440"/>
                  </a:cubicBezTo>
                  <a:cubicBezTo>
                    <a:pt x="1" y="705"/>
                    <a:pt x="61" y="1013"/>
                    <a:pt x="264" y="1216"/>
                  </a:cubicBezTo>
                  <a:cubicBezTo>
                    <a:pt x="402" y="1352"/>
                    <a:pt x="584" y="1425"/>
                    <a:pt x="770" y="1425"/>
                  </a:cubicBezTo>
                  <a:cubicBezTo>
                    <a:pt x="861" y="1425"/>
                    <a:pt x="954" y="1407"/>
                    <a:pt x="1042" y="1371"/>
                  </a:cubicBezTo>
                  <a:cubicBezTo>
                    <a:pt x="1308" y="1260"/>
                    <a:pt x="1482" y="1001"/>
                    <a:pt x="1482" y="713"/>
                  </a:cubicBezTo>
                  <a:cubicBezTo>
                    <a:pt x="1482" y="318"/>
                    <a:pt x="1163" y="0"/>
                    <a:pt x="769"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3" name="Google Shape;2173;p81"/>
            <p:cNvSpPr/>
            <p:nvPr/>
          </p:nvSpPr>
          <p:spPr>
            <a:xfrm>
              <a:off x="7229259" y="1573423"/>
              <a:ext cx="67487" cy="64891"/>
            </a:xfrm>
            <a:custGeom>
              <a:rect b="b" l="l" r="r" t="t"/>
              <a:pathLst>
                <a:path extrusionOk="0" h="1425" w="1482">
                  <a:moveTo>
                    <a:pt x="769" y="0"/>
                  </a:moveTo>
                  <a:cubicBezTo>
                    <a:pt x="480" y="0"/>
                    <a:pt x="221" y="174"/>
                    <a:pt x="111" y="439"/>
                  </a:cubicBezTo>
                  <a:cubicBezTo>
                    <a:pt x="0" y="705"/>
                    <a:pt x="61" y="1012"/>
                    <a:pt x="265" y="1216"/>
                  </a:cubicBezTo>
                  <a:cubicBezTo>
                    <a:pt x="401" y="1352"/>
                    <a:pt x="584" y="1425"/>
                    <a:pt x="769" y="1425"/>
                  </a:cubicBezTo>
                  <a:cubicBezTo>
                    <a:pt x="861" y="1425"/>
                    <a:pt x="953" y="1407"/>
                    <a:pt x="1041" y="1371"/>
                  </a:cubicBezTo>
                  <a:cubicBezTo>
                    <a:pt x="1308" y="1260"/>
                    <a:pt x="1482" y="1001"/>
                    <a:pt x="1482" y="713"/>
                  </a:cubicBezTo>
                  <a:cubicBezTo>
                    <a:pt x="1482" y="318"/>
                    <a:pt x="1164" y="0"/>
                    <a:pt x="769"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4" name="Google Shape;2174;p81"/>
            <p:cNvSpPr/>
            <p:nvPr/>
          </p:nvSpPr>
          <p:spPr>
            <a:xfrm>
              <a:off x="7679948" y="1573423"/>
              <a:ext cx="67487" cy="64936"/>
            </a:xfrm>
            <a:custGeom>
              <a:rect b="b" l="l" r="r" t="t"/>
              <a:pathLst>
                <a:path extrusionOk="0" h="1426" w="1482">
                  <a:moveTo>
                    <a:pt x="712" y="0"/>
                  </a:moveTo>
                  <a:cubicBezTo>
                    <a:pt x="620" y="0"/>
                    <a:pt x="527" y="18"/>
                    <a:pt x="439" y="55"/>
                  </a:cubicBezTo>
                  <a:cubicBezTo>
                    <a:pt x="174" y="165"/>
                    <a:pt x="0" y="424"/>
                    <a:pt x="0" y="713"/>
                  </a:cubicBezTo>
                  <a:cubicBezTo>
                    <a:pt x="0" y="1106"/>
                    <a:pt x="318" y="1425"/>
                    <a:pt x="713" y="1425"/>
                  </a:cubicBezTo>
                  <a:cubicBezTo>
                    <a:pt x="1000" y="1425"/>
                    <a:pt x="1261" y="1252"/>
                    <a:pt x="1371" y="985"/>
                  </a:cubicBezTo>
                  <a:cubicBezTo>
                    <a:pt x="1481" y="719"/>
                    <a:pt x="1420" y="412"/>
                    <a:pt x="1216" y="209"/>
                  </a:cubicBezTo>
                  <a:cubicBezTo>
                    <a:pt x="1080" y="72"/>
                    <a:pt x="898" y="0"/>
                    <a:pt x="712"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5" name="Google Shape;2175;p81"/>
            <p:cNvSpPr/>
            <p:nvPr/>
          </p:nvSpPr>
          <p:spPr>
            <a:xfrm>
              <a:off x="5884980" y="1956579"/>
              <a:ext cx="67487" cy="64936"/>
            </a:xfrm>
            <a:custGeom>
              <a:rect b="b" l="l" r="r" t="t"/>
              <a:pathLst>
                <a:path extrusionOk="0" h="1426" w="1482">
                  <a:moveTo>
                    <a:pt x="769" y="0"/>
                  </a:moveTo>
                  <a:cubicBezTo>
                    <a:pt x="481" y="0"/>
                    <a:pt x="221" y="174"/>
                    <a:pt x="111" y="441"/>
                  </a:cubicBezTo>
                  <a:cubicBezTo>
                    <a:pt x="1" y="707"/>
                    <a:pt x="61" y="1013"/>
                    <a:pt x="266" y="1216"/>
                  </a:cubicBezTo>
                  <a:cubicBezTo>
                    <a:pt x="401" y="1353"/>
                    <a:pt x="583" y="1426"/>
                    <a:pt x="768" y="1426"/>
                  </a:cubicBezTo>
                  <a:cubicBezTo>
                    <a:pt x="860" y="1426"/>
                    <a:pt x="953" y="1408"/>
                    <a:pt x="1042" y="1371"/>
                  </a:cubicBezTo>
                  <a:cubicBezTo>
                    <a:pt x="1308" y="1261"/>
                    <a:pt x="1482" y="1002"/>
                    <a:pt x="1482" y="713"/>
                  </a:cubicBezTo>
                  <a:cubicBezTo>
                    <a:pt x="1482" y="320"/>
                    <a:pt x="1162" y="0"/>
                    <a:pt x="769"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6" name="Google Shape;2176;p81"/>
            <p:cNvSpPr/>
            <p:nvPr/>
          </p:nvSpPr>
          <p:spPr>
            <a:xfrm>
              <a:off x="6333073" y="1956579"/>
              <a:ext cx="67487" cy="64936"/>
            </a:xfrm>
            <a:custGeom>
              <a:rect b="b" l="l" r="r" t="t"/>
              <a:pathLst>
                <a:path extrusionOk="0" h="1426" w="1482">
                  <a:moveTo>
                    <a:pt x="769" y="0"/>
                  </a:moveTo>
                  <a:cubicBezTo>
                    <a:pt x="480" y="0"/>
                    <a:pt x="221" y="174"/>
                    <a:pt x="110" y="441"/>
                  </a:cubicBezTo>
                  <a:cubicBezTo>
                    <a:pt x="0" y="707"/>
                    <a:pt x="60" y="1013"/>
                    <a:pt x="265" y="1216"/>
                  </a:cubicBezTo>
                  <a:cubicBezTo>
                    <a:pt x="401" y="1353"/>
                    <a:pt x="583" y="1426"/>
                    <a:pt x="768" y="1426"/>
                  </a:cubicBezTo>
                  <a:cubicBezTo>
                    <a:pt x="860" y="1426"/>
                    <a:pt x="953" y="1408"/>
                    <a:pt x="1041" y="1371"/>
                  </a:cubicBezTo>
                  <a:cubicBezTo>
                    <a:pt x="1307" y="1262"/>
                    <a:pt x="1481" y="1002"/>
                    <a:pt x="1481" y="713"/>
                  </a:cubicBezTo>
                  <a:cubicBezTo>
                    <a:pt x="1481" y="320"/>
                    <a:pt x="1162" y="0"/>
                    <a:pt x="769"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7" name="Google Shape;2177;p81"/>
            <p:cNvSpPr/>
            <p:nvPr/>
          </p:nvSpPr>
          <p:spPr>
            <a:xfrm>
              <a:off x="6781166" y="1956579"/>
              <a:ext cx="67532" cy="64936"/>
            </a:xfrm>
            <a:custGeom>
              <a:rect b="b" l="l" r="r" t="t"/>
              <a:pathLst>
                <a:path extrusionOk="0" h="1426" w="1483">
                  <a:moveTo>
                    <a:pt x="769" y="0"/>
                  </a:moveTo>
                  <a:cubicBezTo>
                    <a:pt x="481" y="0"/>
                    <a:pt x="220" y="174"/>
                    <a:pt x="110" y="441"/>
                  </a:cubicBezTo>
                  <a:cubicBezTo>
                    <a:pt x="1" y="707"/>
                    <a:pt x="61" y="1013"/>
                    <a:pt x="264" y="1216"/>
                  </a:cubicBezTo>
                  <a:cubicBezTo>
                    <a:pt x="401" y="1353"/>
                    <a:pt x="583" y="1426"/>
                    <a:pt x="769" y="1426"/>
                  </a:cubicBezTo>
                  <a:cubicBezTo>
                    <a:pt x="861" y="1426"/>
                    <a:pt x="953" y="1408"/>
                    <a:pt x="1042" y="1371"/>
                  </a:cubicBezTo>
                  <a:cubicBezTo>
                    <a:pt x="1308" y="1261"/>
                    <a:pt x="1482" y="1002"/>
                    <a:pt x="1482" y="713"/>
                  </a:cubicBezTo>
                  <a:cubicBezTo>
                    <a:pt x="1482" y="320"/>
                    <a:pt x="1163" y="0"/>
                    <a:pt x="769"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8" name="Google Shape;2178;p81"/>
            <p:cNvSpPr/>
            <p:nvPr/>
          </p:nvSpPr>
          <p:spPr>
            <a:xfrm>
              <a:off x="7229259" y="1956579"/>
              <a:ext cx="67487" cy="64936"/>
            </a:xfrm>
            <a:custGeom>
              <a:rect b="b" l="l" r="r" t="t"/>
              <a:pathLst>
                <a:path extrusionOk="0" h="1426" w="1482">
                  <a:moveTo>
                    <a:pt x="769" y="0"/>
                  </a:moveTo>
                  <a:cubicBezTo>
                    <a:pt x="480" y="0"/>
                    <a:pt x="221" y="174"/>
                    <a:pt x="111" y="441"/>
                  </a:cubicBezTo>
                  <a:cubicBezTo>
                    <a:pt x="0" y="707"/>
                    <a:pt x="61" y="1013"/>
                    <a:pt x="265" y="1216"/>
                  </a:cubicBezTo>
                  <a:cubicBezTo>
                    <a:pt x="401" y="1353"/>
                    <a:pt x="583" y="1426"/>
                    <a:pt x="768" y="1426"/>
                  </a:cubicBezTo>
                  <a:cubicBezTo>
                    <a:pt x="860" y="1426"/>
                    <a:pt x="953" y="1408"/>
                    <a:pt x="1041" y="1371"/>
                  </a:cubicBezTo>
                  <a:cubicBezTo>
                    <a:pt x="1308" y="1262"/>
                    <a:pt x="1482" y="1002"/>
                    <a:pt x="1482" y="713"/>
                  </a:cubicBezTo>
                  <a:cubicBezTo>
                    <a:pt x="1482" y="320"/>
                    <a:pt x="1164" y="0"/>
                    <a:pt x="769"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9" name="Google Shape;2179;p81"/>
            <p:cNvSpPr/>
            <p:nvPr/>
          </p:nvSpPr>
          <p:spPr>
            <a:xfrm>
              <a:off x="7677398" y="1956579"/>
              <a:ext cx="67487" cy="64936"/>
            </a:xfrm>
            <a:custGeom>
              <a:rect b="b" l="l" r="r" t="t"/>
              <a:pathLst>
                <a:path extrusionOk="0" h="1426" w="1482">
                  <a:moveTo>
                    <a:pt x="769" y="0"/>
                  </a:moveTo>
                  <a:cubicBezTo>
                    <a:pt x="480" y="0"/>
                    <a:pt x="220" y="174"/>
                    <a:pt x="109" y="441"/>
                  </a:cubicBezTo>
                  <a:cubicBezTo>
                    <a:pt x="0" y="707"/>
                    <a:pt x="61" y="1013"/>
                    <a:pt x="264" y="1216"/>
                  </a:cubicBezTo>
                  <a:cubicBezTo>
                    <a:pt x="401" y="1353"/>
                    <a:pt x="583" y="1426"/>
                    <a:pt x="768" y="1426"/>
                  </a:cubicBezTo>
                  <a:cubicBezTo>
                    <a:pt x="860" y="1426"/>
                    <a:pt x="953" y="1408"/>
                    <a:pt x="1041" y="1371"/>
                  </a:cubicBezTo>
                  <a:cubicBezTo>
                    <a:pt x="1308" y="1261"/>
                    <a:pt x="1481" y="1002"/>
                    <a:pt x="1481" y="713"/>
                  </a:cubicBezTo>
                  <a:cubicBezTo>
                    <a:pt x="1481" y="320"/>
                    <a:pt x="1162" y="0"/>
                    <a:pt x="769"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0" name="Google Shape;2180;p81"/>
            <p:cNvSpPr/>
            <p:nvPr/>
          </p:nvSpPr>
          <p:spPr>
            <a:xfrm>
              <a:off x="5884980" y="2339826"/>
              <a:ext cx="67487" cy="64936"/>
            </a:xfrm>
            <a:custGeom>
              <a:rect b="b" l="l" r="r" t="t"/>
              <a:pathLst>
                <a:path extrusionOk="0" h="1426" w="1482">
                  <a:moveTo>
                    <a:pt x="769" y="0"/>
                  </a:moveTo>
                  <a:cubicBezTo>
                    <a:pt x="481" y="0"/>
                    <a:pt x="220" y="174"/>
                    <a:pt x="111" y="440"/>
                  </a:cubicBezTo>
                  <a:cubicBezTo>
                    <a:pt x="1" y="707"/>
                    <a:pt x="61" y="1013"/>
                    <a:pt x="266" y="1216"/>
                  </a:cubicBezTo>
                  <a:cubicBezTo>
                    <a:pt x="401" y="1353"/>
                    <a:pt x="583" y="1425"/>
                    <a:pt x="768" y="1425"/>
                  </a:cubicBezTo>
                  <a:cubicBezTo>
                    <a:pt x="860" y="1425"/>
                    <a:pt x="953" y="1407"/>
                    <a:pt x="1042" y="1371"/>
                  </a:cubicBezTo>
                  <a:cubicBezTo>
                    <a:pt x="1308" y="1260"/>
                    <a:pt x="1482" y="1001"/>
                    <a:pt x="1482" y="713"/>
                  </a:cubicBezTo>
                  <a:cubicBezTo>
                    <a:pt x="1482" y="318"/>
                    <a:pt x="1162" y="0"/>
                    <a:pt x="769"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1" name="Google Shape;2181;p81"/>
            <p:cNvSpPr/>
            <p:nvPr/>
          </p:nvSpPr>
          <p:spPr>
            <a:xfrm>
              <a:off x="6333073" y="2339826"/>
              <a:ext cx="67487" cy="64936"/>
            </a:xfrm>
            <a:custGeom>
              <a:rect b="b" l="l" r="r" t="t"/>
              <a:pathLst>
                <a:path extrusionOk="0" h="1426" w="1482">
                  <a:moveTo>
                    <a:pt x="769" y="0"/>
                  </a:moveTo>
                  <a:cubicBezTo>
                    <a:pt x="480" y="0"/>
                    <a:pt x="221" y="174"/>
                    <a:pt x="110" y="440"/>
                  </a:cubicBezTo>
                  <a:cubicBezTo>
                    <a:pt x="0" y="705"/>
                    <a:pt x="60" y="1013"/>
                    <a:pt x="265" y="1216"/>
                  </a:cubicBezTo>
                  <a:cubicBezTo>
                    <a:pt x="401" y="1353"/>
                    <a:pt x="583" y="1425"/>
                    <a:pt x="768" y="1425"/>
                  </a:cubicBezTo>
                  <a:cubicBezTo>
                    <a:pt x="860" y="1425"/>
                    <a:pt x="953" y="1407"/>
                    <a:pt x="1041" y="1371"/>
                  </a:cubicBezTo>
                  <a:cubicBezTo>
                    <a:pt x="1307" y="1260"/>
                    <a:pt x="1481" y="1001"/>
                    <a:pt x="1481" y="713"/>
                  </a:cubicBezTo>
                  <a:cubicBezTo>
                    <a:pt x="1481" y="320"/>
                    <a:pt x="1162" y="0"/>
                    <a:pt x="769"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2" name="Google Shape;2182;p81"/>
            <p:cNvSpPr/>
            <p:nvPr/>
          </p:nvSpPr>
          <p:spPr>
            <a:xfrm>
              <a:off x="6781166" y="2339826"/>
              <a:ext cx="67532" cy="64936"/>
            </a:xfrm>
            <a:custGeom>
              <a:rect b="b" l="l" r="r" t="t"/>
              <a:pathLst>
                <a:path extrusionOk="0" h="1426" w="1483">
                  <a:moveTo>
                    <a:pt x="769" y="0"/>
                  </a:moveTo>
                  <a:cubicBezTo>
                    <a:pt x="481" y="0"/>
                    <a:pt x="220" y="174"/>
                    <a:pt x="110" y="440"/>
                  </a:cubicBezTo>
                  <a:cubicBezTo>
                    <a:pt x="1" y="707"/>
                    <a:pt x="61" y="1013"/>
                    <a:pt x="264" y="1216"/>
                  </a:cubicBezTo>
                  <a:cubicBezTo>
                    <a:pt x="401" y="1353"/>
                    <a:pt x="583" y="1425"/>
                    <a:pt x="769" y="1425"/>
                  </a:cubicBezTo>
                  <a:cubicBezTo>
                    <a:pt x="861" y="1425"/>
                    <a:pt x="953" y="1407"/>
                    <a:pt x="1042" y="1371"/>
                  </a:cubicBezTo>
                  <a:cubicBezTo>
                    <a:pt x="1308" y="1260"/>
                    <a:pt x="1482" y="1001"/>
                    <a:pt x="1482" y="713"/>
                  </a:cubicBezTo>
                  <a:cubicBezTo>
                    <a:pt x="1482" y="318"/>
                    <a:pt x="1163" y="0"/>
                    <a:pt x="769"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3" name="Google Shape;2183;p81"/>
            <p:cNvSpPr/>
            <p:nvPr/>
          </p:nvSpPr>
          <p:spPr>
            <a:xfrm>
              <a:off x="7229259" y="2339826"/>
              <a:ext cx="67487" cy="64936"/>
            </a:xfrm>
            <a:custGeom>
              <a:rect b="b" l="l" r="r" t="t"/>
              <a:pathLst>
                <a:path extrusionOk="0" h="1426" w="1482">
                  <a:moveTo>
                    <a:pt x="769" y="0"/>
                  </a:moveTo>
                  <a:cubicBezTo>
                    <a:pt x="480" y="0"/>
                    <a:pt x="221" y="174"/>
                    <a:pt x="111" y="440"/>
                  </a:cubicBezTo>
                  <a:cubicBezTo>
                    <a:pt x="0" y="705"/>
                    <a:pt x="61" y="1013"/>
                    <a:pt x="265" y="1216"/>
                  </a:cubicBezTo>
                  <a:cubicBezTo>
                    <a:pt x="401" y="1353"/>
                    <a:pt x="584" y="1425"/>
                    <a:pt x="769" y="1425"/>
                  </a:cubicBezTo>
                  <a:cubicBezTo>
                    <a:pt x="861" y="1425"/>
                    <a:pt x="953" y="1407"/>
                    <a:pt x="1041" y="1371"/>
                  </a:cubicBezTo>
                  <a:cubicBezTo>
                    <a:pt x="1308" y="1260"/>
                    <a:pt x="1482" y="1001"/>
                    <a:pt x="1482" y="713"/>
                  </a:cubicBezTo>
                  <a:cubicBezTo>
                    <a:pt x="1482" y="320"/>
                    <a:pt x="1162" y="0"/>
                    <a:pt x="769"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4" name="Google Shape;2184;p81"/>
            <p:cNvSpPr/>
            <p:nvPr/>
          </p:nvSpPr>
          <p:spPr>
            <a:xfrm>
              <a:off x="7677398" y="2339826"/>
              <a:ext cx="67487" cy="64936"/>
            </a:xfrm>
            <a:custGeom>
              <a:rect b="b" l="l" r="r" t="t"/>
              <a:pathLst>
                <a:path extrusionOk="0" h="1426" w="1482">
                  <a:moveTo>
                    <a:pt x="769" y="0"/>
                  </a:moveTo>
                  <a:cubicBezTo>
                    <a:pt x="480" y="0"/>
                    <a:pt x="220" y="174"/>
                    <a:pt x="109" y="440"/>
                  </a:cubicBezTo>
                  <a:cubicBezTo>
                    <a:pt x="0" y="707"/>
                    <a:pt x="61" y="1013"/>
                    <a:pt x="264" y="1216"/>
                  </a:cubicBezTo>
                  <a:cubicBezTo>
                    <a:pt x="401" y="1353"/>
                    <a:pt x="583" y="1425"/>
                    <a:pt x="768" y="1425"/>
                  </a:cubicBezTo>
                  <a:cubicBezTo>
                    <a:pt x="860" y="1425"/>
                    <a:pt x="953" y="1407"/>
                    <a:pt x="1041" y="1371"/>
                  </a:cubicBezTo>
                  <a:cubicBezTo>
                    <a:pt x="1308" y="1260"/>
                    <a:pt x="1481" y="1001"/>
                    <a:pt x="1481" y="713"/>
                  </a:cubicBezTo>
                  <a:cubicBezTo>
                    <a:pt x="1481" y="318"/>
                    <a:pt x="1162" y="0"/>
                    <a:pt x="769"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5" name="Google Shape;2185;p81"/>
            <p:cNvSpPr/>
            <p:nvPr/>
          </p:nvSpPr>
          <p:spPr>
            <a:xfrm>
              <a:off x="5885071" y="2722799"/>
              <a:ext cx="69809" cy="64982"/>
            </a:xfrm>
            <a:custGeom>
              <a:rect b="b" l="l" r="r" t="t"/>
              <a:pathLst>
                <a:path extrusionOk="0" h="1427" w="1533">
                  <a:moveTo>
                    <a:pt x="769" y="1"/>
                  </a:moveTo>
                  <a:cubicBezTo>
                    <a:pt x="731" y="1"/>
                    <a:pt x="692" y="4"/>
                    <a:pt x="654" y="10"/>
                  </a:cubicBezTo>
                  <a:cubicBezTo>
                    <a:pt x="265" y="72"/>
                    <a:pt x="0" y="439"/>
                    <a:pt x="63" y="827"/>
                  </a:cubicBezTo>
                  <a:cubicBezTo>
                    <a:pt x="120" y="1178"/>
                    <a:pt x="423" y="1427"/>
                    <a:pt x="767" y="1427"/>
                  </a:cubicBezTo>
                  <a:cubicBezTo>
                    <a:pt x="805" y="1427"/>
                    <a:pt x="842" y="1424"/>
                    <a:pt x="881" y="1418"/>
                  </a:cubicBezTo>
                  <a:cubicBezTo>
                    <a:pt x="1269" y="1354"/>
                    <a:pt x="1533" y="989"/>
                    <a:pt x="1471" y="601"/>
                  </a:cubicBezTo>
                  <a:cubicBezTo>
                    <a:pt x="1414" y="251"/>
                    <a:pt x="1112" y="1"/>
                    <a:pt x="769" y="1"/>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6" name="Google Shape;2186;p81"/>
            <p:cNvSpPr/>
            <p:nvPr/>
          </p:nvSpPr>
          <p:spPr>
            <a:xfrm>
              <a:off x="6335350" y="2723437"/>
              <a:ext cx="65346" cy="64936"/>
            </a:xfrm>
            <a:custGeom>
              <a:rect b="b" l="l" r="r" t="t"/>
              <a:pathLst>
                <a:path extrusionOk="0" h="1426" w="1435">
                  <a:moveTo>
                    <a:pt x="715" y="1"/>
                  </a:moveTo>
                  <a:cubicBezTo>
                    <a:pt x="713" y="1"/>
                    <a:pt x="712" y="1"/>
                    <a:pt x="710" y="1"/>
                  </a:cubicBezTo>
                  <a:cubicBezTo>
                    <a:pt x="317" y="5"/>
                    <a:pt x="0" y="327"/>
                    <a:pt x="5" y="721"/>
                  </a:cubicBezTo>
                  <a:cubicBezTo>
                    <a:pt x="9" y="1111"/>
                    <a:pt x="327" y="1426"/>
                    <a:pt x="716" y="1426"/>
                  </a:cubicBezTo>
                  <a:cubicBezTo>
                    <a:pt x="719" y="1426"/>
                    <a:pt x="722" y="1426"/>
                    <a:pt x="724" y="1426"/>
                  </a:cubicBezTo>
                  <a:cubicBezTo>
                    <a:pt x="1118" y="1423"/>
                    <a:pt x="1434" y="1100"/>
                    <a:pt x="1430" y="707"/>
                  </a:cubicBezTo>
                  <a:cubicBezTo>
                    <a:pt x="1425" y="315"/>
                    <a:pt x="1107" y="1"/>
                    <a:pt x="715" y="1"/>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7" name="Google Shape;2187;p81"/>
            <p:cNvSpPr/>
            <p:nvPr/>
          </p:nvSpPr>
          <p:spPr>
            <a:xfrm>
              <a:off x="6783716" y="2722981"/>
              <a:ext cx="64982" cy="64936"/>
            </a:xfrm>
            <a:custGeom>
              <a:rect b="b" l="l" r="r" t="t"/>
              <a:pathLst>
                <a:path extrusionOk="0" h="1426" w="1427">
                  <a:moveTo>
                    <a:pt x="713" y="0"/>
                  </a:moveTo>
                  <a:cubicBezTo>
                    <a:pt x="319" y="0"/>
                    <a:pt x="1" y="320"/>
                    <a:pt x="1" y="713"/>
                  </a:cubicBezTo>
                  <a:cubicBezTo>
                    <a:pt x="1" y="1107"/>
                    <a:pt x="319" y="1425"/>
                    <a:pt x="713" y="1425"/>
                  </a:cubicBezTo>
                  <a:cubicBezTo>
                    <a:pt x="1107" y="1425"/>
                    <a:pt x="1426" y="1107"/>
                    <a:pt x="1426" y="713"/>
                  </a:cubicBezTo>
                  <a:cubicBezTo>
                    <a:pt x="1426" y="320"/>
                    <a:pt x="1107" y="0"/>
                    <a:pt x="713"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8" name="Google Shape;2188;p81"/>
            <p:cNvSpPr/>
            <p:nvPr/>
          </p:nvSpPr>
          <p:spPr>
            <a:xfrm>
              <a:off x="7231810" y="2722981"/>
              <a:ext cx="64936" cy="64936"/>
            </a:xfrm>
            <a:custGeom>
              <a:rect b="b" l="l" r="r" t="t"/>
              <a:pathLst>
                <a:path extrusionOk="0" h="1426" w="1426">
                  <a:moveTo>
                    <a:pt x="713" y="0"/>
                  </a:moveTo>
                  <a:cubicBezTo>
                    <a:pt x="320" y="0"/>
                    <a:pt x="0" y="320"/>
                    <a:pt x="0" y="713"/>
                  </a:cubicBezTo>
                  <a:cubicBezTo>
                    <a:pt x="0" y="1107"/>
                    <a:pt x="320" y="1425"/>
                    <a:pt x="713" y="1425"/>
                  </a:cubicBezTo>
                  <a:cubicBezTo>
                    <a:pt x="1108" y="1425"/>
                    <a:pt x="1426" y="1107"/>
                    <a:pt x="1426" y="713"/>
                  </a:cubicBezTo>
                  <a:cubicBezTo>
                    <a:pt x="1426" y="320"/>
                    <a:pt x="1108" y="0"/>
                    <a:pt x="713"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9" name="Google Shape;2189;p81"/>
            <p:cNvSpPr/>
            <p:nvPr/>
          </p:nvSpPr>
          <p:spPr>
            <a:xfrm>
              <a:off x="7679948" y="2722981"/>
              <a:ext cx="64936" cy="64936"/>
            </a:xfrm>
            <a:custGeom>
              <a:rect b="b" l="l" r="r" t="t"/>
              <a:pathLst>
                <a:path extrusionOk="0" h="1426" w="1426">
                  <a:moveTo>
                    <a:pt x="713" y="0"/>
                  </a:moveTo>
                  <a:cubicBezTo>
                    <a:pt x="318" y="0"/>
                    <a:pt x="0" y="320"/>
                    <a:pt x="0" y="713"/>
                  </a:cubicBezTo>
                  <a:cubicBezTo>
                    <a:pt x="0" y="1107"/>
                    <a:pt x="318" y="1425"/>
                    <a:pt x="713" y="1425"/>
                  </a:cubicBezTo>
                  <a:cubicBezTo>
                    <a:pt x="1106" y="1425"/>
                    <a:pt x="1425" y="1107"/>
                    <a:pt x="1425" y="713"/>
                  </a:cubicBezTo>
                  <a:cubicBezTo>
                    <a:pt x="1425" y="320"/>
                    <a:pt x="1106" y="0"/>
                    <a:pt x="713"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0" name="Google Shape;2190;p81"/>
            <p:cNvSpPr/>
            <p:nvPr/>
          </p:nvSpPr>
          <p:spPr>
            <a:xfrm>
              <a:off x="5885117" y="3106001"/>
              <a:ext cx="69763" cy="64982"/>
            </a:xfrm>
            <a:custGeom>
              <a:rect b="b" l="l" r="r" t="t"/>
              <a:pathLst>
                <a:path extrusionOk="0" h="1427" w="1532">
                  <a:moveTo>
                    <a:pt x="766" y="0"/>
                  </a:moveTo>
                  <a:cubicBezTo>
                    <a:pt x="729" y="0"/>
                    <a:pt x="691" y="3"/>
                    <a:pt x="653" y="9"/>
                  </a:cubicBezTo>
                  <a:cubicBezTo>
                    <a:pt x="264" y="73"/>
                    <a:pt x="1" y="438"/>
                    <a:pt x="62" y="827"/>
                  </a:cubicBezTo>
                  <a:cubicBezTo>
                    <a:pt x="119" y="1177"/>
                    <a:pt x="421" y="1426"/>
                    <a:pt x="764" y="1426"/>
                  </a:cubicBezTo>
                  <a:cubicBezTo>
                    <a:pt x="802" y="1426"/>
                    <a:pt x="841" y="1423"/>
                    <a:pt x="880" y="1417"/>
                  </a:cubicBezTo>
                  <a:cubicBezTo>
                    <a:pt x="1268" y="1354"/>
                    <a:pt x="1532" y="988"/>
                    <a:pt x="1470" y="600"/>
                  </a:cubicBezTo>
                  <a:cubicBezTo>
                    <a:pt x="1413" y="249"/>
                    <a:pt x="1110" y="0"/>
                    <a:pt x="766"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1" name="Google Shape;2191;p81"/>
            <p:cNvSpPr/>
            <p:nvPr/>
          </p:nvSpPr>
          <p:spPr>
            <a:xfrm>
              <a:off x="6335350" y="3106684"/>
              <a:ext cx="65255" cy="64936"/>
            </a:xfrm>
            <a:custGeom>
              <a:rect b="b" l="l" r="r" t="t"/>
              <a:pathLst>
                <a:path extrusionOk="0" h="1426" w="1433">
                  <a:moveTo>
                    <a:pt x="718" y="0"/>
                  </a:moveTo>
                  <a:cubicBezTo>
                    <a:pt x="715" y="0"/>
                    <a:pt x="712" y="0"/>
                    <a:pt x="710" y="0"/>
                  </a:cubicBezTo>
                  <a:cubicBezTo>
                    <a:pt x="317" y="3"/>
                    <a:pt x="0" y="326"/>
                    <a:pt x="5" y="720"/>
                  </a:cubicBezTo>
                  <a:cubicBezTo>
                    <a:pt x="7" y="1112"/>
                    <a:pt x="327" y="1426"/>
                    <a:pt x="719" y="1426"/>
                  </a:cubicBezTo>
                  <a:cubicBezTo>
                    <a:pt x="721" y="1426"/>
                    <a:pt x="723" y="1426"/>
                    <a:pt x="724" y="1425"/>
                  </a:cubicBezTo>
                  <a:cubicBezTo>
                    <a:pt x="1118" y="1421"/>
                    <a:pt x="1433" y="1099"/>
                    <a:pt x="1430" y="706"/>
                  </a:cubicBezTo>
                  <a:cubicBezTo>
                    <a:pt x="1425" y="315"/>
                    <a:pt x="1107" y="0"/>
                    <a:pt x="718"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2" name="Google Shape;2192;p81"/>
            <p:cNvSpPr/>
            <p:nvPr/>
          </p:nvSpPr>
          <p:spPr>
            <a:xfrm>
              <a:off x="6783716" y="3106183"/>
              <a:ext cx="64982" cy="64982"/>
            </a:xfrm>
            <a:custGeom>
              <a:rect b="b" l="l" r="r" t="t"/>
              <a:pathLst>
                <a:path extrusionOk="0" h="1427" w="1427">
                  <a:moveTo>
                    <a:pt x="713" y="1"/>
                  </a:moveTo>
                  <a:cubicBezTo>
                    <a:pt x="319" y="1"/>
                    <a:pt x="1" y="320"/>
                    <a:pt x="1" y="714"/>
                  </a:cubicBezTo>
                  <a:cubicBezTo>
                    <a:pt x="1" y="1107"/>
                    <a:pt x="319" y="1426"/>
                    <a:pt x="713" y="1426"/>
                  </a:cubicBezTo>
                  <a:cubicBezTo>
                    <a:pt x="1107" y="1426"/>
                    <a:pt x="1426" y="1107"/>
                    <a:pt x="1426" y="714"/>
                  </a:cubicBezTo>
                  <a:cubicBezTo>
                    <a:pt x="1426" y="320"/>
                    <a:pt x="1107" y="1"/>
                    <a:pt x="713" y="1"/>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3" name="Google Shape;2193;p81"/>
            <p:cNvSpPr/>
            <p:nvPr/>
          </p:nvSpPr>
          <p:spPr>
            <a:xfrm>
              <a:off x="7231810" y="3106183"/>
              <a:ext cx="64936" cy="64982"/>
            </a:xfrm>
            <a:custGeom>
              <a:rect b="b" l="l" r="r" t="t"/>
              <a:pathLst>
                <a:path extrusionOk="0" h="1427" w="1426">
                  <a:moveTo>
                    <a:pt x="713" y="1"/>
                  </a:moveTo>
                  <a:cubicBezTo>
                    <a:pt x="320" y="1"/>
                    <a:pt x="0" y="320"/>
                    <a:pt x="0" y="714"/>
                  </a:cubicBezTo>
                  <a:cubicBezTo>
                    <a:pt x="0" y="1107"/>
                    <a:pt x="320" y="1426"/>
                    <a:pt x="713" y="1426"/>
                  </a:cubicBezTo>
                  <a:cubicBezTo>
                    <a:pt x="1108" y="1426"/>
                    <a:pt x="1426" y="1107"/>
                    <a:pt x="1426" y="714"/>
                  </a:cubicBezTo>
                  <a:cubicBezTo>
                    <a:pt x="1426" y="320"/>
                    <a:pt x="1108" y="1"/>
                    <a:pt x="713" y="1"/>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4" name="Google Shape;2194;p81"/>
            <p:cNvSpPr/>
            <p:nvPr/>
          </p:nvSpPr>
          <p:spPr>
            <a:xfrm>
              <a:off x="7679948" y="3106183"/>
              <a:ext cx="64936" cy="64982"/>
            </a:xfrm>
            <a:custGeom>
              <a:rect b="b" l="l" r="r" t="t"/>
              <a:pathLst>
                <a:path extrusionOk="0" h="1427" w="1426">
                  <a:moveTo>
                    <a:pt x="713" y="1"/>
                  </a:moveTo>
                  <a:cubicBezTo>
                    <a:pt x="318" y="1"/>
                    <a:pt x="0" y="320"/>
                    <a:pt x="0" y="714"/>
                  </a:cubicBezTo>
                  <a:cubicBezTo>
                    <a:pt x="0" y="1107"/>
                    <a:pt x="318" y="1426"/>
                    <a:pt x="713" y="1426"/>
                  </a:cubicBezTo>
                  <a:cubicBezTo>
                    <a:pt x="1106" y="1426"/>
                    <a:pt x="1425" y="1107"/>
                    <a:pt x="1425" y="714"/>
                  </a:cubicBezTo>
                  <a:cubicBezTo>
                    <a:pt x="1425" y="320"/>
                    <a:pt x="1106" y="1"/>
                    <a:pt x="713" y="1"/>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5" name="Google Shape;2195;p81"/>
            <p:cNvSpPr/>
            <p:nvPr/>
          </p:nvSpPr>
          <p:spPr>
            <a:xfrm>
              <a:off x="5910390" y="3519120"/>
              <a:ext cx="67487" cy="64936"/>
            </a:xfrm>
            <a:custGeom>
              <a:rect b="b" l="l" r="r" t="t"/>
              <a:pathLst>
                <a:path extrusionOk="0" h="1426" w="1482">
                  <a:moveTo>
                    <a:pt x="769" y="0"/>
                  </a:moveTo>
                  <a:cubicBezTo>
                    <a:pt x="481" y="0"/>
                    <a:pt x="221" y="174"/>
                    <a:pt x="111" y="441"/>
                  </a:cubicBezTo>
                  <a:cubicBezTo>
                    <a:pt x="1" y="707"/>
                    <a:pt x="62" y="1013"/>
                    <a:pt x="266" y="1217"/>
                  </a:cubicBezTo>
                  <a:cubicBezTo>
                    <a:pt x="401" y="1353"/>
                    <a:pt x="584" y="1426"/>
                    <a:pt x="769" y="1426"/>
                  </a:cubicBezTo>
                  <a:cubicBezTo>
                    <a:pt x="861" y="1426"/>
                    <a:pt x="954" y="1408"/>
                    <a:pt x="1042" y="1371"/>
                  </a:cubicBezTo>
                  <a:cubicBezTo>
                    <a:pt x="1308" y="1261"/>
                    <a:pt x="1482" y="1002"/>
                    <a:pt x="1482" y="713"/>
                  </a:cubicBezTo>
                  <a:cubicBezTo>
                    <a:pt x="1482" y="320"/>
                    <a:pt x="1164"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6" name="Google Shape;2196;p81"/>
            <p:cNvSpPr/>
            <p:nvPr/>
          </p:nvSpPr>
          <p:spPr>
            <a:xfrm>
              <a:off x="6358529" y="3519120"/>
              <a:ext cx="67487" cy="64936"/>
            </a:xfrm>
            <a:custGeom>
              <a:rect b="b" l="l" r="r" t="t"/>
              <a:pathLst>
                <a:path extrusionOk="0" h="1426" w="1482">
                  <a:moveTo>
                    <a:pt x="769" y="0"/>
                  </a:moveTo>
                  <a:cubicBezTo>
                    <a:pt x="480" y="0"/>
                    <a:pt x="221" y="174"/>
                    <a:pt x="111" y="441"/>
                  </a:cubicBezTo>
                  <a:cubicBezTo>
                    <a:pt x="1" y="707"/>
                    <a:pt x="61" y="1013"/>
                    <a:pt x="266" y="1217"/>
                  </a:cubicBezTo>
                  <a:cubicBezTo>
                    <a:pt x="401" y="1353"/>
                    <a:pt x="583" y="1426"/>
                    <a:pt x="768" y="1426"/>
                  </a:cubicBezTo>
                  <a:cubicBezTo>
                    <a:pt x="860" y="1426"/>
                    <a:pt x="953" y="1408"/>
                    <a:pt x="1041" y="1371"/>
                  </a:cubicBezTo>
                  <a:cubicBezTo>
                    <a:pt x="1308" y="1261"/>
                    <a:pt x="1482" y="1002"/>
                    <a:pt x="1482" y="713"/>
                  </a:cubicBezTo>
                  <a:cubicBezTo>
                    <a:pt x="1482" y="320"/>
                    <a:pt x="1162"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7" name="Google Shape;2197;p81"/>
            <p:cNvSpPr/>
            <p:nvPr/>
          </p:nvSpPr>
          <p:spPr>
            <a:xfrm>
              <a:off x="6806576" y="3519120"/>
              <a:ext cx="67532" cy="64936"/>
            </a:xfrm>
            <a:custGeom>
              <a:rect b="b" l="l" r="r" t="t"/>
              <a:pathLst>
                <a:path extrusionOk="0" h="1426" w="1483">
                  <a:moveTo>
                    <a:pt x="769" y="0"/>
                  </a:moveTo>
                  <a:cubicBezTo>
                    <a:pt x="481" y="0"/>
                    <a:pt x="222" y="174"/>
                    <a:pt x="111" y="441"/>
                  </a:cubicBezTo>
                  <a:cubicBezTo>
                    <a:pt x="1" y="707"/>
                    <a:pt x="63" y="1013"/>
                    <a:pt x="266" y="1217"/>
                  </a:cubicBezTo>
                  <a:cubicBezTo>
                    <a:pt x="402" y="1353"/>
                    <a:pt x="584" y="1426"/>
                    <a:pt x="769" y="1426"/>
                  </a:cubicBezTo>
                  <a:cubicBezTo>
                    <a:pt x="861" y="1426"/>
                    <a:pt x="954" y="1408"/>
                    <a:pt x="1042" y="1371"/>
                  </a:cubicBezTo>
                  <a:cubicBezTo>
                    <a:pt x="1308" y="1261"/>
                    <a:pt x="1482" y="1002"/>
                    <a:pt x="1482" y="713"/>
                  </a:cubicBezTo>
                  <a:cubicBezTo>
                    <a:pt x="1482" y="320"/>
                    <a:pt x="1164"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8" name="Google Shape;2198;p81"/>
            <p:cNvSpPr/>
            <p:nvPr/>
          </p:nvSpPr>
          <p:spPr>
            <a:xfrm>
              <a:off x="7254715" y="3519120"/>
              <a:ext cx="67487" cy="64936"/>
            </a:xfrm>
            <a:custGeom>
              <a:rect b="b" l="l" r="r" t="t"/>
              <a:pathLst>
                <a:path extrusionOk="0" h="1426" w="1482">
                  <a:moveTo>
                    <a:pt x="769" y="0"/>
                  </a:moveTo>
                  <a:cubicBezTo>
                    <a:pt x="481" y="0"/>
                    <a:pt x="222" y="174"/>
                    <a:pt x="111" y="441"/>
                  </a:cubicBezTo>
                  <a:cubicBezTo>
                    <a:pt x="1" y="707"/>
                    <a:pt x="61" y="1013"/>
                    <a:pt x="266" y="1217"/>
                  </a:cubicBezTo>
                  <a:cubicBezTo>
                    <a:pt x="402" y="1353"/>
                    <a:pt x="583" y="1426"/>
                    <a:pt x="769" y="1426"/>
                  </a:cubicBezTo>
                  <a:cubicBezTo>
                    <a:pt x="861" y="1426"/>
                    <a:pt x="953" y="1408"/>
                    <a:pt x="1042" y="1371"/>
                  </a:cubicBezTo>
                  <a:cubicBezTo>
                    <a:pt x="1308" y="1261"/>
                    <a:pt x="1482" y="1002"/>
                    <a:pt x="1482" y="713"/>
                  </a:cubicBezTo>
                  <a:cubicBezTo>
                    <a:pt x="1482" y="320"/>
                    <a:pt x="1163"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9" name="Google Shape;2199;p81"/>
            <p:cNvSpPr/>
            <p:nvPr/>
          </p:nvSpPr>
          <p:spPr>
            <a:xfrm>
              <a:off x="7705358" y="3519120"/>
              <a:ext cx="67487" cy="64936"/>
            </a:xfrm>
            <a:custGeom>
              <a:rect b="b" l="l" r="r" t="t"/>
              <a:pathLst>
                <a:path extrusionOk="0" h="1426" w="1482">
                  <a:moveTo>
                    <a:pt x="714" y="0"/>
                  </a:moveTo>
                  <a:cubicBezTo>
                    <a:pt x="622" y="0"/>
                    <a:pt x="529" y="18"/>
                    <a:pt x="440" y="55"/>
                  </a:cubicBezTo>
                  <a:cubicBezTo>
                    <a:pt x="174" y="165"/>
                    <a:pt x="0" y="424"/>
                    <a:pt x="0" y="713"/>
                  </a:cubicBezTo>
                  <a:cubicBezTo>
                    <a:pt x="0" y="1106"/>
                    <a:pt x="320" y="1426"/>
                    <a:pt x="713" y="1426"/>
                  </a:cubicBezTo>
                  <a:cubicBezTo>
                    <a:pt x="1001" y="1426"/>
                    <a:pt x="1261" y="1252"/>
                    <a:pt x="1371" y="985"/>
                  </a:cubicBezTo>
                  <a:cubicBezTo>
                    <a:pt x="1481" y="719"/>
                    <a:pt x="1421" y="413"/>
                    <a:pt x="1216" y="209"/>
                  </a:cubicBezTo>
                  <a:cubicBezTo>
                    <a:pt x="1081" y="73"/>
                    <a:pt x="899" y="0"/>
                    <a:pt x="714"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0" name="Google Shape;2200;p81"/>
            <p:cNvSpPr/>
            <p:nvPr/>
          </p:nvSpPr>
          <p:spPr>
            <a:xfrm>
              <a:off x="5910390" y="3902367"/>
              <a:ext cx="67487" cy="64891"/>
            </a:xfrm>
            <a:custGeom>
              <a:rect b="b" l="l" r="r" t="t"/>
              <a:pathLst>
                <a:path extrusionOk="0" h="1425" w="1482">
                  <a:moveTo>
                    <a:pt x="769" y="0"/>
                  </a:moveTo>
                  <a:cubicBezTo>
                    <a:pt x="481" y="0"/>
                    <a:pt x="221" y="174"/>
                    <a:pt x="111" y="439"/>
                  </a:cubicBezTo>
                  <a:cubicBezTo>
                    <a:pt x="1" y="705"/>
                    <a:pt x="62" y="1012"/>
                    <a:pt x="266" y="1216"/>
                  </a:cubicBezTo>
                  <a:cubicBezTo>
                    <a:pt x="403" y="1352"/>
                    <a:pt x="585" y="1425"/>
                    <a:pt x="771" y="1425"/>
                  </a:cubicBezTo>
                  <a:cubicBezTo>
                    <a:pt x="863" y="1425"/>
                    <a:pt x="955" y="1407"/>
                    <a:pt x="1043" y="1371"/>
                  </a:cubicBezTo>
                  <a:cubicBezTo>
                    <a:pt x="1308" y="1260"/>
                    <a:pt x="1482" y="1000"/>
                    <a:pt x="1482" y="713"/>
                  </a:cubicBezTo>
                  <a:cubicBezTo>
                    <a:pt x="1482" y="318"/>
                    <a:pt x="1164"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1" name="Google Shape;2201;p81"/>
            <p:cNvSpPr/>
            <p:nvPr/>
          </p:nvSpPr>
          <p:spPr>
            <a:xfrm>
              <a:off x="6358529" y="3902367"/>
              <a:ext cx="67487" cy="64891"/>
            </a:xfrm>
            <a:custGeom>
              <a:rect b="b" l="l" r="r" t="t"/>
              <a:pathLst>
                <a:path extrusionOk="0" h="1425" w="1482">
                  <a:moveTo>
                    <a:pt x="769" y="0"/>
                  </a:moveTo>
                  <a:cubicBezTo>
                    <a:pt x="480" y="0"/>
                    <a:pt x="220" y="174"/>
                    <a:pt x="111" y="439"/>
                  </a:cubicBezTo>
                  <a:cubicBezTo>
                    <a:pt x="1" y="705"/>
                    <a:pt x="61" y="1012"/>
                    <a:pt x="266" y="1216"/>
                  </a:cubicBezTo>
                  <a:cubicBezTo>
                    <a:pt x="402" y="1352"/>
                    <a:pt x="584" y="1425"/>
                    <a:pt x="770" y="1425"/>
                  </a:cubicBezTo>
                  <a:cubicBezTo>
                    <a:pt x="861" y="1425"/>
                    <a:pt x="953" y="1407"/>
                    <a:pt x="1041" y="1371"/>
                  </a:cubicBezTo>
                  <a:cubicBezTo>
                    <a:pt x="1308" y="1260"/>
                    <a:pt x="1482" y="1000"/>
                    <a:pt x="1482" y="713"/>
                  </a:cubicBezTo>
                  <a:cubicBezTo>
                    <a:pt x="1482" y="318"/>
                    <a:pt x="1162"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2" name="Google Shape;2202;p81"/>
            <p:cNvSpPr/>
            <p:nvPr/>
          </p:nvSpPr>
          <p:spPr>
            <a:xfrm>
              <a:off x="6806576" y="3902367"/>
              <a:ext cx="67532" cy="64891"/>
            </a:xfrm>
            <a:custGeom>
              <a:rect b="b" l="l" r="r" t="t"/>
              <a:pathLst>
                <a:path extrusionOk="0" h="1425" w="1483">
                  <a:moveTo>
                    <a:pt x="769" y="0"/>
                  </a:moveTo>
                  <a:cubicBezTo>
                    <a:pt x="481" y="0"/>
                    <a:pt x="222" y="174"/>
                    <a:pt x="111" y="439"/>
                  </a:cubicBezTo>
                  <a:cubicBezTo>
                    <a:pt x="1" y="705"/>
                    <a:pt x="63" y="1012"/>
                    <a:pt x="266" y="1216"/>
                  </a:cubicBezTo>
                  <a:cubicBezTo>
                    <a:pt x="403" y="1352"/>
                    <a:pt x="586" y="1425"/>
                    <a:pt x="771" y="1425"/>
                  </a:cubicBezTo>
                  <a:cubicBezTo>
                    <a:pt x="863" y="1425"/>
                    <a:pt x="955" y="1407"/>
                    <a:pt x="1043" y="1371"/>
                  </a:cubicBezTo>
                  <a:cubicBezTo>
                    <a:pt x="1308" y="1260"/>
                    <a:pt x="1482" y="1000"/>
                    <a:pt x="1482" y="713"/>
                  </a:cubicBezTo>
                  <a:cubicBezTo>
                    <a:pt x="1482" y="318"/>
                    <a:pt x="1164"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3" name="Google Shape;2203;p81"/>
            <p:cNvSpPr/>
            <p:nvPr/>
          </p:nvSpPr>
          <p:spPr>
            <a:xfrm>
              <a:off x="7254715" y="3902367"/>
              <a:ext cx="67487" cy="64891"/>
            </a:xfrm>
            <a:custGeom>
              <a:rect b="b" l="l" r="r" t="t"/>
              <a:pathLst>
                <a:path extrusionOk="0" h="1425" w="1482">
                  <a:moveTo>
                    <a:pt x="769" y="0"/>
                  </a:moveTo>
                  <a:cubicBezTo>
                    <a:pt x="481" y="0"/>
                    <a:pt x="220" y="174"/>
                    <a:pt x="111" y="439"/>
                  </a:cubicBezTo>
                  <a:cubicBezTo>
                    <a:pt x="1" y="705"/>
                    <a:pt x="61" y="1012"/>
                    <a:pt x="266" y="1216"/>
                  </a:cubicBezTo>
                  <a:cubicBezTo>
                    <a:pt x="402" y="1352"/>
                    <a:pt x="584" y="1425"/>
                    <a:pt x="770" y="1425"/>
                  </a:cubicBezTo>
                  <a:cubicBezTo>
                    <a:pt x="861" y="1425"/>
                    <a:pt x="954" y="1407"/>
                    <a:pt x="1042" y="1371"/>
                  </a:cubicBezTo>
                  <a:cubicBezTo>
                    <a:pt x="1308" y="1260"/>
                    <a:pt x="1482" y="1000"/>
                    <a:pt x="1482" y="713"/>
                  </a:cubicBezTo>
                  <a:cubicBezTo>
                    <a:pt x="1482" y="318"/>
                    <a:pt x="1163"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4" name="Google Shape;2204;p81"/>
            <p:cNvSpPr/>
            <p:nvPr/>
          </p:nvSpPr>
          <p:spPr>
            <a:xfrm>
              <a:off x="7702808" y="3902367"/>
              <a:ext cx="67487" cy="64891"/>
            </a:xfrm>
            <a:custGeom>
              <a:rect b="b" l="l" r="r" t="t"/>
              <a:pathLst>
                <a:path extrusionOk="0" h="1425" w="1482">
                  <a:moveTo>
                    <a:pt x="769" y="0"/>
                  </a:moveTo>
                  <a:cubicBezTo>
                    <a:pt x="480" y="0"/>
                    <a:pt x="221" y="174"/>
                    <a:pt x="111" y="439"/>
                  </a:cubicBezTo>
                  <a:cubicBezTo>
                    <a:pt x="0" y="705"/>
                    <a:pt x="62" y="1012"/>
                    <a:pt x="265" y="1216"/>
                  </a:cubicBezTo>
                  <a:cubicBezTo>
                    <a:pt x="402" y="1352"/>
                    <a:pt x="585" y="1425"/>
                    <a:pt x="771" y="1425"/>
                  </a:cubicBezTo>
                  <a:cubicBezTo>
                    <a:pt x="862" y="1425"/>
                    <a:pt x="955" y="1407"/>
                    <a:pt x="1043" y="1371"/>
                  </a:cubicBezTo>
                  <a:cubicBezTo>
                    <a:pt x="1308" y="1260"/>
                    <a:pt x="1481" y="1000"/>
                    <a:pt x="1481" y="713"/>
                  </a:cubicBezTo>
                  <a:cubicBezTo>
                    <a:pt x="1481" y="318"/>
                    <a:pt x="1163"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5" name="Google Shape;2205;p81"/>
            <p:cNvSpPr/>
            <p:nvPr/>
          </p:nvSpPr>
          <p:spPr>
            <a:xfrm>
              <a:off x="5910390" y="4285523"/>
              <a:ext cx="67487" cy="64936"/>
            </a:xfrm>
            <a:custGeom>
              <a:rect b="b" l="l" r="r" t="t"/>
              <a:pathLst>
                <a:path extrusionOk="0" h="1426" w="1482">
                  <a:moveTo>
                    <a:pt x="769" y="0"/>
                  </a:moveTo>
                  <a:cubicBezTo>
                    <a:pt x="481" y="0"/>
                    <a:pt x="221" y="174"/>
                    <a:pt x="111" y="441"/>
                  </a:cubicBezTo>
                  <a:cubicBezTo>
                    <a:pt x="1" y="707"/>
                    <a:pt x="62" y="1013"/>
                    <a:pt x="266" y="1216"/>
                  </a:cubicBezTo>
                  <a:cubicBezTo>
                    <a:pt x="402" y="1353"/>
                    <a:pt x="584" y="1426"/>
                    <a:pt x="770" y="1426"/>
                  </a:cubicBezTo>
                  <a:cubicBezTo>
                    <a:pt x="862" y="1426"/>
                    <a:pt x="955" y="1408"/>
                    <a:pt x="1043" y="1371"/>
                  </a:cubicBezTo>
                  <a:cubicBezTo>
                    <a:pt x="1308" y="1261"/>
                    <a:pt x="1482" y="1002"/>
                    <a:pt x="1482" y="713"/>
                  </a:cubicBezTo>
                  <a:cubicBezTo>
                    <a:pt x="1482" y="320"/>
                    <a:pt x="1164"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6" name="Google Shape;2206;p81"/>
            <p:cNvSpPr/>
            <p:nvPr/>
          </p:nvSpPr>
          <p:spPr>
            <a:xfrm>
              <a:off x="6358529" y="4285523"/>
              <a:ext cx="67487" cy="64936"/>
            </a:xfrm>
            <a:custGeom>
              <a:rect b="b" l="l" r="r" t="t"/>
              <a:pathLst>
                <a:path extrusionOk="0" h="1426" w="1482">
                  <a:moveTo>
                    <a:pt x="769" y="0"/>
                  </a:moveTo>
                  <a:cubicBezTo>
                    <a:pt x="480" y="0"/>
                    <a:pt x="220" y="174"/>
                    <a:pt x="111" y="441"/>
                  </a:cubicBezTo>
                  <a:cubicBezTo>
                    <a:pt x="1" y="707"/>
                    <a:pt x="61" y="1013"/>
                    <a:pt x="266" y="1216"/>
                  </a:cubicBezTo>
                  <a:cubicBezTo>
                    <a:pt x="401" y="1353"/>
                    <a:pt x="583" y="1426"/>
                    <a:pt x="768" y="1426"/>
                  </a:cubicBezTo>
                  <a:cubicBezTo>
                    <a:pt x="860" y="1426"/>
                    <a:pt x="953" y="1408"/>
                    <a:pt x="1041" y="1371"/>
                  </a:cubicBezTo>
                  <a:cubicBezTo>
                    <a:pt x="1308" y="1261"/>
                    <a:pt x="1482" y="1002"/>
                    <a:pt x="1482" y="713"/>
                  </a:cubicBezTo>
                  <a:cubicBezTo>
                    <a:pt x="1482" y="320"/>
                    <a:pt x="1162"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7" name="Google Shape;2207;p81"/>
            <p:cNvSpPr/>
            <p:nvPr/>
          </p:nvSpPr>
          <p:spPr>
            <a:xfrm>
              <a:off x="6806576" y="4285523"/>
              <a:ext cx="67532" cy="64936"/>
            </a:xfrm>
            <a:custGeom>
              <a:rect b="b" l="l" r="r" t="t"/>
              <a:pathLst>
                <a:path extrusionOk="0" h="1426" w="1483">
                  <a:moveTo>
                    <a:pt x="769" y="0"/>
                  </a:moveTo>
                  <a:cubicBezTo>
                    <a:pt x="481" y="0"/>
                    <a:pt x="222" y="174"/>
                    <a:pt x="111" y="441"/>
                  </a:cubicBezTo>
                  <a:cubicBezTo>
                    <a:pt x="1" y="707"/>
                    <a:pt x="63" y="1013"/>
                    <a:pt x="266" y="1216"/>
                  </a:cubicBezTo>
                  <a:cubicBezTo>
                    <a:pt x="403" y="1353"/>
                    <a:pt x="585" y="1426"/>
                    <a:pt x="770" y="1426"/>
                  </a:cubicBezTo>
                  <a:cubicBezTo>
                    <a:pt x="862" y="1426"/>
                    <a:pt x="955" y="1408"/>
                    <a:pt x="1043" y="1371"/>
                  </a:cubicBezTo>
                  <a:cubicBezTo>
                    <a:pt x="1308" y="1261"/>
                    <a:pt x="1482" y="1002"/>
                    <a:pt x="1482" y="713"/>
                  </a:cubicBezTo>
                  <a:cubicBezTo>
                    <a:pt x="1482" y="320"/>
                    <a:pt x="1164"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8" name="Google Shape;2208;p81"/>
            <p:cNvSpPr/>
            <p:nvPr/>
          </p:nvSpPr>
          <p:spPr>
            <a:xfrm>
              <a:off x="7254715" y="4285523"/>
              <a:ext cx="67487" cy="64936"/>
            </a:xfrm>
            <a:custGeom>
              <a:rect b="b" l="l" r="r" t="t"/>
              <a:pathLst>
                <a:path extrusionOk="0" h="1426" w="1482">
                  <a:moveTo>
                    <a:pt x="769" y="0"/>
                  </a:moveTo>
                  <a:cubicBezTo>
                    <a:pt x="481" y="0"/>
                    <a:pt x="220" y="174"/>
                    <a:pt x="111" y="441"/>
                  </a:cubicBezTo>
                  <a:cubicBezTo>
                    <a:pt x="1" y="707"/>
                    <a:pt x="61" y="1013"/>
                    <a:pt x="266" y="1216"/>
                  </a:cubicBezTo>
                  <a:cubicBezTo>
                    <a:pt x="402" y="1353"/>
                    <a:pt x="583" y="1426"/>
                    <a:pt x="769" y="1426"/>
                  </a:cubicBezTo>
                  <a:cubicBezTo>
                    <a:pt x="861" y="1426"/>
                    <a:pt x="953" y="1408"/>
                    <a:pt x="1042" y="1371"/>
                  </a:cubicBezTo>
                  <a:cubicBezTo>
                    <a:pt x="1308" y="1261"/>
                    <a:pt x="1482" y="1002"/>
                    <a:pt x="1482" y="713"/>
                  </a:cubicBezTo>
                  <a:cubicBezTo>
                    <a:pt x="1482" y="320"/>
                    <a:pt x="1163"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9" name="Google Shape;2209;p81"/>
            <p:cNvSpPr/>
            <p:nvPr/>
          </p:nvSpPr>
          <p:spPr>
            <a:xfrm>
              <a:off x="7702808" y="4285523"/>
              <a:ext cx="67487" cy="64936"/>
            </a:xfrm>
            <a:custGeom>
              <a:rect b="b" l="l" r="r" t="t"/>
              <a:pathLst>
                <a:path extrusionOk="0" h="1426" w="1482">
                  <a:moveTo>
                    <a:pt x="769" y="0"/>
                  </a:moveTo>
                  <a:cubicBezTo>
                    <a:pt x="480" y="0"/>
                    <a:pt x="221" y="174"/>
                    <a:pt x="111" y="441"/>
                  </a:cubicBezTo>
                  <a:cubicBezTo>
                    <a:pt x="0" y="707"/>
                    <a:pt x="62" y="1013"/>
                    <a:pt x="265" y="1216"/>
                  </a:cubicBezTo>
                  <a:cubicBezTo>
                    <a:pt x="402" y="1353"/>
                    <a:pt x="584" y="1426"/>
                    <a:pt x="769" y="1426"/>
                  </a:cubicBezTo>
                  <a:cubicBezTo>
                    <a:pt x="861" y="1426"/>
                    <a:pt x="954" y="1408"/>
                    <a:pt x="1043" y="1371"/>
                  </a:cubicBezTo>
                  <a:cubicBezTo>
                    <a:pt x="1308" y="1261"/>
                    <a:pt x="1481" y="1002"/>
                    <a:pt x="1481" y="713"/>
                  </a:cubicBezTo>
                  <a:cubicBezTo>
                    <a:pt x="1481" y="320"/>
                    <a:pt x="1163"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0" name="Google Shape;2210;p81"/>
            <p:cNvSpPr/>
            <p:nvPr/>
          </p:nvSpPr>
          <p:spPr>
            <a:xfrm>
              <a:off x="5910390" y="4668770"/>
              <a:ext cx="67487" cy="64891"/>
            </a:xfrm>
            <a:custGeom>
              <a:rect b="b" l="l" r="r" t="t"/>
              <a:pathLst>
                <a:path extrusionOk="0" h="1425" w="1482">
                  <a:moveTo>
                    <a:pt x="769" y="0"/>
                  </a:moveTo>
                  <a:cubicBezTo>
                    <a:pt x="481" y="0"/>
                    <a:pt x="221" y="174"/>
                    <a:pt x="111" y="439"/>
                  </a:cubicBezTo>
                  <a:cubicBezTo>
                    <a:pt x="1" y="705"/>
                    <a:pt x="62" y="1012"/>
                    <a:pt x="266" y="1216"/>
                  </a:cubicBezTo>
                  <a:cubicBezTo>
                    <a:pt x="402" y="1352"/>
                    <a:pt x="585" y="1425"/>
                    <a:pt x="770" y="1425"/>
                  </a:cubicBezTo>
                  <a:cubicBezTo>
                    <a:pt x="862" y="1425"/>
                    <a:pt x="954" y="1407"/>
                    <a:pt x="1042" y="1371"/>
                  </a:cubicBezTo>
                  <a:cubicBezTo>
                    <a:pt x="1308" y="1260"/>
                    <a:pt x="1482" y="1000"/>
                    <a:pt x="1482" y="713"/>
                  </a:cubicBezTo>
                  <a:cubicBezTo>
                    <a:pt x="1482" y="318"/>
                    <a:pt x="1164"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1" name="Google Shape;2211;p81"/>
            <p:cNvSpPr/>
            <p:nvPr/>
          </p:nvSpPr>
          <p:spPr>
            <a:xfrm>
              <a:off x="6358529" y="4668770"/>
              <a:ext cx="67487" cy="64891"/>
            </a:xfrm>
            <a:custGeom>
              <a:rect b="b" l="l" r="r" t="t"/>
              <a:pathLst>
                <a:path extrusionOk="0" h="1425" w="1482">
                  <a:moveTo>
                    <a:pt x="769" y="0"/>
                  </a:moveTo>
                  <a:cubicBezTo>
                    <a:pt x="480" y="0"/>
                    <a:pt x="221" y="174"/>
                    <a:pt x="111" y="439"/>
                  </a:cubicBezTo>
                  <a:cubicBezTo>
                    <a:pt x="1" y="705"/>
                    <a:pt x="61" y="1012"/>
                    <a:pt x="266" y="1216"/>
                  </a:cubicBezTo>
                  <a:cubicBezTo>
                    <a:pt x="402" y="1352"/>
                    <a:pt x="584" y="1425"/>
                    <a:pt x="770" y="1425"/>
                  </a:cubicBezTo>
                  <a:cubicBezTo>
                    <a:pt x="861" y="1425"/>
                    <a:pt x="953" y="1407"/>
                    <a:pt x="1041" y="1371"/>
                  </a:cubicBezTo>
                  <a:cubicBezTo>
                    <a:pt x="1308" y="1260"/>
                    <a:pt x="1482" y="1000"/>
                    <a:pt x="1482" y="713"/>
                  </a:cubicBezTo>
                  <a:cubicBezTo>
                    <a:pt x="1482" y="318"/>
                    <a:pt x="1162"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2" name="Google Shape;2212;p81"/>
            <p:cNvSpPr/>
            <p:nvPr/>
          </p:nvSpPr>
          <p:spPr>
            <a:xfrm>
              <a:off x="6806576" y="4668770"/>
              <a:ext cx="67532" cy="64891"/>
            </a:xfrm>
            <a:custGeom>
              <a:rect b="b" l="l" r="r" t="t"/>
              <a:pathLst>
                <a:path extrusionOk="0" h="1425" w="1483">
                  <a:moveTo>
                    <a:pt x="769" y="0"/>
                  </a:moveTo>
                  <a:cubicBezTo>
                    <a:pt x="481" y="0"/>
                    <a:pt x="222" y="174"/>
                    <a:pt x="111" y="439"/>
                  </a:cubicBezTo>
                  <a:cubicBezTo>
                    <a:pt x="1" y="705"/>
                    <a:pt x="63" y="1012"/>
                    <a:pt x="266" y="1216"/>
                  </a:cubicBezTo>
                  <a:cubicBezTo>
                    <a:pt x="402" y="1352"/>
                    <a:pt x="585" y="1425"/>
                    <a:pt x="771" y="1425"/>
                  </a:cubicBezTo>
                  <a:cubicBezTo>
                    <a:pt x="862" y="1425"/>
                    <a:pt x="954" y="1407"/>
                    <a:pt x="1042" y="1371"/>
                  </a:cubicBezTo>
                  <a:cubicBezTo>
                    <a:pt x="1308" y="1260"/>
                    <a:pt x="1482" y="1000"/>
                    <a:pt x="1482" y="713"/>
                  </a:cubicBezTo>
                  <a:cubicBezTo>
                    <a:pt x="1482" y="318"/>
                    <a:pt x="1164"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3" name="Google Shape;2213;p81"/>
            <p:cNvSpPr/>
            <p:nvPr/>
          </p:nvSpPr>
          <p:spPr>
            <a:xfrm>
              <a:off x="7254715" y="4668770"/>
              <a:ext cx="67487" cy="64891"/>
            </a:xfrm>
            <a:custGeom>
              <a:rect b="b" l="l" r="r" t="t"/>
              <a:pathLst>
                <a:path extrusionOk="0" h="1425" w="1482">
                  <a:moveTo>
                    <a:pt x="769" y="0"/>
                  </a:moveTo>
                  <a:cubicBezTo>
                    <a:pt x="481" y="0"/>
                    <a:pt x="222" y="174"/>
                    <a:pt x="111" y="439"/>
                  </a:cubicBezTo>
                  <a:cubicBezTo>
                    <a:pt x="1" y="705"/>
                    <a:pt x="61" y="1012"/>
                    <a:pt x="266" y="1216"/>
                  </a:cubicBezTo>
                  <a:cubicBezTo>
                    <a:pt x="402" y="1352"/>
                    <a:pt x="584" y="1425"/>
                    <a:pt x="770" y="1425"/>
                  </a:cubicBezTo>
                  <a:cubicBezTo>
                    <a:pt x="861" y="1425"/>
                    <a:pt x="954" y="1407"/>
                    <a:pt x="1042" y="1371"/>
                  </a:cubicBezTo>
                  <a:cubicBezTo>
                    <a:pt x="1308" y="1260"/>
                    <a:pt x="1482" y="1000"/>
                    <a:pt x="1482" y="713"/>
                  </a:cubicBezTo>
                  <a:cubicBezTo>
                    <a:pt x="1482" y="318"/>
                    <a:pt x="1163"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4" name="Google Shape;2214;p81"/>
            <p:cNvSpPr/>
            <p:nvPr/>
          </p:nvSpPr>
          <p:spPr>
            <a:xfrm>
              <a:off x="7702808" y="4668770"/>
              <a:ext cx="67487" cy="64891"/>
            </a:xfrm>
            <a:custGeom>
              <a:rect b="b" l="l" r="r" t="t"/>
              <a:pathLst>
                <a:path extrusionOk="0" h="1425" w="1482">
                  <a:moveTo>
                    <a:pt x="769" y="0"/>
                  </a:moveTo>
                  <a:cubicBezTo>
                    <a:pt x="480" y="0"/>
                    <a:pt x="221" y="174"/>
                    <a:pt x="111" y="439"/>
                  </a:cubicBezTo>
                  <a:cubicBezTo>
                    <a:pt x="0" y="705"/>
                    <a:pt x="62" y="1012"/>
                    <a:pt x="265" y="1216"/>
                  </a:cubicBezTo>
                  <a:cubicBezTo>
                    <a:pt x="401" y="1352"/>
                    <a:pt x="584" y="1425"/>
                    <a:pt x="770" y="1425"/>
                  </a:cubicBezTo>
                  <a:cubicBezTo>
                    <a:pt x="861" y="1425"/>
                    <a:pt x="954" y="1407"/>
                    <a:pt x="1041" y="1371"/>
                  </a:cubicBezTo>
                  <a:cubicBezTo>
                    <a:pt x="1308" y="1260"/>
                    <a:pt x="1481" y="1000"/>
                    <a:pt x="1481" y="713"/>
                  </a:cubicBezTo>
                  <a:cubicBezTo>
                    <a:pt x="1481" y="318"/>
                    <a:pt x="1163"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5" name="Google Shape;2215;p81"/>
            <p:cNvSpPr/>
            <p:nvPr/>
          </p:nvSpPr>
          <p:spPr>
            <a:xfrm>
              <a:off x="5910390" y="5051926"/>
              <a:ext cx="67487" cy="64936"/>
            </a:xfrm>
            <a:custGeom>
              <a:rect b="b" l="l" r="r" t="t"/>
              <a:pathLst>
                <a:path extrusionOk="0" h="1426" w="1482">
                  <a:moveTo>
                    <a:pt x="769" y="0"/>
                  </a:moveTo>
                  <a:cubicBezTo>
                    <a:pt x="481" y="0"/>
                    <a:pt x="221" y="174"/>
                    <a:pt x="111" y="441"/>
                  </a:cubicBezTo>
                  <a:cubicBezTo>
                    <a:pt x="1" y="707"/>
                    <a:pt x="62" y="1013"/>
                    <a:pt x="266" y="1216"/>
                  </a:cubicBezTo>
                  <a:cubicBezTo>
                    <a:pt x="401" y="1353"/>
                    <a:pt x="584" y="1425"/>
                    <a:pt x="769" y="1425"/>
                  </a:cubicBezTo>
                  <a:cubicBezTo>
                    <a:pt x="861" y="1425"/>
                    <a:pt x="954" y="1408"/>
                    <a:pt x="1042" y="1371"/>
                  </a:cubicBezTo>
                  <a:cubicBezTo>
                    <a:pt x="1308" y="1261"/>
                    <a:pt x="1482" y="1001"/>
                    <a:pt x="1482" y="713"/>
                  </a:cubicBezTo>
                  <a:cubicBezTo>
                    <a:pt x="1482" y="320"/>
                    <a:pt x="1164"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6" name="Google Shape;2216;p81"/>
            <p:cNvSpPr/>
            <p:nvPr/>
          </p:nvSpPr>
          <p:spPr>
            <a:xfrm>
              <a:off x="6358529" y="5051926"/>
              <a:ext cx="67487" cy="64936"/>
            </a:xfrm>
            <a:custGeom>
              <a:rect b="b" l="l" r="r" t="t"/>
              <a:pathLst>
                <a:path extrusionOk="0" h="1426" w="1482">
                  <a:moveTo>
                    <a:pt x="769" y="0"/>
                  </a:moveTo>
                  <a:cubicBezTo>
                    <a:pt x="480" y="0"/>
                    <a:pt x="221" y="174"/>
                    <a:pt x="111" y="441"/>
                  </a:cubicBezTo>
                  <a:cubicBezTo>
                    <a:pt x="1" y="707"/>
                    <a:pt x="61" y="1013"/>
                    <a:pt x="266" y="1216"/>
                  </a:cubicBezTo>
                  <a:cubicBezTo>
                    <a:pt x="401" y="1353"/>
                    <a:pt x="583" y="1425"/>
                    <a:pt x="768" y="1425"/>
                  </a:cubicBezTo>
                  <a:cubicBezTo>
                    <a:pt x="860" y="1425"/>
                    <a:pt x="953" y="1408"/>
                    <a:pt x="1041" y="1371"/>
                  </a:cubicBezTo>
                  <a:cubicBezTo>
                    <a:pt x="1308" y="1261"/>
                    <a:pt x="1482" y="1001"/>
                    <a:pt x="1482" y="713"/>
                  </a:cubicBezTo>
                  <a:cubicBezTo>
                    <a:pt x="1482" y="320"/>
                    <a:pt x="1162"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7" name="Google Shape;2217;p81"/>
            <p:cNvSpPr/>
            <p:nvPr/>
          </p:nvSpPr>
          <p:spPr>
            <a:xfrm>
              <a:off x="6806576" y="5051926"/>
              <a:ext cx="67532" cy="64936"/>
            </a:xfrm>
            <a:custGeom>
              <a:rect b="b" l="l" r="r" t="t"/>
              <a:pathLst>
                <a:path extrusionOk="0" h="1426" w="1483">
                  <a:moveTo>
                    <a:pt x="769" y="0"/>
                  </a:moveTo>
                  <a:cubicBezTo>
                    <a:pt x="481" y="0"/>
                    <a:pt x="222" y="174"/>
                    <a:pt x="111" y="441"/>
                  </a:cubicBezTo>
                  <a:cubicBezTo>
                    <a:pt x="1" y="707"/>
                    <a:pt x="63" y="1013"/>
                    <a:pt x="266" y="1216"/>
                  </a:cubicBezTo>
                  <a:cubicBezTo>
                    <a:pt x="402" y="1353"/>
                    <a:pt x="584" y="1425"/>
                    <a:pt x="769" y="1425"/>
                  </a:cubicBezTo>
                  <a:cubicBezTo>
                    <a:pt x="861" y="1425"/>
                    <a:pt x="954" y="1408"/>
                    <a:pt x="1042" y="1371"/>
                  </a:cubicBezTo>
                  <a:cubicBezTo>
                    <a:pt x="1308" y="1261"/>
                    <a:pt x="1482" y="1001"/>
                    <a:pt x="1482" y="713"/>
                  </a:cubicBezTo>
                  <a:cubicBezTo>
                    <a:pt x="1482" y="320"/>
                    <a:pt x="1164"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8" name="Google Shape;2218;p81"/>
            <p:cNvSpPr/>
            <p:nvPr/>
          </p:nvSpPr>
          <p:spPr>
            <a:xfrm>
              <a:off x="7254715" y="5051926"/>
              <a:ext cx="67487" cy="64936"/>
            </a:xfrm>
            <a:custGeom>
              <a:rect b="b" l="l" r="r" t="t"/>
              <a:pathLst>
                <a:path extrusionOk="0" h="1426" w="1482">
                  <a:moveTo>
                    <a:pt x="769" y="0"/>
                  </a:moveTo>
                  <a:cubicBezTo>
                    <a:pt x="481" y="0"/>
                    <a:pt x="222" y="174"/>
                    <a:pt x="111" y="441"/>
                  </a:cubicBezTo>
                  <a:cubicBezTo>
                    <a:pt x="1" y="707"/>
                    <a:pt x="61" y="1013"/>
                    <a:pt x="266" y="1216"/>
                  </a:cubicBezTo>
                  <a:cubicBezTo>
                    <a:pt x="402" y="1353"/>
                    <a:pt x="583" y="1425"/>
                    <a:pt x="769" y="1425"/>
                  </a:cubicBezTo>
                  <a:cubicBezTo>
                    <a:pt x="861" y="1425"/>
                    <a:pt x="953" y="1408"/>
                    <a:pt x="1042" y="1371"/>
                  </a:cubicBezTo>
                  <a:cubicBezTo>
                    <a:pt x="1308" y="1261"/>
                    <a:pt x="1482" y="1001"/>
                    <a:pt x="1482" y="713"/>
                  </a:cubicBezTo>
                  <a:cubicBezTo>
                    <a:pt x="1482" y="320"/>
                    <a:pt x="1163"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9" name="Google Shape;2219;p81"/>
            <p:cNvSpPr/>
            <p:nvPr/>
          </p:nvSpPr>
          <p:spPr>
            <a:xfrm>
              <a:off x="7702808" y="5051926"/>
              <a:ext cx="67487" cy="64936"/>
            </a:xfrm>
            <a:custGeom>
              <a:rect b="b" l="l" r="r" t="t"/>
              <a:pathLst>
                <a:path extrusionOk="0" h="1426" w="1482">
                  <a:moveTo>
                    <a:pt x="769" y="0"/>
                  </a:moveTo>
                  <a:cubicBezTo>
                    <a:pt x="480" y="0"/>
                    <a:pt x="221" y="174"/>
                    <a:pt x="111" y="441"/>
                  </a:cubicBezTo>
                  <a:cubicBezTo>
                    <a:pt x="0" y="707"/>
                    <a:pt x="62" y="1013"/>
                    <a:pt x="265" y="1216"/>
                  </a:cubicBezTo>
                  <a:cubicBezTo>
                    <a:pt x="401" y="1353"/>
                    <a:pt x="583" y="1425"/>
                    <a:pt x="769" y="1425"/>
                  </a:cubicBezTo>
                  <a:cubicBezTo>
                    <a:pt x="861" y="1425"/>
                    <a:pt x="953" y="1408"/>
                    <a:pt x="1041" y="1371"/>
                  </a:cubicBezTo>
                  <a:cubicBezTo>
                    <a:pt x="1308" y="1261"/>
                    <a:pt x="1481" y="1001"/>
                    <a:pt x="1481" y="713"/>
                  </a:cubicBezTo>
                  <a:cubicBezTo>
                    <a:pt x="1481" y="320"/>
                    <a:pt x="1163"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0" name="Google Shape;2220;p81"/>
            <p:cNvSpPr/>
            <p:nvPr/>
          </p:nvSpPr>
          <p:spPr>
            <a:xfrm>
              <a:off x="5884980" y="3533146"/>
              <a:ext cx="67487" cy="64891"/>
            </a:xfrm>
            <a:custGeom>
              <a:rect b="b" l="l" r="r" t="t"/>
              <a:pathLst>
                <a:path extrusionOk="0" h="1425" w="1482">
                  <a:moveTo>
                    <a:pt x="769" y="0"/>
                  </a:moveTo>
                  <a:cubicBezTo>
                    <a:pt x="481" y="0"/>
                    <a:pt x="221" y="174"/>
                    <a:pt x="111" y="440"/>
                  </a:cubicBezTo>
                  <a:cubicBezTo>
                    <a:pt x="1" y="705"/>
                    <a:pt x="61" y="1013"/>
                    <a:pt x="266" y="1216"/>
                  </a:cubicBezTo>
                  <a:cubicBezTo>
                    <a:pt x="402" y="1352"/>
                    <a:pt x="584" y="1425"/>
                    <a:pt x="770" y="1425"/>
                  </a:cubicBezTo>
                  <a:cubicBezTo>
                    <a:pt x="861" y="1425"/>
                    <a:pt x="953" y="1407"/>
                    <a:pt x="1042" y="1371"/>
                  </a:cubicBezTo>
                  <a:cubicBezTo>
                    <a:pt x="1308" y="1260"/>
                    <a:pt x="1482" y="1001"/>
                    <a:pt x="1482" y="713"/>
                  </a:cubicBezTo>
                  <a:cubicBezTo>
                    <a:pt x="1482" y="318"/>
                    <a:pt x="1162" y="0"/>
                    <a:pt x="769"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1" name="Google Shape;2221;p81"/>
            <p:cNvSpPr/>
            <p:nvPr/>
          </p:nvSpPr>
          <p:spPr>
            <a:xfrm>
              <a:off x="6333073" y="3533146"/>
              <a:ext cx="67487" cy="64891"/>
            </a:xfrm>
            <a:custGeom>
              <a:rect b="b" l="l" r="r" t="t"/>
              <a:pathLst>
                <a:path extrusionOk="0" h="1425" w="1482">
                  <a:moveTo>
                    <a:pt x="769" y="0"/>
                  </a:moveTo>
                  <a:cubicBezTo>
                    <a:pt x="480" y="0"/>
                    <a:pt x="221" y="174"/>
                    <a:pt x="110" y="439"/>
                  </a:cubicBezTo>
                  <a:cubicBezTo>
                    <a:pt x="0" y="705"/>
                    <a:pt x="60" y="1012"/>
                    <a:pt x="265" y="1216"/>
                  </a:cubicBezTo>
                  <a:cubicBezTo>
                    <a:pt x="401" y="1352"/>
                    <a:pt x="583" y="1425"/>
                    <a:pt x="769" y="1425"/>
                  </a:cubicBezTo>
                  <a:cubicBezTo>
                    <a:pt x="861" y="1425"/>
                    <a:pt x="953" y="1407"/>
                    <a:pt x="1041" y="1371"/>
                  </a:cubicBezTo>
                  <a:cubicBezTo>
                    <a:pt x="1307" y="1260"/>
                    <a:pt x="1481" y="1001"/>
                    <a:pt x="1481" y="713"/>
                  </a:cubicBezTo>
                  <a:cubicBezTo>
                    <a:pt x="1481" y="320"/>
                    <a:pt x="1162" y="0"/>
                    <a:pt x="769"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2" name="Google Shape;2222;p81"/>
            <p:cNvSpPr/>
            <p:nvPr/>
          </p:nvSpPr>
          <p:spPr>
            <a:xfrm>
              <a:off x="6781166" y="3533146"/>
              <a:ext cx="67532" cy="64891"/>
            </a:xfrm>
            <a:custGeom>
              <a:rect b="b" l="l" r="r" t="t"/>
              <a:pathLst>
                <a:path extrusionOk="0" h="1425" w="1483">
                  <a:moveTo>
                    <a:pt x="769" y="0"/>
                  </a:moveTo>
                  <a:cubicBezTo>
                    <a:pt x="481" y="0"/>
                    <a:pt x="220" y="174"/>
                    <a:pt x="110" y="440"/>
                  </a:cubicBezTo>
                  <a:cubicBezTo>
                    <a:pt x="1" y="705"/>
                    <a:pt x="61" y="1013"/>
                    <a:pt x="264" y="1216"/>
                  </a:cubicBezTo>
                  <a:cubicBezTo>
                    <a:pt x="402" y="1352"/>
                    <a:pt x="584" y="1425"/>
                    <a:pt x="770" y="1425"/>
                  </a:cubicBezTo>
                  <a:cubicBezTo>
                    <a:pt x="861" y="1425"/>
                    <a:pt x="954" y="1407"/>
                    <a:pt x="1042" y="1371"/>
                  </a:cubicBezTo>
                  <a:cubicBezTo>
                    <a:pt x="1308" y="1260"/>
                    <a:pt x="1482" y="1001"/>
                    <a:pt x="1482" y="713"/>
                  </a:cubicBezTo>
                  <a:cubicBezTo>
                    <a:pt x="1482" y="318"/>
                    <a:pt x="1163" y="0"/>
                    <a:pt x="769"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3" name="Google Shape;2223;p81"/>
            <p:cNvSpPr/>
            <p:nvPr/>
          </p:nvSpPr>
          <p:spPr>
            <a:xfrm>
              <a:off x="7229259" y="3533146"/>
              <a:ext cx="67487" cy="64891"/>
            </a:xfrm>
            <a:custGeom>
              <a:rect b="b" l="l" r="r" t="t"/>
              <a:pathLst>
                <a:path extrusionOk="0" h="1425" w="1482">
                  <a:moveTo>
                    <a:pt x="769" y="0"/>
                  </a:moveTo>
                  <a:cubicBezTo>
                    <a:pt x="480" y="0"/>
                    <a:pt x="221" y="174"/>
                    <a:pt x="111" y="439"/>
                  </a:cubicBezTo>
                  <a:cubicBezTo>
                    <a:pt x="0" y="705"/>
                    <a:pt x="61" y="1012"/>
                    <a:pt x="265" y="1216"/>
                  </a:cubicBezTo>
                  <a:cubicBezTo>
                    <a:pt x="401" y="1352"/>
                    <a:pt x="584" y="1425"/>
                    <a:pt x="769" y="1425"/>
                  </a:cubicBezTo>
                  <a:cubicBezTo>
                    <a:pt x="861" y="1425"/>
                    <a:pt x="953" y="1407"/>
                    <a:pt x="1041" y="1371"/>
                  </a:cubicBezTo>
                  <a:cubicBezTo>
                    <a:pt x="1308" y="1260"/>
                    <a:pt x="1482" y="1001"/>
                    <a:pt x="1482" y="713"/>
                  </a:cubicBezTo>
                  <a:cubicBezTo>
                    <a:pt x="1482" y="318"/>
                    <a:pt x="1164" y="0"/>
                    <a:pt x="769"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4" name="Google Shape;2224;p81"/>
            <p:cNvSpPr/>
            <p:nvPr/>
          </p:nvSpPr>
          <p:spPr>
            <a:xfrm>
              <a:off x="7679948" y="3533146"/>
              <a:ext cx="67487" cy="64936"/>
            </a:xfrm>
            <a:custGeom>
              <a:rect b="b" l="l" r="r" t="t"/>
              <a:pathLst>
                <a:path extrusionOk="0" h="1426" w="1482">
                  <a:moveTo>
                    <a:pt x="712" y="0"/>
                  </a:moveTo>
                  <a:cubicBezTo>
                    <a:pt x="620" y="0"/>
                    <a:pt x="527" y="18"/>
                    <a:pt x="439" y="55"/>
                  </a:cubicBezTo>
                  <a:cubicBezTo>
                    <a:pt x="174" y="165"/>
                    <a:pt x="0" y="424"/>
                    <a:pt x="0" y="713"/>
                  </a:cubicBezTo>
                  <a:cubicBezTo>
                    <a:pt x="0" y="1106"/>
                    <a:pt x="318" y="1425"/>
                    <a:pt x="713" y="1425"/>
                  </a:cubicBezTo>
                  <a:cubicBezTo>
                    <a:pt x="1000" y="1425"/>
                    <a:pt x="1261" y="1252"/>
                    <a:pt x="1371" y="985"/>
                  </a:cubicBezTo>
                  <a:cubicBezTo>
                    <a:pt x="1481" y="719"/>
                    <a:pt x="1420" y="412"/>
                    <a:pt x="1216" y="209"/>
                  </a:cubicBezTo>
                  <a:cubicBezTo>
                    <a:pt x="1080" y="72"/>
                    <a:pt x="898" y="0"/>
                    <a:pt x="712"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5" name="Google Shape;2225;p81"/>
            <p:cNvSpPr/>
            <p:nvPr/>
          </p:nvSpPr>
          <p:spPr>
            <a:xfrm>
              <a:off x="5884980" y="3916302"/>
              <a:ext cx="67487" cy="64936"/>
            </a:xfrm>
            <a:custGeom>
              <a:rect b="b" l="l" r="r" t="t"/>
              <a:pathLst>
                <a:path extrusionOk="0" h="1426" w="1482">
                  <a:moveTo>
                    <a:pt x="769" y="0"/>
                  </a:moveTo>
                  <a:cubicBezTo>
                    <a:pt x="481" y="0"/>
                    <a:pt x="221" y="174"/>
                    <a:pt x="111" y="441"/>
                  </a:cubicBezTo>
                  <a:cubicBezTo>
                    <a:pt x="1" y="707"/>
                    <a:pt x="61" y="1013"/>
                    <a:pt x="266" y="1216"/>
                  </a:cubicBezTo>
                  <a:cubicBezTo>
                    <a:pt x="401" y="1353"/>
                    <a:pt x="583" y="1426"/>
                    <a:pt x="768" y="1426"/>
                  </a:cubicBezTo>
                  <a:cubicBezTo>
                    <a:pt x="860" y="1426"/>
                    <a:pt x="953" y="1408"/>
                    <a:pt x="1042" y="1371"/>
                  </a:cubicBezTo>
                  <a:cubicBezTo>
                    <a:pt x="1308" y="1261"/>
                    <a:pt x="1482" y="1002"/>
                    <a:pt x="1482" y="713"/>
                  </a:cubicBezTo>
                  <a:cubicBezTo>
                    <a:pt x="1482" y="320"/>
                    <a:pt x="1162" y="0"/>
                    <a:pt x="769"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6" name="Google Shape;2226;p81"/>
            <p:cNvSpPr/>
            <p:nvPr/>
          </p:nvSpPr>
          <p:spPr>
            <a:xfrm>
              <a:off x="6333073" y="3916302"/>
              <a:ext cx="67487" cy="64936"/>
            </a:xfrm>
            <a:custGeom>
              <a:rect b="b" l="l" r="r" t="t"/>
              <a:pathLst>
                <a:path extrusionOk="0" h="1426" w="1482">
                  <a:moveTo>
                    <a:pt x="769" y="0"/>
                  </a:moveTo>
                  <a:cubicBezTo>
                    <a:pt x="480" y="0"/>
                    <a:pt x="221" y="174"/>
                    <a:pt x="110" y="441"/>
                  </a:cubicBezTo>
                  <a:cubicBezTo>
                    <a:pt x="0" y="707"/>
                    <a:pt x="60" y="1013"/>
                    <a:pt x="265" y="1216"/>
                  </a:cubicBezTo>
                  <a:cubicBezTo>
                    <a:pt x="401" y="1353"/>
                    <a:pt x="583" y="1426"/>
                    <a:pt x="768" y="1426"/>
                  </a:cubicBezTo>
                  <a:cubicBezTo>
                    <a:pt x="860" y="1426"/>
                    <a:pt x="953" y="1408"/>
                    <a:pt x="1041" y="1371"/>
                  </a:cubicBezTo>
                  <a:cubicBezTo>
                    <a:pt x="1307" y="1262"/>
                    <a:pt x="1481" y="1002"/>
                    <a:pt x="1481" y="713"/>
                  </a:cubicBezTo>
                  <a:cubicBezTo>
                    <a:pt x="1481" y="320"/>
                    <a:pt x="1162" y="0"/>
                    <a:pt x="769"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7" name="Google Shape;2227;p81"/>
            <p:cNvSpPr/>
            <p:nvPr/>
          </p:nvSpPr>
          <p:spPr>
            <a:xfrm>
              <a:off x="6781166" y="3916302"/>
              <a:ext cx="67532" cy="64936"/>
            </a:xfrm>
            <a:custGeom>
              <a:rect b="b" l="l" r="r" t="t"/>
              <a:pathLst>
                <a:path extrusionOk="0" h="1426" w="1483">
                  <a:moveTo>
                    <a:pt x="769" y="0"/>
                  </a:moveTo>
                  <a:cubicBezTo>
                    <a:pt x="481" y="0"/>
                    <a:pt x="220" y="174"/>
                    <a:pt x="110" y="441"/>
                  </a:cubicBezTo>
                  <a:cubicBezTo>
                    <a:pt x="1" y="707"/>
                    <a:pt x="61" y="1013"/>
                    <a:pt x="264" y="1216"/>
                  </a:cubicBezTo>
                  <a:cubicBezTo>
                    <a:pt x="401" y="1353"/>
                    <a:pt x="583" y="1426"/>
                    <a:pt x="769" y="1426"/>
                  </a:cubicBezTo>
                  <a:cubicBezTo>
                    <a:pt x="861" y="1426"/>
                    <a:pt x="953" y="1408"/>
                    <a:pt x="1042" y="1371"/>
                  </a:cubicBezTo>
                  <a:cubicBezTo>
                    <a:pt x="1308" y="1261"/>
                    <a:pt x="1482" y="1002"/>
                    <a:pt x="1482" y="713"/>
                  </a:cubicBezTo>
                  <a:cubicBezTo>
                    <a:pt x="1482" y="320"/>
                    <a:pt x="1163" y="0"/>
                    <a:pt x="769"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8" name="Google Shape;2228;p81"/>
            <p:cNvSpPr/>
            <p:nvPr/>
          </p:nvSpPr>
          <p:spPr>
            <a:xfrm>
              <a:off x="7229259" y="3916302"/>
              <a:ext cx="67487" cy="64936"/>
            </a:xfrm>
            <a:custGeom>
              <a:rect b="b" l="l" r="r" t="t"/>
              <a:pathLst>
                <a:path extrusionOk="0" h="1426" w="1482">
                  <a:moveTo>
                    <a:pt x="769" y="0"/>
                  </a:moveTo>
                  <a:cubicBezTo>
                    <a:pt x="480" y="0"/>
                    <a:pt x="221" y="174"/>
                    <a:pt x="111" y="441"/>
                  </a:cubicBezTo>
                  <a:cubicBezTo>
                    <a:pt x="0" y="707"/>
                    <a:pt x="61" y="1013"/>
                    <a:pt x="265" y="1216"/>
                  </a:cubicBezTo>
                  <a:cubicBezTo>
                    <a:pt x="401" y="1353"/>
                    <a:pt x="583" y="1426"/>
                    <a:pt x="768" y="1426"/>
                  </a:cubicBezTo>
                  <a:cubicBezTo>
                    <a:pt x="860" y="1426"/>
                    <a:pt x="953" y="1408"/>
                    <a:pt x="1041" y="1371"/>
                  </a:cubicBezTo>
                  <a:cubicBezTo>
                    <a:pt x="1308" y="1262"/>
                    <a:pt x="1482" y="1002"/>
                    <a:pt x="1482" y="713"/>
                  </a:cubicBezTo>
                  <a:cubicBezTo>
                    <a:pt x="1482" y="320"/>
                    <a:pt x="1164" y="0"/>
                    <a:pt x="769"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9" name="Google Shape;2229;p81"/>
            <p:cNvSpPr/>
            <p:nvPr/>
          </p:nvSpPr>
          <p:spPr>
            <a:xfrm>
              <a:off x="7677398" y="3916302"/>
              <a:ext cx="67487" cy="64936"/>
            </a:xfrm>
            <a:custGeom>
              <a:rect b="b" l="l" r="r" t="t"/>
              <a:pathLst>
                <a:path extrusionOk="0" h="1426" w="1482">
                  <a:moveTo>
                    <a:pt x="769" y="0"/>
                  </a:moveTo>
                  <a:cubicBezTo>
                    <a:pt x="480" y="0"/>
                    <a:pt x="220" y="174"/>
                    <a:pt x="109" y="441"/>
                  </a:cubicBezTo>
                  <a:cubicBezTo>
                    <a:pt x="0" y="707"/>
                    <a:pt x="61" y="1013"/>
                    <a:pt x="264" y="1216"/>
                  </a:cubicBezTo>
                  <a:cubicBezTo>
                    <a:pt x="401" y="1353"/>
                    <a:pt x="583" y="1426"/>
                    <a:pt x="768" y="1426"/>
                  </a:cubicBezTo>
                  <a:cubicBezTo>
                    <a:pt x="860" y="1426"/>
                    <a:pt x="953" y="1408"/>
                    <a:pt x="1041" y="1371"/>
                  </a:cubicBezTo>
                  <a:cubicBezTo>
                    <a:pt x="1308" y="1261"/>
                    <a:pt x="1481" y="1002"/>
                    <a:pt x="1481" y="713"/>
                  </a:cubicBezTo>
                  <a:cubicBezTo>
                    <a:pt x="1481" y="320"/>
                    <a:pt x="1162" y="0"/>
                    <a:pt x="769"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0" name="Google Shape;2230;p81"/>
            <p:cNvSpPr/>
            <p:nvPr/>
          </p:nvSpPr>
          <p:spPr>
            <a:xfrm>
              <a:off x="5884980" y="4299549"/>
              <a:ext cx="67487" cy="64936"/>
            </a:xfrm>
            <a:custGeom>
              <a:rect b="b" l="l" r="r" t="t"/>
              <a:pathLst>
                <a:path extrusionOk="0" h="1426" w="1482">
                  <a:moveTo>
                    <a:pt x="769" y="0"/>
                  </a:moveTo>
                  <a:cubicBezTo>
                    <a:pt x="481" y="0"/>
                    <a:pt x="220" y="174"/>
                    <a:pt x="111" y="440"/>
                  </a:cubicBezTo>
                  <a:cubicBezTo>
                    <a:pt x="1" y="707"/>
                    <a:pt x="61" y="1013"/>
                    <a:pt x="266" y="1216"/>
                  </a:cubicBezTo>
                  <a:cubicBezTo>
                    <a:pt x="401" y="1353"/>
                    <a:pt x="583" y="1425"/>
                    <a:pt x="768" y="1425"/>
                  </a:cubicBezTo>
                  <a:cubicBezTo>
                    <a:pt x="860" y="1425"/>
                    <a:pt x="953" y="1407"/>
                    <a:pt x="1042" y="1371"/>
                  </a:cubicBezTo>
                  <a:cubicBezTo>
                    <a:pt x="1308" y="1260"/>
                    <a:pt x="1482" y="1001"/>
                    <a:pt x="1482" y="713"/>
                  </a:cubicBezTo>
                  <a:cubicBezTo>
                    <a:pt x="1482" y="318"/>
                    <a:pt x="1162" y="0"/>
                    <a:pt x="769"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1" name="Google Shape;2231;p81"/>
            <p:cNvSpPr/>
            <p:nvPr/>
          </p:nvSpPr>
          <p:spPr>
            <a:xfrm>
              <a:off x="6333073" y="4299549"/>
              <a:ext cx="67487" cy="64936"/>
            </a:xfrm>
            <a:custGeom>
              <a:rect b="b" l="l" r="r" t="t"/>
              <a:pathLst>
                <a:path extrusionOk="0" h="1426" w="1482">
                  <a:moveTo>
                    <a:pt x="769" y="0"/>
                  </a:moveTo>
                  <a:cubicBezTo>
                    <a:pt x="480" y="0"/>
                    <a:pt x="221" y="174"/>
                    <a:pt x="110" y="440"/>
                  </a:cubicBezTo>
                  <a:cubicBezTo>
                    <a:pt x="0" y="705"/>
                    <a:pt x="60" y="1013"/>
                    <a:pt x="265" y="1216"/>
                  </a:cubicBezTo>
                  <a:cubicBezTo>
                    <a:pt x="401" y="1353"/>
                    <a:pt x="583" y="1425"/>
                    <a:pt x="768" y="1425"/>
                  </a:cubicBezTo>
                  <a:cubicBezTo>
                    <a:pt x="860" y="1425"/>
                    <a:pt x="953" y="1407"/>
                    <a:pt x="1041" y="1371"/>
                  </a:cubicBezTo>
                  <a:cubicBezTo>
                    <a:pt x="1307" y="1260"/>
                    <a:pt x="1481" y="1001"/>
                    <a:pt x="1481" y="713"/>
                  </a:cubicBezTo>
                  <a:cubicBezTo>
                    <a:pt x="1481" y="320"/>
                    <a:pt x="1162" y="0"/>
                    <a:pt x="769"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2" name="Google Shape;2232;p81"/>
            <p:cNvSpPr/>
            <p:nvPr/>
          </p:nvSpPr>
          <p:spPr>
            <a:xfrm>
              <a:off x="6781166" y="4299549"/>
              <a:ext cx="67532" cy="64936"/>
            </a:xfrm>
            <a:custGeom>
              <a:rect b="b" l="l" r="r" t="t"/>
              <a:pathLst>
                <a:path extrusionOk="0" h="1426" w="1483">
                  <a:moveTo>
                    <a:pt x="769" y="0"/>
                  </a:moveTo>
                  <a:cubicBezTo>
                    <a:pt x="481" y="0"/>
                    <a:pt x="220" y="174"/>
                    <a:pt x="110" y="440"/>
                  </a:cubicBezTo>
                  <a:cubicBezTo>
                    <a:pt x="1" y="707"/>
                    <a:pt x="61" y="1013"/>
                    <a:pt x="264" y="1216"/>
                  </a:cubicBezTo>
                  <a:cubicBezTo>
                    <a:pt x="401" y="1353"/>
                    <a:pt x="583" y="1425"/>
                    <a:pt x="769" y="1425"/>
                  </a:cubicBezTo>
                  <a:cubicBezTo>
                    <a:pt x="861" y="1425"/>
                    <a:pt x="953" y="1407"/>
                    <a:pt x="1042" y="1371"/>
                  </a:cubicBezTo>
                  <a:cubicBezTo>
                    <a:pt x="1308" y="1260"/>
                    <a:pt x="1482" y="1001"/>
                    <a:pt x="1482" y="713"/>
                  </a:cubicBezTo>
                  <a:cubicBezTo>
                    <a:pt x="1482" y="318"/>
                    <a:pt x="1163" y="0"/>
                    <a:pt x="769"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3" name="Google Shape;2233;p81"/>
            <p:cNvSpPr/>
            <p:nvPr/>
          </p:nvSpPr>
          <p:spPr>
            <a:xfrm>
              <a:off x="7229259" y="4299549"/>
              <a:ext cx="67487" cy="64936"/>
            </a:xfrm>
            <a:custGeom>
              <a:rect b="b" l="l" r="r" t="t"/>
              <a:pathLst>
                <a:path extrusionOk="0" h="1426" w="1482">
                  <a:moveTo>
                    <a:pt x="769" y="0"/>
                  </a:moveTo>
                  <a:cubicBezTo>
                    <a:pt x="480" y="0"/>
                    <a:pt x="221" y="174"/>
                    <a:pt x="111" y="440"/>
                  </a:cubicBezTo>
                  <a:cubicBezTo>
                    <a:pt x="0" y="705"/>
                    <a:pt x="61" y="1013"/>
                    <a:pt x="265" y="1216"/>
                  </a:cubicBezTo>
                  <a:cubicBezTo>
                    <a:pt x="401" y="1353"/>
                    <a:pt x="584" y="1425"/>
                    <a:pt x="769" y="1425"/>
                  </a:cubicBezTo>
                  <a:cubicBezTo>
                    <a:pt x="861" y="1425"/>
                    <a:pt x="953" y="1407"/>
                    <a:pt x="1041" y="1371"/>
                  </a:cubicBezTo>
                  <a:cubicBezTo>
                    <a:pt x="1308" y="1260"/>
                    <a:pt x="1482" y="1001"/>
                    <a:pt x="1482" y="713"/>
                  </a:cubicBezTo>
                  <a:cubicBezTo>
                    <a:pt x="1482" y="320"/>
                    <a:pt x="1162" y="0"/>
                    <a:pt x="769"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4" name="Google Shape;2234;p81"/>
            <p:cNvSpPr/>
            <p:nvPr/>
          </p:nvSpPr>
          <p:spPr>
            <a:xfrm>
              <a:off x="7677398" y="4299549"/>
              <a:ext cx="67487" cy="64936"/>
            </a:xfrm>
            <a:custGeom>
              <a:rect b="b" l="l" r="r" t="t"/>
              <a:pathLst>
                <a:path extrusionOk="0" h="1426" w="1482">
                  <a:moveTo>
                    <a:pt x="769" y="0"/>
                  </a:moveTo>
                  <a:cubicBezTo>
                    <a:pt x="480" y="0"/>
                    <a:pt x="220" y="174"/>
                    <a:pt x="109" y="440"/>
                  </a:cubicBezTo>
                  <a:cubicBezTo>
                    <a:pt x="0" y="707"/>
                    <a:pt x="61" y="1013"/>
                    <a:pt x="264" y="1216"/>
                  </a:cubicBezTo>
                  <a:cubicBezTo>
                    <a:pt x="401" y="1353"/>
                    <a:pt x="583" y="1425"/>
                    <a:pt x="768" y="1425"/>
                  </a:cubicBezTo>
                  <a:cubicBezTo>
                    <a:pt x="860" y="1425"/>
                    <a:pt x="953" y="1407"/>
                    <a:pt x="1041" y="1371"/>
                  </a:cubicBezTo>
                  <a:cubicBezTo>
                    <a:pt x="1308" y="1260"/>
                    <a:pt x="1481" y="1001"/>
                    <a:pt x="1481" y="713"/>
                  </a:cubicBezTo>
                  <a:cubicBezTo>
                    <a:pt x="1481" y="318"/>
                    <a:pt x="1162" y="0"/>
                    <a:pt x="769"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5" name="Google Shape;2235;p81"/>
            <p:cNvSpPr/>
            <p:nvPr/>
          </p:nvSpPr>
          <p:spPr>
            <a:xfrm>
              <a:off x="5885071" y="4682522"/>
              <a:ext cx="69809" cy="64982"/>
            </a:xfrm>
            <a:custGeom>
              <a:rect b="b" l="l" r="r" t="t"/>
              <a:pathLst>
                <a:path extrusionOk="0" h="1427" w="1533">
                  <a:moveTo>
                    <a:pt x="769" y="1"/>
                  </a:moveTo>
                  <a:cubicBezTo>
                    <a:pt x="731" y="1"/>
                    <a:pt x="692" y="4"/>
                    <a:pt x="654" y="10"/>
                  </a:cubicBezTo>
                  <a:cubicBezTo>
                    <a:pt x="265" y="72"/>
                    <a:pt x="0" y="439"/>
                    <a:pt x="63" y="827"/>
                  </a:cubicBezTo>
                  <a:cubicBezTo>
                    <a:pt x="120" y="1178"/>
                    <a:pt x="423" y="1427"/>
                    <a:pt x="767" y="1427"/>
                  </a:cubicBezTo>
                  <a:cubicBezTo>
                    <a:pt x="805" y="1427"/>
                    <a:pt x="842" y="1424"/>
                    <a:pt x="881" y="1418"/>
                  </a:cubicBezTo>
                  <a:cubicBezTo>
                    <a:pt x="1269" y="1354"/>
                    <a:pt x="1533" y="989"/>
                    <a:pt x="1471" y="601"/>
                  </a:cubicBezTo>
                  <a:cubicBezTo>
                    <a:pt x="1414" y="251"/>
                    <a:pt x="1112" y="1"/>
                    <a:pt x="769" y="1"/>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6" name="Google Shape;2236;p81"/>
            <p:cNvSpPr/>
            <p:nvPr/>
          </p:nvSpPr>
          <p:spPr>
            <a:xfrm>
              <a:off x="6335350" y="4683160"/>
              <a:ext cx="65346" cy="64936"/>
            </a:xfrm>
            <a:custGeom>
              <a:rect b="b" l="l" r="r" t="t"/>
              <a:pathLst>
                <a:path extrusionOk="0" h="1426" w="1435">
                  <a:moveTo>
                    <a:pt x="715" y="1"/>
                  </a:moveTo>
                  <a:cubicBezTo>
                    <a:pt x="713" y="1"/>
                    <a:pt x="712" y="1"/>
                    <a:pt x="710" y="1"/>
                  </a:cubicBezTo>
                  <a:cubicBezTo>
                    <a:pt x="317" y="5"/>
                    <a:pt x="0" y="327"/>
                    <a:pt x="5" y="721"/>
                  </a:cubicBezTo>
                  <a:cubicBezTo>
                    <a:pt x="9" y="1111"/>
                    <a:pt x="327" y="1426"/>
                    <a:pt x="716" y="1426"/>
                  </a:cubicBezTo>
                  <a:cubicBezTo>
                    <a:pt x="719" y="1426"/>
                    <a:pt x="722" y="1426"/>
                    <a:pt x="724" y="1426"/>
                  </a:cubicBezTo>
                  <a:cubicBezTo>
                    <a:pt x="1118" y="1423"/>
                    <a:pt x="1434" y="1100"/>
                    <a:pt x="1430" y="707"/>
                  </a:cubicBezTo>
                  <a:cubicBezTo>
                    <a:pt x="1425" y="315"/>
                    <a:pt x="1107" y="1"/>
                    <a:pt x="715" y="1"/>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7" name="Google Shape;2237;p81"/>
            <p:cNvSpPr/>
            <p:nvPr/>
          </p:nvSpPr>
          <p:spPr>
            <a:xfrm>
              <a:off x="6783716" y="4682704"/>
              <a:ext cx="64982" cy="64936"/>
            </a:xfrm>
            <a:custGeom>
              <a:rect b="b" l="l" r="r" t="t"/>
              <a:pathLst>
                <a:path extrusionOk="0" h="1426" w="1427">
                  <a:moveTo>
                    <a:pt x="713" y="0"/>
                  </a:moveTo>
                  <a:cubicBezTo>
                    <a:pt x="319" y="0"/>
                    <a:pt x="1" y="320"/>
                    <a:pt x="1" y="713"/>
                  </a:cubicBezTo>
                  <a:cubicBezTo>
                    <a:pt x="1" y="1107"/>
                    <a:pt x="319" y="1425"/>
                    <a:pt x="713" y="1425"/>
                  </a:cubicBezTo>
                  <a:cubicBezTo>
                    <a:pt x="1107" y="1425"/>
                    <a:pt x="1426" y="1107"/>
                    <a:pt x="1426" y="713"/>
                  </a:cubicBezTo>
                  <a:cubicBezTo>
                    <a:pt x="1426" y="320"/>
                    <a:pt x="1107" y="0"/>
                    <a:pt x="713"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8" name="Google Shape;2238;p81"/>
            <p:cNvSpPr/>
            <p:nvPr/>
          </p:nvSpPr>
          <p:spPr>
            <a:xfrm>
              <a:off x="7231810" y="4682704"/>
              <a:ext cx="64936" cy="64936"/>
            </a:xfrm>
            <a:custGeom>
              <a:rect b="b" l="l" r="r" t="t"/>
              <a:pathLst>
                <a:path extrusionOk="0" h="1426" w="1426">
                  <a:moveTo>
                    <a:pt x="713" y="0"/>
                  </a:moveTo>
                  <a:cubicBezTo>
                    <a:pt x="320" y="0"/>
                    <a:pt x="0" y="320"/>
                    <a:pt x="0" y="713"/>
                  </a:cubicBezTo>
                  <a:cubicBezTo>
                    <a:pt x="0" y="1107"/>
                    <a:pt x="320" y="1425"/>
                    <a:pt x="713" y="1425"/>
                  </a:cubicBezTo>
                  <a:cubicBezTo>
                    <a:pt x="1108" y="1425"/>
                    <a:pt x="1426" y="1107"/>
                    <a:pt x="1426" y="713"/>
                  </a:cubicBezTo>
                  <a:cubicBezTo>
                    <a:pt x="1426" y="320"/>
                    <a:pt x="1108" y="0"/>
                    <a:pt x="713"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9" name="Google Shape;2239;p81"/>
            <p:cNvSpPr/>
            <p:nvPr/>
          </p:nvSpPr>
          <p:spPr>
            <a:xfrm>
              <a:off x="7679948" y="4682704"/>
              <a:ext cx="64936" cy="64936"/>
            </a:xfrm>
            <a:custGeom>
              <a:rect b="b" l="l" r="r" t="t"/>
              <a:pathLst>
                <a:path extrusionOk="0" h="1426" w="1426">
                  <a:moveTo>
                    <a:pt x="713" y="0"/>
                  </a:moveTo>
                  <a:cubicBezTo>
                    <a:pt x="318" y="0"/>
                    <a:pt x="0" y="320"/>
                    <a:pt x="0" y="713"/>
                  </a:cubicBezTo>
                  <a:cubicBezTo>
                    <a:pt x="0" y="1107"/>
                    <a:pt x="318" y="1425"/>
                    <a:pt x="713" y="1425"/>
                  </a:cubicBezTo>
                  <a:cubicBezTo>
                    <a:pt x="1106" y="1425"/>
                    <a:pt x="1425" y="1107"/>
                    <a:pt x="1425" y="713"/>
                  </a:cubicBezTo>
                  <a:cubicBezTo>
                    <a:pt x="1425" y="320"/>
                    <a:pt x="1106" y="0"/>
                    <a:pt x="713"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0" name="Google Shape;2240;p81"/>
            <p:cNvSpPr/>
            <p:nvPr/>
          </p:nvSpPr>
          <p:spPr>
            <a:xfrm>
              <a:off x="5885117" y="5065724"/>
              <a:ext cx="69763" cy="64982"/>
            </a:xfrm>
            <a:custGeom>
              <a:rect b="b" l="l" r="r" t="t"/>
              <a:pathLst>
                <a:path extrusionOk="0" h="1427" w="1532">
                  <a:moveTo>
                    <a:pt x="766" y="0"/>
                  </a:moveTo>
                  <a:cubicBezTo>
                    <a:pt x="729" y="0"/>
                    <a:pt x="691" y="3"/>
                    <a:pt x="653" y="9"/>
                  </a:cubicBezTo>
                  <a:cubicBezTo>
                    <a:pt x="264" y="73"/>
                    <a:pt x="1" y="438"/>
                    <a:pt x="62" y="827"/>
                  </a:cubicBezTo>
                  <a:cubicBezTo>
                    <a:pt x="119" y="1177"/>
                    <a:pt x="421" y="1426"/>
                    <a:pt x="764" y="1426"/>
                  </a:cubicBezTo>
                  <a:cubicBezTo>
                    <a:pt x="802" y="1426"/>
                    <a:pt x="841" y="1423"/>
                    <a:pt x="880" y="1417"/>
                  </a:cubicBezTo>
                  <a:cubicBezTo>
                    <a:pt x="1268" y="1354"/>
                    <a:pt x="1532" y="988"/>
                    <a:pt x="1470" y="600"/>
                  </a:cubicBezTo>
                  <a:cubicBezTo>
                    <a:pt x="1413" y="249"/>
                    <a:pt x="1110" y="0"/>
                    <a:pt x="766"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1" name="Google Shape;2241;p81"/>
            <p:cNvSpPr/>
            <p:nvPr/>
          </p:nvSpPr>
          <p:spPr>
            <a:xfrm>
              <a:off x="6335350" y="5066407"/>
              <a:ext cx="65255" cy="64936"/>
            </a:xfrm>
            <a:custGeom>
              <a:rect b="b" l="l" r="r" t="t"/>
              <a:pathLst>
                <a:path extrusionOk="0" h="1426" w="1433">
                  <a:moveTo>
                    <a:pt x="718" y="0"/>
                  </a:moveTo>
                  <a:cubicBezTo>
                    <a:pt x="715" y="0"/>
                    <a:pt x="712" y="0"/>
                    <a:pt x="710" y="0"/>
                  </a:cubicBezTo>
                  <a:cubicBezTo>
                    <a:pt x="317" y="3"/>
                    <a:pt x="0" y="326"/>
                    <a:pt x="5" y="720"/>
                  </a:cubicBezTo>
                  <a:cubicBezTo>
                    <a:pt x="7" y="1112"/>
                    <a:pt x="327" y="1426"/>
                    <a:pt x="719" y="1426"/>
                  </a:cubicBezTo>
                  <a:cubicBezTo>
                    <a:pt x="721" y="1426"/>
                    <a:pt x="723" y="1426"/>
                    <a:pt x="724" y="1425"/>
                  </a:cubicBezTo>
                  <a:cubicBezTo>
                    <a:pt x="1118" y="1421"/>
                    <a:pt x="1433" y="1099"/>
                    <a:pt x="1430" y="706"/>
                  </a:cubicBezTo>
                  <a:cubicBezTo>
                    <a:pt x="1425" y="315"/>
                    <a:pt x="1107" y="0"/>
                    <a:pt x="718"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2" name="Google Shape;2242;p81"/>
            <p:cNvSpPr/>
            <p:nvPr/>
          </p:nvSpPr>
          <p:spPr>
            <a:xfrm>
              <a:off x="6783716" y="5065906"/>
              <a:ext cx="64982" cy="64982"/>
            </a:xfrm>
            <a:custGeom>
              <a:rect b="b" l="l" r="r" t="t"/>
              <a:pathLst>
                <a:path extrusionOk="0" h="1427" w="1427">
                  <a:moveTo>
                    <a:pt x="713" y="1"/>
                  </a:moveTo>
                  <a:cubicBezTo>
                    <a:pt x="319" y="1"/>
                    <a:pt x="1" y="320"/>
                    <a:pt x="1" y="714"/>
                  </a:cubicBezTo>
                  <a:cubicBezTo>
                    <a:pt x="1" y="1107"/>
                    <a:pt x="319" y="1426"/>
                    <a:pt x="713" y="1426"/>
                  </a:cubicBezTo>
                  <a:cubicBezTo>
                    <a:pt x="1107" y="1426"/>
                    <a:pt x="1426" y="1107"/>
                    <a:pt x="1426" y="714"/>
                  </a:cubicBezTo>
                  <a:cubicBezTo>
                    <a:pt x="1426" y="320"/>
                    <a:pt x="1107" y="1"/>
                    <a:pt x="713" y="1"/>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3" name="Google Shape;2243;p81"/>
            <p:cNvSpPr/>
            <p:nvPr/>
          </p:nvSpPr>
          <p:spPr>
            <a:xfrm>
              <a:off x="7231810" y="5065906"/>
              <a:ext cx="64936" cy="64982"/>
            </a:xfrm>
            <a:custGeom>
              <a:rect b="b" l="l" r="r" t="t"/>
              <a:pathLst>
                <a:path extrusionOk="0" h="1427" w="1426">
                  <a:moveTo>
                    <a:pt x="713" y="1"/>
                  </a:moveTo>
                  <a:cubicBezTo>
                    <a:pt x="320" y="1"/>
                    <a:pt x="0" y="320"/>
                    <a:pt x="0" y="714"/>
                  </a:cubicBezTo>
                  <a:cubicBezTo>
                    <a:pt x="0" y="1107"/>
                    <a:pt x="320" y="1426"/>
                    <a:pt x="713" y="1426"/>
                  </a:cubicBezTo>
                  <a:cubicBezTo>
                    <a:pt x="1108" y="1426"/>
                    <a:pt x="1426" y="1107"/>
                    <a:pt x="1426" y="714"/>
                  </a:cubicBezTo>
                  <a:cubicBezTo>
                    <a:pt x="1426" y="320"/>
                    <a:pt x="1108" y="1"/>
                    <a:pt x="713" y="1"/>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4" name="Google Shape;2244;p81"/>
            <p:cNvSpPr/>
            <p:nvPr/>
          </p:nvSpPr>
          <p:spPr>
            <a:xfrm>
              <a:off x="7679948" y="5065906"/>
              <a:ext cx="64936" cy="64982"/>
            </a:xfrm>
            <a:custGeom>
              <a:rect b="b" l="l" r="r" t="t"/>
              <a:pathLst>
                <a:path extrusionOk="0" h="1427" w="1426">
                  <a:moveTo>
                    <a:pt x="713" y="1"/>
                  </a:moveTo>
                  <a:cubicBezTo>
                    <a:pt x="318" y="1"/>
                    <a:pt x="0" y="320"/>
                    <a:pt x="0" y="714"/>
                  </a:cubicBezTo>
                  <a:cubicBezTo>
                    <a:pt x="0" y="1107"/>
                    <a:pt x="318" y="1426"/>
                    <a:pt x="713" y="1426"/>
                  </a:cubicBezTo>
                  <a:cubicBezTo>
                    <a:pt x="1106" y="1426"/>
                    <a:pt x="1425" y="1107"/>
                    <a:pt x="1425" y="714"/>
                  </a:cubicBezTo>
                  <a:cubicBezTo>
                    <a:pt x="1425" y="320"/>
                    <a:pt x="1106" y="1"/>
                    <a:pt x="713" y="1"/>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245" name="Google Shape;2245;p81"/>
          <p:cNvSpPr/>
          <p:nvPr/>
        </p:nvSpPr>
        <p:spPr>
          <a:xfrm>
            <a:off x="377051" y="1333375"/>
            <a:ext cx="4467467" cy="3810200"/>
          </a:xfrm>
          <a:custGeom>
            <a:rect b="b" l="l" r="r" t="t"/>
            <a:pathLst>
              <a:path extrusionOk="0" h="59160" w="59160">
                <a:moveTo>
                  <a:pt x="0" y="1"/>
                </a:moveTo>
                <a:lnTo>
                  <a:pt x="0" y="59160"/>
                </a:lnTo>
                <a:lnTo>
                  <a:pt x="59159" y="59160"/>
                </a:lnTo>
                <a:cubicBezTo>
                  <a:pt x="59159" y="26486"/>
                  <a:pt x="32674" y="1"/>
                  <a:pt x="0" y="1"/>
                </a:cubicBezTo>
                <a:close/>
              </a:path>
            </a:pathLst>
          </a:custGeom>
          <a:solidFill>
            <a:srgbClr val="E9B72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6" name="Google Shape;2246;p81"/>
          <p:cNvSpPr/>
          <p:nvPr/>
        </p:nvSpPr>
        <p:spPr>
          <a:xfrm>
            <a:off x="377059" y="2166200"/>
            <a:ext cx="8389881" cy="2388500"/>
          </a:xfrm>
          <a:custGeom>
            <a:rect b="b" l="l" r="r" t="t"/>
            <a:pathLst>
              <a:path extrusionOk="0" h="30238" w="67197">
                <a:moveTo>
                  <a:pt x="0" y="0"/>
                </a:moveTo>
                <a:lnTo>
                  <a:pt x="0" y="30237"/>
                </a:lnTo>
                <a:lnTo>
                  <a:pt x="67196" y="30237"/>
                </a:lnTo>
                <a:lnTo>
                  <a:pt x="67196" y="0"/>
                </a:lnTo>
                <a:close/>
              </a:path>
            </a:pathLst>
          </a:custGeom>
          <a:solidFill>
            <a:srgbClr val="5EA5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247" name="Google Shape;2247;p81"/>
          <p:cNvGrpSpPr/>
          <p:nvPr/>
        </p:nvGrpSpPr>
        <p:grpSpPr>
          <a:xfrm>
            <a:off x="-423193" y="1333363"/>
            <a:ext cx="667111" cy="4267118"/>
            <a:chOff x="-73868" y="1333375"/>
            <a:chExt cx="667111" cy="4267118"/>
          </a:xfrm>
        </p:grpSpPr>
        <p:sp>
          <p:nvSpPr>
            <p:cNvPr id="2248" name="Google Shape;2248;p81"/>
            <p:cNvSpPr/>
            <p:nvPr/>
          </p:nvSpPr>
          <p:spPr>
            <a:xfrm>
              <a:off x="-73655" y="1333375"/>
              <a:ext cx="666898" cy="666898"/>
            </a:xfrm>
            <a:custGeom>
              <a:rect b="b" l="l" r="r" t="t"/>
              <a:pathLst>
                <a:path extrusionOk="0" h="9385" w="9385">
                  <a:moveTo>
                    <a:pt x="8497" y="0"/>
                  </a:moveTo>
                  <a:lnTo>
                    <a:pt x="1" y="8497"/>
                  </a:lnTo>
                  <a:lnTo>
                    <a:pt x="888" y="9385"/>
                  </a:lnTo>
                  <a:lnTo>
                    <a:pt x="9385" y="888"/>
                  </a:lnTo>
                  <a:lnTo>
                    <a:pt x="8497" y="0"/>
                  </a:ln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9" name="Google Shape;2249;p81"/>
            <p:cNvSpPr/>
            <p:nvPr/>
          </p:nvSpPr>
          <p:spPr>
            <a:xfrm>
              <a:off x="-73868" y="1633180"/>
              <a:ext cx="667040" cy="666969"/>
            </a:xfrm>
            <a:custGeom>
              <a:rect b="b" l="l" r="r" t="t"/>
              <a:pathLst>
                <a:path extrusionOk="0" h="9386" w="9387">
                  <a:moveTo>
                    <a:pt x="8497" y="1"/>
                  </a:moveTo>
                  <a:lnTo>
                    <a:pt x="1" y="8498"/>
                  </a:lnTo>
                  <a:lnTo>
                    <a:pt x="890" y="9385"/>
                  </a:lnTo>
                  <a:lnTo>
                    <a:pt x="9387" y="889"/>
                  </a:lnTo>
                  <a:lnTo>
                    <a:pt x="8497" y="1"/>
                  </a:ln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0" name="Google Shape;2250;p81"/>
            <p:cNvSpPr/>
            <p:nvPr/>
          </p:nvSpPr>
          <p:spPr>
            <a:xfrm>
              <a:off x="-73655" y="1933412"/>
              <a:ext cx="666898" cy="666898"/>
            </a:xfrm>
            <a:custGeom>
              <a:rect b="b" l="l" r="r" t="t"/>
              <a:pathLst>
                <a:path extrusionOk="0" h="9385" w="9385">
                  <a:moveTo>
                    <a:pt x="8497" y="0"/>
                  </a:moveTo>
                  <a:lnTo>
                    <a:pt x="1" y="8497"/>
                  </a:lnTo>
                  <a:lnTo>
                    <a:pt x="888" y="9385"/>
                  </a:lnTo>
                  <a:lnTo>
                    <a:pt x="9385" y="888"/>
                  </a:lnTo>
                  <a:lnTo>
                    <a:pt x="8497" y="0"/>
                  </a:ln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1" name="Google Shape;2251;p81"/>
            <p:cNvSpPr/>
            <p:nvPr/>
          </p:nvSpPr>
          <p:spPr>
            <a:xfrm>
              <a:off x="-73868" y="2233217"/>
              <a:ext cx="667040" cy="666969"/>
            </a:xfrm>
            <a:custGeom>
              <a:rect b="b" l="l" r="r" t="t"/>
              <a:pathLst>
                <a:path extrusionOk="0" h="9386" w="9387">
                  <a:moveTo>
                    <a:pt x="8497" y="1"/>
                  </a:moveTo>
                  <a:lnTo>
                    <a:pt x="1" y="8497"/>
                  </a:lnTo>
                  <a:lnTo>
                    <a:pt x="890" y="9385"/>
                  </a:lnTo>
                  <a:lnTo>
                    <a:pt x="9387" y="888"/>
                  </a:lnTo>
                  <a:lnTo>
                    <a:pt x="8497" y="1"/>
                  </a:ln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2" name="Google Shape;2252;p81"/>
            <p:cNvSpPr/>
            <p:nvPr/>
          </p:nvSpPr>
          <p:spPr>
            <a:xfrm>
              <a:off x="-73655" y="2533377"/>
              <a:ext cx="666898" cy="666969"/>
            </a:xfrm>
            <a:custGeom>
              <a:rect b="b" l="l" r="r" t="t"/>
              <a:pathLst>
                <a:path extrusionOk="0" h="9386" w="9385">
                  <a:moveTo>
                    <a:pt x="8497" y="1"/>
                  </a:moveTo>
                  <a:lnTo>
                    <a:pt x="1" y="8497"/>
                  </a:lnTo>
                  <a:lnTo>
                    <a:pt x="888" y="9385"/>
                  </a:lnTo>
                  <a:lnTo>
                    <a:pt x="9385" y="889"/>
                  </a:lnTo>
                  <a:lnTo>
                    <a:pt x="8497" y="1"/>
                  </a:ln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3" name="Google Shape;2253;p81"/>
            <p:cNvSpPr/>
            <p:nvPr/>
          </p:nvSpPr>
          <p:spPr>
            <a:xfrm>
              <a:off x="-73655" y="2833467"/>
              <a:ext cx="666898" cy="666898"/>
            </a:xfrm>
            <a:custGeom>
              <a:rect b="b" l="l" r="r" t="t"/>
              <a:pathLst>
                <a:path extrusionOk="0" h="9385" w="9385">
                  <a:moveTo>
                    <a:pt x="8497" y="0"/>
                  </a:moveTo>
                  <a:lnTo>
                    <a:pt x="1" y="8496"/>
                  </a:lnTo>
                  <a:lnTo>
                    <a:pt x="888" y="9385"/>
                  </a:lnTo>
                  <a:lnTo>
                    <a:pt x="9385" y="888"/>
                  </a:lnTo>
                  <a:lnTo>
                    <a:pt x="8497" y="0"/>
                  </a:ln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4" name="Google Shape;2254;p81"/>
            <p:cNvSpPr/>
            <p:nvPr/>
          </p:nvSpPr>
          <p:spPr>
            <a:xfrm>
              <a:off x="-73726" y="3133201"/>
              <a:ext cx="666898" cy="667040"/>
            </a:xfrm>
            <a:custGeom>
              <a:rect b="b" l="l" r="r" t="t"/>
              <a:pathLst>
                <a:path extrusionOk="0" h="9387" w="9385">
                  <a:moveTo>
                    <a:pt x="8497" y="0"/>
                  </a:moveTo>
                  <a:lnTo>
                    <a:pt x="0" y="8497"/>
                  </a:lnTo>
                  <a:lnTo>
                    <a:pt x="888" y="9386"/>
                  </a:lnTo>
                  <a:lnTo>
                    <a:pt x="9385" y="890"/>
                  </a:lnTo>
                  <a:lnTo>
                    <a:pt x="8497" y="0"/>
                  </a:ln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5" name="Google Shape;2255;p81"/>
            <p:cNvSpPr/>
            <p:nvPr/>
          </p:nvSpPr>
          <p:spPr>
            <a:xfrm>
              <a:off x="-73655" y="3433432"/>
              <a:ext cx="666898" cy="666969"/>
            </a:xfrm>
            <a:custGeom>
              <a:rect b="b" l="l" r="r" t="t"/>
              <a:pathLst>
                <a:path extrusionOk="0" h="9386" w="9385">
                  <a:moveTo>
                    <a:pt x="8497" y="1"/>
                  </a:moveTo>
                  <a:lnTo>
                    <a:pt x="1" y="8496"/>
                  </a:lnTo>
                  <a:lnTo>
                    <a:pt x="888" y="9385"/>
                  </a:lnTo>
                  <a:lnTo>
                    <a:pt x="9385" y="889"/>
                  </a:lnTo>
                  <a:lnTo>
                    <a:pt x="8497" y="1"/>
                  </a:ln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6" name="Google Shape;2256;p81"/>
            <p:cNvSpPr/>
            <p:nvPr/>
          </p:nvSpPr>
          <p:spPr>
            <a:xfrm>
              <a:off x="-73726" y="3733238"/>
              <a:ext cx="666898" cy="667040"/>
            </a:xfrm>
            <a:custGeom>
              <a:rect b="b" l="l" r="r" t="t"/>
              <a:pathLst>
                <a:path extrusionOk="0" h="9387" w="9385">
                  <a:moveTo>
                    <a:pt x="8497" y="0"/>
                  </a:moveTo>
                  <a:lnTo>
                    <a:pt x="0" y="8497"/>
                  </a:lnTo>
                  <a:lnTo>
                    <a:pt x="888" y="9386"/>
                  </a:lnTo>
                  <a:lnTo>
                    <a:pt x="9385" y="889"/>
                  </a:lnTo>
                  <a:lnTo>
                    <a:pt x="8497" y="0"/>
                  </a:ln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7" name="Google Shape;2257;p81"/>
            <p:cNvSpPr/>
            <p:nvPr/>
          </p:nvSpPr>
          <p:spPr>
            <a:xfrm>
              <a:off x="-73655" y="4033469"/>
              <a:ext cx="666898" cy="666969"/>
            </a:xfrm>
            <a:custGeom>
              <a:rect b="b" l="l" r="r" t="t"/>
              <a:pathLst>
                <a:path extrusionOk="0" h="9386" w="9385">
                  <a:moveTo>
                    <a:pt x="8497" y="1"/>
                  </a:moveTo>
                  <a:lnTo>
                    <a:pt x="1" y="8497"/>
                  </a:lnTo>
                  <a:lnTo>
                    <a:pt x="888" y="9385"/>
                  </a:lnTo>
                  <a:lnTo>
                    <a:pt x="9385" y="888"/>
                  </a:lnTo>
                  <a:lnTo>
                    <a:pt x="8497" y="1"/>
                  </a:ln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8" name="Google Shape;2258;p81"/>
            <p:cNvSpPr/>
            <p:nvPr/>
          </p:nvSpPr>
          <p:spPr>
            <a:xfrm>
              <a:off x="-73726" y="4333203"/>
              <a:ext cx="666898" cy="667040"/>
            </a:xfrm>
            <a:custGeom>
              <a:rect b="b" l="l" r="r" t="t"/>
              <a:pathLst>
                <a:path extrusionOk="0" h="9387" w="9385">
                  <a:moveTo>
                    <a:pt x="8497" y="1"/>
                  </a:moveTo>
                  <a:lnTo>
                    <a:pt x="0" y="8497"/>
                  </a:lnTo>
                  <a:lnTo>
                    <a:pt x="889" y="9387"/>
                  </a:lnTo>
                  <a:lnTo>
                    <a:pt x="9385" y="890"/>
                  </a:lnTo>
                  <a:lnTo>
                    <a:pt x="8497" y="1"/>
                  </a:ln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9" name="Google Shape;2259;p81"/>
            <p:cNvSpPr/>
            <p:nvPr/>
          </p:nvSpPr>
          <p:spPr>
            <a:xfrm>
              <a:off x="-73655" y="4633506"/>
              <a:ext cx="666898" cy="666898"/>
            </a:xfrm>
            <a:custGeom>
              <a:rect b="b" l="l" r="r" t="t"/>
              <a:pathLst>
                <a:path extrusionOk="0" h="9385" w="9385">
                  <a:moveTo>
                    <a:pt x="8497" y="0"/>
                  </a:moveTo>
                  <a:lnTo>
                    <a:pt x="1" y="8497"/>
                  </a:lnTo>
                  <a:lnTo>
                    <a:pt x="888" y="9385"/>
                  </a:lnTo>
                  <a:lnTo>
                    <a:pt x="9385" y="888"/>
                  </a:lnTo>
                  <a:lnTo>
                    <a:pt x="8497" y="0"/>
                  </a:ln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0" name="Google Shape;2260;p81"/>
            <p:cNvSpPr/>
            <p:nvPr/>
          </p:nvSpPr>
          <p:spPr>
            <a:xfrm>
              <a:off x="-73655" y="4933453"/>
              <a:ext cx="666898" cy="667040"/>
            </a:xfrm>
            <a:custGeom>
              <a:rect b="b" l="l" r="r" t="t"/>
              <a:pathLst>
                <a:path extrusionOk="0" h="9387" w="9385">
                  <a:moveTo>
                    <a:pt x="8497" y="0"/>
                  </a:moveTo>
                  <a:lnTo>
                    <a:pt x="1" y="8497"/>
                  </a:lnTo>
                  <a:lnTo>
                    <a:pt x="888" y="9386"/>
                  </a:lnTo>
                  <a:lnTo>
                    <a:pt x="9385" y="890"/>
                  </a:lnTo>
                  <a:lnTo>
                    <a:pt x="8497" y="0"/>
                  </a:ln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261" name="Google Shape;2261;p81"/>
          <p:cNvSpPr/>
          <p:nvPr/>
        </p:nvSpPr>
        <p:spPr>
          <a:xfrm>
            <a:off x="525075" y="1559400"/>
            <a:ext cx="508018" cy="507915"/>
          </a:xfrm>
          <a:custGeom>
            <a:rect b="b" l="l" r="r" t="t"/>
            <a:pathLst>
              <a:path extrusionOk="0" h="9850" w="9852">
                <a:moveTo>
                  <a:pt x="4927" y="2094"/>
                </a:moveTo>
                <a:cubicBezTo>
                  <a:pt x="6487" y="2094"/>
                  <a:pt x="7756" y="3364"/>
                  <a:pt x="7756" y="4925"/>
                </a:cubicBezTo>
                <a:cubicBezTo>
                  <a:pt x="7756" y="6484"/>
                  <a:pt x="6487" y="7755"/>
                  <a:pt x="4927" y="7755"/>
                </a:cubicBezTo>
                <a:cubicBezTo>
                  <a:pt x="3366" y="7755"/>
                  <a:pt x="2095" y="6484"/>
                  <a:pt x="2095" y="4925"/>
                </a:cubicBezTo>
                <a:cubicBezTo>
                  <a:pt x="2095" y="3364"/>
                  <a:pt x="3366" y="2094"/>
                  <a:pt x="4927" y="2094"/>
                </a:cubicBezTo>
                <a:close/>
                <a:moveTo>
                  <a:pt x="4927" y="0"/>
                </a:moveTo>
                <a:cubicBezTo>
                  <a:pt x="2210" y="0"/>
                  <a:pt x="0" y="2207"/>
                  <a:pt x="0" y="4925"/>
                </a:cubicBezTo>
                <a:cubicBezTo>
                  <a:pt x="0" y="7642"/>
                  <a:pt x="2210" y="9850"/>
                  <a:pt x="4927" y="9850"/>
                </a:cubicBezTo>
                <a:cubicBezTo>
                  <a:pt x="7641" y="9850"/>
                  <a:pt x="9851" y="7640"/>
                  <a:pt x="9851" y="4925"/>
                </a:cubicBezTo>
                <a:cubicBezTo>
                  <a:pt x="9851" y="2209"/>
                  <a:pt x="7641" y="0"/>
                  <a:pt x="492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2" name="Google Shape;2262;p81"/>
          <p:cNvSpPr txBox="1"/>
          <p:nvPr>
            <p:ph idx="2" type="title"/>
          </p:nvPr>
        </p:nvSpPr>
        <p:spPr>
          <a:xfrm>
            <a:off x="765875" y="3026375"/>
            <a:ext cx="1735800" cy="4104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lt2"/>
              </a:buClr>
              <a:buSzPts val="1600"/>
              <a:buNone/>
              <a:defRPr sz="1600">
                <a:solidFill>
                  <a:schemeClr val="lt2"/>
                </a:solidFill>
              </a:defRPr>
            </a:lvl1pPr>
            <a:lvl2pPr lvl="1" rtl="0" algn="ctr">
              <a:spcBef>
                <a:spcPts val="0"/>
              </a:spcBef>
              <a:spcAft>
                <a:spcPts val="0"/>
              </a:spcAft>
              <a:buClr>
                <a:schemeClr val="lt2"/>
              </a:buClr>
              <a:buSzPts val="1400"/>
              <a:buNone/>
              <a:defRPr sz="1400">
                <a:solidFill>
                  <a:schemeClr val="lt2"/>
                </a:solidFill>
              </a:defRPr>
            </a:lvl2pPr>
            <a:lvl3pPr lvl="2" rtl="0" algn="ctr">
              <a:spcBef>
                <a:spcPts val="0"/>
              </a:spcBef>
              <a:spcAft>
                <a:spcPts val="0"/>
              </a:spcAft>
              <a:buClr>
                <a:schemeClr val="lt2"/>
              </a:buClr>
              <a:buSzPts val="1400"/>
              <a:buNone/>
              <a:defRPr sz="1400">
                <a:solidFill>
                  <a:schemeClr val="lt2"/>
                </a:solidFill>
              </a:defRPr>
            </a:lvl3pPr>
            <a:lvl4pPr lvl="3" rtl="0" algn="ctr">
              <a:spcBef>
                <a:spcPts val="0"/>
              </a:spcBef>
              <a:spcAft>
                <a:spcPts val="0"/>
              </a:spcAft>
              <a:buClr>
                <a:schemeClr val="lt2"/>
              </a:buClr>
              <a:buSzPts val="1400"/>
              <a:buNone/>
              <a:defRPr sz="1400">
                <a:solidFill>
                  <a:schemeClr val="lt2"/>
                </a:solidFill>
              </a:defRPr>
            </a:lvl4pPr>
            <a:lvl5pPr lvl="4" rtl="0" algn="ctr">
              <a:spcBef>
                <a:spcPts val="0"/>
              </a:spcBef>
              <a:spcAft>
                <a:spcPts val="0"/>
              </a:spcAft>
              <a:buClr>
                <a:schemeClr val="lt2"/>
              </a:buClr>
              <a:buSzPts val="1400"/>
              <a:buNone/>
              <a:defRPr sz="1400">
                <a:solidFill>
                  <a:schemeClr val="lt2"/>
                </a:solidFill>
              </a:defRPr>
            </a:lvl5pPr>
            <a:lvl6pPr lvl="5" rtl="0" algn="ctr">
              <a:spcBef>
                <a:spcPts val="0"/>
              </a:spcBef>
              <a:spcAft>
                <a:spcPts val="0"/>
              </a:spcAft>
              <a:buClr>
                <a:schemeClr val="lt2"/>
              </a:buClr>
              <a:buSzPts val="1400"/>
              <a:buNone/>
              <a:defRPr sz="1400">
                <a:solidFill>
                  <a:schemeClr val="lt2"/>
                </a:solidFill>
              </a:defRPr>
            </a:lvl6pPr>
            <a:lvl7pPr lvl="6" rtl="0" algn="ctr">
              <a:spcBef>
                <a:spcPts val="0"/>
              </a:spcBef>
              <a:spcAft>
                <a:spcPts val="0"/>
              </a:spcAft>
              <a:buClr>
                <a:schemeClr val="lt2"/>
              </a:buClr>
              <a:buSzPts val="1400"/>
              <a:buNone/>
              <a:defRPr sz="1400">
                <a:solidFill>
                  <a:schemeClr val="lt2"/>
                </a:solidFill>
              </a:defRPr>
            </a:lvl7pPr>
            <a:lvl8pPr lvl="7" rtl="0" algn="ctr">
              <a:spcBef>
                <a:spcPts val="0"/>
              </a:spcBef>
              <a:spcAft>
                <a:spcPts val="0"/>
              </a:spcAft>
              <a:buClr>
                <a:schemeClr val="lt2"/>
              </a:buClr>
              <a:buSzPts val="1400"/>
              <a:buNone/>
              <a:defRPr sz="1400">
                <a:solidFill>
                  <a:schemeClr val="lt2"/>
                </a:solidFill>
              </a:defRPr>
            </a:lvl8pPr>
            <a:lvl9pPr lvl="8" rtl="0" algn="ctr">
              <a:spcBef>
                <a:spcPts val="0"/>
              </a:spcBef>
              <a:spcAft>
                <a:spcPts val="0"/>
              </a:spcAft>
              <a:buClr>
                <a:schemeClr val="lt2"/>
              </a:buClr>
              <a:buSzPts val="1400"/>
              <a:buNone/>
              <a:defRPr sz="1400">
                <a:solidFill>
                  <a:schemeClr val="lt2"/>
                </a:solidFill>
              </a:defRPr>
            </a:lvl9pPr>
          </a:lstStyle>
          <a:p/>
        </p:txBody>
      </p:sp>
      <p:sp>
        <p:nvSpPr>
          <p:cNvPr id="2263" name="Google Shape;2263;p81"/>
          <p:cNvSpPr txBox="1"/>
          <p:nvPr>
            <p:ph idx="1" type="subTitle"/>
          </p:nvPr>
        </p:nvSpPr>
        <p:spPr>
          <a:xfrm>
            <a:off x="765875" y="3436775"/>
            <a:ext cx="1735800" cy="7422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lt2"/>
              </a:buClr>
              <a:buSzPts val="1400"/>
              <a:buNone/>
              <a:defRPr sz="1400">
                <a:solidFill>
                  <a:schemeClr val="lt2"/>
                </a:solidFill>
              </a:defRPr>
            </a:lvl1pPr>
            <a:lvl2pPr lvl="1" rtl="0" algn="ctr">
              <a:lnSpc>
                <a:spcPct val="100000"/>
              </a:lnSpc>
              <a:spcBef>
                <a:spcPts val="0"/>
              </a:spcBef>
              <a:spcAft>
                <a:spcPts val="0"/>
              </a:spcAft>
              <a:buClr>
                <a:schemeClr val="lt2"/>
              </a:buClr>
              <a:buSzPts val="1400"/>
              <a:buNone/>
              <a:defRPr>
                <a:solidFill>
                  <a:schemeClr val="lt2"/>
                </a:solidFill>
              </a:defRPr>
            </a:lvl2pPr>
            <a:lvl3pPr lvl="2" rtl="0" algn="ctr">
              <a:lnSpc>
                <a:spcPct val="100000"/>
              </a:lnSpc>
              <a:spcBef>
                <a:spcPts val="0"/>
              </a:spcBef>
              <a:spcAft>
                <a:spcPts val="0"/>
              </a:spcAft>
              <a:buClr>
                <a:schemeClr val="lt2"/>
              </a:buClr>
              <a:buSzPts val="1400"/>
              <a:buNone/>
              <a:defRPr>
                <a:solidFill>
                  <a:schemeClr val="lt2"/>
                </a:solidFill>
              </a:defRPr>
            </a:lvl3pPr>
            <a:lvl4pPr lvl="3" rtl="0" algn="ctr">
              <a:lnSpc>
                <a:spcPct val="100000"/>
              </a:lnSpc>
              <a:spcBef>
                <a:spcPts val="0"/>
              </a:spcBef>
              <a:spcAft>
                <a:spcPts val="0"/>
              </a:spcAft>
              <a:buClr>
                <a:schemeClr val="lt2"/>
              </a:buClr>
              <a:buSzPts val="1400"/>
              <a:buNone/>
              <a:defRPr>
                <a:solidFill>
                  <a:schemeClr val="lt2"/>
                </a:solidFill>
              </a:defRPr>
            </a:lvl4pPr>
            <a:lvl5pPr lvl="4" rtl="0" algn="ctr">
              <a:lnSpc>
                <a:spcPct val="100000"/>
              </a:lnSpc>
              <a:spcBef>
                <a:spcPts val="0"/>
              </a:spcBef>
              <a:spcAft>
                <a:spcPts val="0"/>
              </a:spcAft>
              <a:buClr>
                <a:schemeClr val="lt2"/>
              </a:buClr>
              <a:buSzPts val="1400"/>
              <a:buNone/>
              <a:defRPr>
                <a:solidFill>
                  <a:schemeClr val="lt2"/>
                </a:solidFill>
              </a:defRPr>
            </a:lvl5pPr>
            <a:lvl6pPr lvl="5" rtl="0" algn="ctr">
              <a:lnSpc>
                <a:spcPct val="100000"/>
              </a:lnSpc>
              <a:spcBef>
                <a:spcPts val="0"/>
              </a:spcBef>
              <a:spcAft>
                <a:spcPts val="0"/>
              </a:spcAft>
              <a:buClr>
                <a:schemeClr val="lt2"/>
              </a:buClr>
              <a:buSzPts val="1400"/>
              <a:buNone/>
              <a:defRPr>
                <a:solidFill>
                  <a:schemeClr val="lt2"/>
                </a:solidFill>
              </a:defRPr>
            </a:lvl6pPr>
            <a:lvl7pPr lvl="6" rtl="0" algn="ctr">
              <a:lnSpc>
                <a:spcPct val="100000"/>
              </a:lnSpc>
              <a:spcBef>
                <a:spcPts val="0"/>
              </a:spcBef>
              <a:spcAft>
                <a:spcPts val="0"/>
              </a:spcAft>
              <a:buClr>
                <a:schemeClr val="lt2"/>
              </a:buClr>
              <a:buSzPts val="1400"/>
              <a:buNone/>
              <a:defRPr>
                <a:solidFill>
                  <a:schemeClr val="lt2"/>
                </a:solidFill>
              </a:defRPr>
            </a:lvl7pPr>
            <a:lvl8pPr lvl="7" rtl="0" algn="ctr">
              <a:lnSpc>
                <a:spcPct val="100000"/>
              </a:lnSpc>
              <a:spcBef>
                <a:spcPts val="0"/>
              </a:spcBef>
              <a:spcAft>
                <a:spcPts val="0"/>
              </a:spcAft>
              <a:buClr>
                <a:schemeClr val="lt2"/>
              </a:buClr>
              <a:buSzPts val="1400"/>
              <a:buNone/>
              <a:defRPr>
                <a:solidFill>
                  <a:schemeClr val="lt2"/>
                </a:solidFill>
              </a:defRPr>
            </a:lvl8pPr>
            <a:lvl9pPr lvl="8" rtl="0" algn="ctr">
              <a:lnSpc>
                <a:spcPct val="100000"/>
              </a:lnSpc>
              <a:spcBef>
                <a:spcPts val="0"/>
              </a:spcBef>
              <a:spcAft>
                <a:spcPts val="0"/>
              </a:spcAft>
              <a:buClr>
                <a:schemeClr val="lt2"/>
              </a:buClr>
              <a:buSzPts val="1400"/>
              <a:buNone/>
              <a:defRPr>
                <a:solidFill>
                  <a:schemeClr val="lt2"/>
                </a:solidFill>
              </a:defRPr>
            </a:lvl9pPr>
          </a:lstStyle>
          <a:p/>
        </p:txBody>
      </p:sp>
      <p:sp>
        <p:nvSpPr>
          <p:cNvPr id="2264" name="Google Shape;2264;p81"/>
          <p:cNvSpPr txBox="1"/>
          <p:nvPr>
            <p:ph idx="3" type="title"/>
          </p:nvPr>
        </p:nvSpPr>
        <p:spPr>
          <a:xfrm>
            <a:off x="2724700" y="3026375"/>
            <a:ext cx="1735800" cy="4104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lt2"/>
              </a:buClr>
              <a:buSzPts val="1600"/>
              <a:buNone/>
              <a:defRPr sz="1600">
                <a:solidFill>
                  <a:schemeClr val="lt2"/>
                </a:solidFill>
              </a:defRPr>
            </a:lvl1pPr>
            <a:lvl2pPr lvl="1" rtl="0" algn="ctr">
              <a:spcBef>
                <a:spcPts val="0"/>
              </a:spcBef>
              <a:spcAft>
                <a:spcPts val="0"/>
              </a:spcAft>
              <a:buClr>
                <a:schemeClr val="lt2"/>
              </a:buClr>
              <a:buSzPts val="1400"/>
              <a:buNone/>
              <a:defRPr sz="1400">
                <a:solidFill>
                  <a:schemeClr val="lt2"/>
                </a:solidFill>
              </a:defRPr>
            </a:lvl2pPr>
            <a:lvl3pPr lvl="2" rtl="0" algn="ctr">
              <a:spcBef>
                <a:spcPts val="0"/>
              </a:spcBef>
              <a:spcAft>
                <a:spcPts val="0"/>
              </a:spcAft>
              <a:buClr>
                <a:schemeClr val="lt2"/>
              </a:buClr>
              <a:buSzPts val="1400"/>
              <a:buNone/>
              <a:defRPr sz="1400">
                <a:solidFill>
                  <a:schemeClr val="lt2"/>
                </a:solidFill>
              </a:defRPr>
            </a:lvl3pPr>
            <a:lvl4pPr lvl="3" rtl="0" algn="ctr">
              <a:spcBef>
                <a:spcPts val="0"/>
              </a:spcBef>
              <a:spcAft>
                <a:spcPts val="0"/>
              </a:spcAft>
              <a:buClr>
                <a:schemeClr val="lt2"/>
              </a:buClr>
              <a:buSzPts val="1400"/>
              <a:buNone/>
              <a:defRPr sz="1400">
                <a:solidFill>
                  <a:schemeClr val="lt2"/>
                </a:solidFill>
              </a:defRPr>
            </a:lvl4pPr>
            <a:lvl5pPr lvl="4" rtl="0" algn="ctr">
              <a:spcBef>
                <a:spcPts val="0"/>
              </a:spcBef>
              <a:spcAft>
                <a:spcPts val="0"/>
              </a:spcAft>
              <a:buClr>
                <a:schemeClr val="lt2"/>
              </a:buClr>
              <a:buSzPts val="1400"/>
              <a:buNone/>
              <a:defRPr sz="1400">
                <a:solidFill>
                  <a:schemeClr val="lt2"/>
                </a:solidFill>
              </a:defRPr>
            </a:lvl5pPr>
            <a:lvl6pPr lvl="5" rtl="0" algn="ctr">
              <a:spcBef>
                <a:spcPts val="0"/>
              </a:spcBef>
              <a:spcAft>
                <a:spcPts val="0"/>
              </a:spcAft>
              <a:buClr>
                <a:schemeClr val="lt2"/>
              </a:buClr>
              <a:buSzPts val="1400"/>
              <a:buNone/>
              <a:defRPr sz="1400">
                <a:solidFill>
                  <a:schemeClr val="lt2"/>
                </a:solidFill>
              </a:defRPr>
            </a:lvl6pPr>
            <a:lvl7pPr lvl="6" rtl="0" algn="ctr">
              <a:spcBef>
                <a:spcPts val="0"/>
              </a:spcBef>
              <a:spcAft>
                <a:spcPts val="0"/>
              </a:spcAft>
              <a:buClr>
                <a:schemeClr val="lt2"/>
              </a:buClr>
              <a:buSzPts val="1400"/>
              <a:buNone/>
              <a:defRPr sz="1400">
                <a:solidFill>
                  <a:schemeClr val="lt2"/>
                </a:solidFill>
              </a:defRPr>
            </a:lvl7pPr>
            <a:lvl8pPr lvl="7" rtl="0" algn="ctr">
              <a:spcBef>
                <a:spcPts val="0"/>
              </a:spcBef>
              <a:spcAft>
                <a:spcPts val="0"/>
              </a:spcAft>
              <a:buClr>
                <a:schemeClr val="lt2"/>
              </a:buClr>
              <a:buSzPts val="1400"/>
              <a:buNone/>
              <a:defRPr sz="1400">
                <a:solidFill>
                  <a:schemeClr val="lt2"/>
                </a:solidFill>
              </a:defRPr>
            </a:lvl8pPr>
            <a:lvl9pPr lvl="8" rtl="0" algn="ctr">
              <a:spcBef>
                <a:spcPts val="0"/>
              </a:spcBef>
              <a:spcAft>
                <a:spcPts val="0"/>
              </a:spcAft>
              <a:buClr>
                <a:schemeClr val="lt2"/>
              </a:buClr>
              <a:buSzPts val="1400"/>
              <a:buNone/>
              <a:defRPr sz="1400">
                <a:solidFill>
                  <a:schemeClr val="lt2"/>
                </a:solidFill>
              </a:defRPr>
            </a:lvl9pPr>
          </a:lstStyle>
          <a:p/>
        </p:txBody>
      </p:sp>
      <p:sp>
        <p:nvSpPr>
          <p:cNvPr id="2265" name="Google Shape;2265;p81"/>
          <p:cNvSpPr txBox="1"/>
          <p:nvPr>
            <p:ph idx="4" type="subTitle"/>
          </p:nvPr>
        </p:nvSpPr>
        <p:spPr>
          <a:xfrm>
            <a:off x="2724700" y="3436775"/>
            <a:ext cx="1735800" cy="7422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lt2"/>
              </a:buClr>
              <a:buSzPts val="1400"/>
              <a:buNone/>
              <a:defRPr sz="1400">
                <a:solidFill>
                  <a:schemeClr val="lt2"/>
                </a:solidFill>
              </a:defRPr>
            </a:lvl1pPr>
            <a:lvl2pPr lvl="1" rtl="0" algn="ctr">
              <a:lnSpc>
                <a:spcPct val="100000"/>
              </a:lnSpc>
              <a:spcBef>
                <a:spcPts val="0"/>
              </a:spcBef>
              <a:spcAft>
                <a:spcPts val="0"/>
              </a:spcAft>
              <a:buClr>
                <a:schemeClr val="lt2"/>
              </a:buClr>
              <a:buSzPts val="1400"/>
              <a:buNone/>
              <a:defRPr>
                <a:solidFill>
                  <a:schemeClr val="lt2"/>
                </a:solidFill>
              </a:defRPr>
            </a:lvl2pPr>
            <a:lvl3pPr lvl="2" rtl="0" algn="ctr">
              <a:lnSpc>
                <a:spcPct val="100000"/>
              </a:lnSpc>
              <a:spcBef>
                <a:spcPts val="0"/>
              </a:spcBef>
              <a:spcAft>
                <a:spcPts val="0"/>
              </a:spcAft>
              <a:buClr>
                <a:schemeClr val="lt2"/>
              </a:buClr>
              <a:buSzPts val="1400"/>
              <a:buNone/>
              <a:defRPr>
                <a:solidFill>
                  <a:schemeClr val="lt2"/>
                </a:solidFill>
              </a:defRPr>
            </a:lvl3pPr>
            <a:lvl4pPr lvl="3" rtl="0" algn="ctr">
              <a:lnSpc>
                <a:spcPct val="100000"/>
              </a:lnSpc>
              <a:spcBef>
                <a:spcPts val="0"/>
              </a:spcBef>
              <a:spcAft>
                <a:spcPts val="0"/>
              </a:spcAft>
              <a:buClr>
                <a:schemeClr val="lt2"/>
              </a:buClr>
              <a:buSzPts val="1400"/>
              <a:buNone/>
              <a:defRPr>
                <a:solidFill>
                  <a:schemeClr val="lt2"/>
                </a:solidFill>
              </a:defRPr>
            </a:lvl4pPr>
            <a:lvl5pPr lvl="4" rtl="0" algn="ctr">
              <a:lnSpc>
                <a:spcPct val="100000"/>
              </a:lnSpc>
              <a:spcBef>
                <a:spcPts val="0"/>
              </a:spcBef>
              <a:spcAft>
                <a:spcPts val="0"/>
              </a:spcAft>
              <a:buClr>
                <a:schemeClr val="lt2"/>
              </a:buClr>
              <a:buSzPts val="1400"/>
              <a:buNone/>
              <a:defRPr>
                <a:solidFill>
                  <a:schemeClr val="lt2"/>
                </a:solidFill>
              </a:defRPr>
            </a:lvl5pPr>
            <a:lvl6pPr lvl="5" rtl="0" algn="ctr">
              <a:lnSpc>
                <a:spcPct val="100000"/>
              </a:lnSpc>
              <a:spcBef>
                <a:spcPts val="0"/>
              </a:spcBef>
              <a:spcAft>
                <a:spcPts val="0"/>
              </a:spcAft>
              <a:buClr>
                <a:schemeClr val="lt2"/>
              </a:buClr>
              <a:buSzPts val="1400"/>
              <a:buNone/>
              <a:defRPr>
                <a:solidFill>
                  <a:schemeClr val="lt2"/>
                </a:solidFill>
              </a:defRPr>
            </a:lvl6pPr>
            <a:lvl7pPr lvl="6" rtl="0" algn="ctr">
              <a:lnSpc>
                <a:spcPct val="100000"/>
              </a:lnSpc>
              <a:spcBef>
                <a:spcPts val="0"/>
              </a:spcBef>
              <a:spcAft>
                <a:spcPts val="0"/>
              </a:spcAft>
              <a:buClr>
                <a:schemeClr val="lt2"/>
              </a:buClr>
              <a:buSzPts val="1400"/>
              <a:buNone/>
              <a:defRPr>
                <a:solidFill>
                  <a:schemeClr val="lt2"/>
                </a:solidFill>
              </a:defRPr>
            </a:lvl7pPr>
            <a:lvl8pPr lvl="7" rtl="0" algn="ctr">
              <a:lnSpc>
                <a:spcPct val="100000"/>
              </a:lnSpc>
              <a:spcBef>
                <a:spcPts val="0"/>
              </a:spcBef>
              <a:spcAft>
                <a:spcPts val="0"/>
              </a:spcAft>
              <a:buClr>
                <a:schemeClr val="lt2"/>
              </a:buClr>
              <a:buSzPts val="1400"/>
              <a:buNone/>
              <a:defRPr>
                <a:solidFill>
                  <a:schemeClr val="lt2"/>
                </a:solidFill>
              </a:defRPr>
            </a:lvl8pPr>
            <a:lvl9pPr lvl="8" rtl="0" algn="ctr">
              <a:lnSpc>
                <a:spcPct val="100000"/>
              </a:lnSpc>
              <a:spcBef>
                <a:spcPts val="0"/>
              </a:spcBef>
              <a:spcAft>
                <a:spcPts val="0"/>
              </a:spcAft>
              <a:buClr>
                <a:schemeClr val="lt2"/>
              </a:buClr>
              <a:buSzPts val="1400"/>
              <a:buNone/>
              <a:defRPr>
                <a:solidFill>
                  <a:schemeClr val="lt2"/>
                </a:solidFill>
              </a:defRPr>
            </a:lvl9pPr>
          </a:lstStyle>
          <a:p/>
        </p:txBody>
      </p:sp>
      <p:sp>
        <p:nvSpPr>
          <p:cNvPr id="2266" name="Google Shape;2266;p81"/>
          <p:cNvSpPr txBox="1"/>
          <p:nvPr>
            <p:ph idx="5" type="title"/>
          </p:nvPr>
        </p:nvSpPr>
        <p:spPr>
          <a:xfrm>
            <a:off x="4683525" y="3026375"/>
            <a:ext cx="1735800" cy="4104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lt2"/>
              </a:buClr>
              <a:buSzPts val="1600"/>
              <a:buNone/>
              <a:defRPr sz="1600">
                <a:solidFill>
                  <a:schemeClr val="lt2"/>
                </a:solidFill>
              </a:defRPr>
            </a:lvl1pPr>
            <a:lvl2pPr lvl="1" rtl="0" algn="ctr">
              <a:spcBef>
                <a:spcPts val="0"/>
              </a:spcBef>
              <a:spcAft>
                <a:spcPts val="0"/>
              </a:spcAft>
              <a:buClr>
                <a:schemeClr val="lt2"/>
              </a:buClr>
              <a:buSzPts val="1400"/>
              <a:buNone/>
              <a:defRPr sz="1400">
                <a:solidFill>
                  <a:schemeClr val="lt2"/>
                </a:solidFill>
              </a:defRPr>
            </a:lvl2pPr>
            <a:lvl3pPr lvl="2" rtl="0" algn="ctr">
              <a:spcBef>
                <a:spcPts val="0"/>
              </a:spcBef>
              <a:spcAft>
                <a:spcPts val="0"/>
              </a:spcAft>
              <a:buClr>
                <a:schemeClr val="lt2"/>
              </a:buClr>
              <a:buSzPts val="1400"/>
              <a:buNone/>
              <a:defRPr sz="1400">
                <a:solidFill>
                  <a:schemeClr val="lt2"/>
                </a:solidFill>
              </a:defRPr>
            </a:lvl3pPr>
            <a:lvl4pPr lvl="3" rtl="0" algn="ctr">
              <a:spcBef>
                <a:spcPts val="0"/>
              </a:spcBef>
              <a:spcAft>
                <a:spcPts val="0"/>
              </a:spcAft>
              <a:buClr>
                <a:schemeClr val="lt2"/>
              </a:buClr>
              <a:buSzPts val="1400"/>
              <a:buNone/>
              <a:defRPr sz="1400">
                <a:solidFill>
                  <a:schemeClr val="lt2"/>
                </a:solidFill>
              </a:defRPr>
            </a:lvl4pPr>
            <a:lvl5pPr lvl="4" rtl="0" algn="ctr">
              <a:spcBef>
                <a:spcPts val="0"/>
              </a:spcBef>
              <a:spcAft>
                <a:spcPts val="0"/>
              </a:spcAft>
              <a:buClr>
                <a:schemeClr val="lt2"/>
              </a:buClr>
              <a:buSzPts val="1400"/>
              <a:buNone/>
              <a:defRPr sz="1400">
                <a:solidFill>
                  <a:schemeClr val="lt2"/>
                </a:solidFill>
              </a:defRPr>
            </a:lvl5pPr>
            <a:lvl6pPr lvl="5" rtl="0" algn="ctr">
              <a:spcBef>
                <a:spcPts val="0"/>
              </a:spcBef>
              <a:spcAft>
                <a:spcPts val="0"/>
              </a:spcAft>
              <a:buClr>
                <a:schemeClr val="lt2"/>
              </a:buClr>
              <a:buSzPts val="1400"/>
              <a:buNone/>
              <a:defRPr sz="1400">
                <a:solidFill>
                  <a:schemeClr val="lt2"/>
                </a:solidFill>
              </a:defRPr>
            </a:lvl6pPr>
            <a:lvl7pPr lvl="6" rtl="0" algn="ctr">
              <a:spcBef>
                <a:spcPts val="0"/>
              </a:spcBef>
              <a:spcAft>
                <a:spcPts val="0"/>
              </a:spcAft>
              <a:buClr>
                <a:schemeClr val="lt2"/>
              </a:buClr>
              <a:buSzPts val="1400"/>
              <a:buNone/>
              <a:defRPr sz="1400">
                <a:solidFill>
                  <a:schemeClr val="lt2"/>
                </a:solidFill>
              </a:defRPr>
            </a:lvl7pPr>
            <a:lvl8pPr lvl="7" rtl="0" algn="ctr">
              <a:spcBef>
                <a:spcPts val="0"/>
              </a:spcBef>
              <a:spcAft>
                <a:spcPts val="0"/>
              </a:spcAft>
              <a:buClr>
                <a:schemeClr val="lt2"/>
              </a:buClr>
              <a:buSzPts val="1400"/>
              <a:buNone/>
              <a:defRPr sz="1400">
                <a:solidFill>
                  <a:schemeClr val="lt2"/>
                </a:solidFill>
              </a:defRPr>
            </a:lvl8pPr>
            <a:lvl9pPr lvl="8" rtl="0" algn="ctr">
              <a:spcBef>
                <a:spcPts val="0"/>
              </a:spcBef>
              <a:spcAft>
                <a:spcPts val="0"/>
              </a:spcAft>
              <a:buClr>
                <a:schemeClr val="lt2"/>
              </a:buClr>
              <a:buSzPts val="1400"/>
              <a:buNone/>
              <a:defRPr sz="1400">
                <a:solidFill>
                  <a:schemeClr val="lt2"/>
                </a:solidFill>
              </a:defRPr>
            </a:lvl9pPr>
          </a:lstStyle>
          <a:p/>
        </p:txBody>
      </p:sp>
      <p:sp>
        <p:nvSpPr>
          <p:cNvPr id="2267" name="Google Shape;2267;p81"/>
          <p:cNvSpPr txBox="1"/>
          <p:nvPr>
            <p:ph idx="6" type="subTitle"/>
          </p:nvPr>
        </p:nvSpPr>
        <p:spPr>
          <a:xfrm>
            <a:off x="4683525" y="3436775"/>
            <a:ext cx="1735800" cy="7422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lt2"/>
              </a:buClr>
              <a:buSzPts val="1400"/>
              <a:buNone/>
              <a:defRPr sz="1400">
                <a:solidFill>
                  <a:schemeClr val="lt2"/>
                </a:solidFill>
              </a:defRPr>
            </a:lvl1pPr>
            <a:lvl2pPr lvl="1" rtl="0" algn="ctr">
              <a:lnSpc>
                <a:spcPct val="100000"/>
              </a:lnSpc>
              <a:spcBef>
                <a:spcPts val="0"/>
              </a:spcBef>
              <a:spcAft>
                <a:spcPts val="0"/>
              </a:spcAft>
              <a:buClr>
                <a:schemeClr val="lt2"/>
              </a:buClr>
              <a:buSzPts val="1400"/>
              <a:buNone/>
              <a:defRPr>
                <a:solidFill>
                  <a:schemeClr val="lt2"/>
                </a:solidFill>
              </a:defRPr>
            </a:lvl2pPr>
            <a:lvl3pPr lvl="2" rtl="0" algn="ctr">
              <a:lnSpc>
                <a:spcPct val="100000"/>
              </a:lnSpc>
              <a:spcBef>
                <a:spcPts val="0"/>
              </a:spcBef>
              <a:spcAft>
                <a:spcPts val="0"/>
              </a:spcAft>
              <a:buClr>
                <a:schemeClr val="lt2"/>
              </a:buClr>
              <a:buSzPts val="1400"/>
              <a:buNone/>
              <a:defRPr>
                <a:solidFill>
                  <a:schemeClr val="lt2"/>
                </a:solidFill>
              </a:defRPr>
            </a:lvl3pPr>
            <a:lvl4pPr lvl="3" rtl="0" algn="ctr">
              <a:lnSpc>
                <a:spcPct val="100000"/>
              </a:lnSpc>
              <a:spcBef>
                <a:spcPts val="0"/>
              </a:spcBef>
              <a:spcAft>
                <a:spcPts val="0"/>
              </a:spcAft>
              <a:buClr>
                <a:schemeClr val="lt2"/>
              </a:buClr>
              <a:buSzPts val="1400"/>
              <a:buNone/>
              <a:defRPr>
                <a:solidFill>
                  <a:schemeClr val="lt2"/>
                </a:solidFill>
              </a:defRPr>
            </a:lvl4pPr>
            <a:lvl5pPr lvl="4" rtl="0" algn="ctr">
              <a:lnSpc>
                <a:spcPct val="100000"/>
              </a:lnSpc>
              <a:spcBef>
                <a:spcPts val="0"/>
              </a:spcBef>
              <a:spcAft>
                <a:spcPts val="0"/>
              </a:spcAft>
              <a:buClr>
                <a:schemeClr val="lt2"/>
              </a:buClr>
              <a:buSzPts val="1400"/>
              <a:buNone/>
              <a:defRPr>
                <a:solidFill>
                  <a:schemeClr val="lt2"/>
                </a:solidFill>
              </a:defRPr>
            </a:lvl5pPr>
            <a:lvl6pPr lvl="5" rtl="0" algn="ctr">
              <a:lnSpc>
                <a:spcPct val="100000"/>
              </a:lnSpc>
              <a:spcBef>
                <a:spcPts val="0"/>
              </a:spcBef>
              <a:spcAft>
                <a:spcPts val="0"/>
              </a:spcAft>
              <a:buClr>
                <a:schemeClr val="lt2"/>
              </a:buClr>
              <a:buSzPts val="1400"/>
              <a:buNone/>
              <a:defRPr>
                <a:solidFill>
                  <a:schemeClr val="lt2"/>
                </a:solidFill>
              </a:defRPr>
            </a:lvl6pPr>
            <a:lvl7pPr lvl="6" rtl="0" algn="ctr">
              <a:lnSpc>
                <a:spcPct val="100000"/>
              </a:lnSpc>
              <a:spcBef>
                <a:spcPts val="0"/>
              </a:spcBef>
              <a:spcAft>
                <a:spcPts val="0"/>
              </a:spcAft>
              <a:buClr>
                <a:schemeClr val="lt2"/>
              </a:buClr>
              <a:buSzPts val="1400"/>
              <a:buNone/>
              <a:defRPr>
                <a:solidFill>
                  <a:schemeClr val="lt2"/>
                </a:solidFill>
              </a:defRPr>
            </a:lvl7pPr>
            <a:lvl8pPr lvl="7" rtl="0" algn="ctr">
              <a:lnSpc>
                <a:spcPct val="100000"/>
              </a:lnSpc>
              <a:spcBef>
                <a:spcPts val="0"/>
              </a:spcBef>
              <a:spcAft>
                <a:spcPts val="0"/>
              </a:spcAft>
              <a:buClr>
                <a:schemeClr val="lt2"/>
              </a:buClr>
              <a:buSzPts val="1400"/>
              <a:buNone/>
              <a:defRPr>
                <a:solidFill>
                  <a:schemeClr val="lt2"/>
                </a:solidFill>
              </a:defRPr>
            </a:lvl8pPr>
            <a:lvl9pPr lvl="8" rtl="0" algn="ctr">
              <a:lnSpc>
                <a:spcPct val="100000"/>
              </a:lnSpc>
              <a:spcBef>
                <a:spcPts val="0"/>
              </a:spcBef>
              <a:spcAft>
                <a:spcPts val="0"/>
              </a:spcAft>
              <a:buClr>
                <a:schemeClr val="lt2"/>
              </a:buClr>
              <a:buSzPts val="1400"/>
              <a:buNone/>
              <a:defRPr>
                <a:solidFill>
                  <a:schemeClr val="lt2"/>
                </a:solidFill>
              </a:defRPr>
            </a:lvl9pPr>
          </a:lstStyle>
          <a:p/>
        </p:txBody>
      </p:sp>
      <p:sp>
        <p:nvSpPr>
          <p:cNvPr id="2268" name="Google Shape;2268;p81"/>
          <p:cNvSpPr txBox="1"/>
          <p:nvPr>
            <p:ph idx="7" type="title"/>
          </p:nvPr>
        </p:nvSpPr>
        <p:spPr>
          <a:xfrm>
            <a:off x="6642350" y="3026375"/>
            <a:ext cx="1735800" cy="4104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lt2"/>
              </a:buClr>
              <a:buSzPts val="1600"/>
              <a:buNone/>
              <a:defRPr sz="1600">
                <a:solidFill>
                  <a:schemeClr val="lt2"/>
                </a:solidFill>
              </a:defRPr>
            </a:lvl1pPr>
            <a:lvl2pPr lvl="1" rtl="0" algn="ctr">
              <a:spcBef>
                <a:spcPts val="0"/>
              </a:spcBef>
              <a:spcAft>
                <a:spcPts val="0"/>
              </a:spcAft>
              <a:buClr>
                <a:schemeClr val="lt2"/>
              </a:buClr>
              <a:buSzPts val="1400"/>
              <a:buNone/>
              <a:defRPr sz="1400">
                <a:solidFill>
                  <a:schemeClr val="lt2"/>
                </a:solidFill>
              </a:defRPr>
            </a:lvl2pPr>
            <a:lvl3pPr lvl="2" rtl="0" algn="ctr">
              <a:spcBef>
                <a:spcPts val="0"/>
              </a:spcBef>
              <a:spcAft>
                <a:spcPts val="0"/>
              </a:spcAft>
              <a:buClr>
                <a:schemeClr val="lt2"/>
              </a:buClr>
              <a:buSzPts val="1400"/>
              <a:buNone/>
              <a:defRPr sz="1400">
                <a:solidFill>
                  <a:schemeClr val="lt2"/>
                </a:solidFill>
              </a:defRPr>
            </a:lvl3pPr>
            <a:lvl4pPr lvl="3" rtl="0" algn="ctr">
              <a:spcBef>
                <a:spcPts val="0"/>
              </a:spcBef>
              <a:spcAft>
                <a:spcPts val="0"/>
              </a:spcAft>
              <a:buClr>
                <a:schemeClr val="lt2"/>
              </a:buClr>
              <a:buSzPts val="1400"/>
              <a:buNone/>
              <a:defRPr sz="1400">
                <a:solidFill>
                  <a:schemeClr val="lt2"/>
                </a:solidFill>
              </a:defRPr>
            </a:lvl4pPr>
            <a:lvl5pPr lvl="4" rtl="0" algn="ctr">
              <a:spcBef>
                <a:spcPts val="0"/>
              </a:spcBef>
              <a:spcAft>
                <a:spcPts val="0"/>
              </a:spcAft>
              <a:buClr>
                <a:schemeClr val="lt2"/>
              </a:buClr>
              <a:buSzPts val="1400"/>
              <a:buNone/>
              <a:defRPr sz="1400">
                <a:solidFill>
                  <a:schemeClr val="lt2"/>
                </a:solidFill>
              </a:defRPr>
            </a:lvl5pPr>
            <a:lvl6pPr lvl="5" rtl="0" algn="ctr">
              <a:spcBef>
                <a:spcPts val="0"/>
              </a:spcBef>
              <a:spcAft>
                <a:spcPts val="0"/>
              </a:spcAft>
              <a:buClr>
                <a:schemeClr val="lt2"/>
              </a:buClr>
              <a:buSzPts val="1400"/>
              <a:buNone/>
              <a:defRPr sz="1400">
                <a:solidFill>
                  <a:schemeClr val="lt2"/>
                </a:solidFill>
              </a:defRPr>
            </a:lvl6pPr>
            <a:lvl7pPr lvl="6" rtl="0" algn="ctr">
              <a:spcBef>
                <a:spcPts val="0"/>
              </a:spcBef>
              <a:spcAft>
                <a:spcPts val="0"/>
              </a:spcAft>
              <a:buClr>
                <a:schemeClr val="lt2"/>
              </a:buClr>
              <a:buSzPts val="1400"/>
              <a:buNone/>
              <a:defRPr sz="1400">
                <a:solidFill>
                  <a:schemeClr val="lt2"/>
                </a:solidFill>
              </a:defRPr>
            </a:lvl7pPr>
            <a:lvl8pPr lvl="7" rtl="0" algn="ctr">
              <a:spcBef>
                <a:spcPts val="0"/>
              </a:spcBef>
              <a:spcAft>
                <a:spcPts val="0"/>
              </a:spcAft>
              <a:buClr>
                <a:schemeClr val="lt2"/>
              </a:buClr>
              <a:buSzPts val="1400"/>
              <a:buNone/>
              <a:defRPr sz="1400">
                <a:solidFill>
                  <a:schemeClr val="lt2"/>
                </a:solidFill>
              </a:defRPr>
            </a:lvl8pPr>
            <a:lvl9pPr lvl="8" rtl="0" algn="ctr">
              <a:spcBef>
                <a:spcPts val="0"/>
              </a:spcBef>
              <a:spcAft>
                <a:spcPts val="0"/>
              </a:spcAft>
              <a:buClr>
                <a:schemeClr val="lt2"/>
              </a:buClr>
              <a:buSzPts val="1400"/>
              <a:buNone/>
              <a:defRPr sz="1400">
                <a:solidFill>
                  <a:schemeClr val="lt2"/>
                </a:solidFill>
              </a:defRPr>
            </a:lvl9pPr>
          </a:lstStyle>
          <a:p/>
        </p:txBody>
      </p:sp>
      <p:sp>
        <p:nvSpPr>
          <p:cNvPr id="2269" name="Google Shape;2269;p81"/>
          <p:cNvSpPr txBox="1"/>
          <p:nvPr>
            <p:ph idx="8" type="subTitle"/>
          </p:nvPr>
        </p:nvSpPr>
        <p:spPr>
          <a:xfrm>
            <a:off x="6642350" y="3436775"/>
            <a:ext cx="1735800" cy="7422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lt2"/>
              </a:buClr>
              <a:buSzPts val="1400"/>
              <a:buNone/>
              <a:defRPr sz="1400">
                <a:solidFill>
                  <a:schemeClr val="lt2"/>
                </a:solidFill>
              </a:defRPr>
            </a:lvl1pPr>
            <a:lvl2pPr lvl="1" rtl="0" algn="ctr">
              <a:lnSpc>
                <a:spcPct val="100000"/>
              </a:lnSpc>
              <a:spcBef>
                <a:spcPts val="0"/>
              </a:spcBef>
              <a:spcAft>
                <a:spcPts val="0"/>
              </a:spcAft>
              <a:buClr>
                <a:schemeClr val="lt2"/>
              </a:buClr>
              <a:buSzPts val="1400"/>
              <a:buNone/>
              <a:defRPr>
                <a:solidFill>
                  <a:schemeClr val="lt2"/>
                </a:solidFill>
              </a:defRPr>
            </a:lvl2pPr>
            <a:lvl3pPr lvl="2" rtl="0" algn="ctr">
              <a:lnSpc>
                <a:spcPct val="100000"/>
              </a:lnSpc>
              <a:spcBef>
                <a:spcPts val="0"/>
              </a:spcBef>
              <a:spcAft>
                <a:spcPts val="0"/>
              </a:spcAft>
              <a:buClr>
                <a:schemeClr val="lt2"/>
              </a:buClr>
              <a:buSzPts val="1400"/>
              <a:buNone/>
              <a:defRPr>
                <a:solidFill>
                  <a:schemeClr val="lt2"/>
                </a:solidFill>
              </a:defRPr>
            </a:lvl3pPr>
            <a:lvl4pPr lvl="3" rtl="0" algn="ctr">
              <a:lnSpc>
                <a:spcPct val="100000"/>
              </a:lnSpc>
              <a:spcBef>
                <a:spcPts val="0"/>
              </a:spcBef>
              <a:spcAft>
                <a:spcPts val="0"/>
              </a:spcAft>
              <a:buClr>
                <a:schemeClr val="lt2"/>
              </a:buClr>
              <a:buSzPts val="1400"/>
              <a:buNone/>
              <a:defRPr>
                <a:solidFill>
                  <a:schemeClr val="lt2"/>
                </a:solidFill>
              </a:defRPr>
            </a:lvl4pPr>
            <a:lvl5pPr lvl="4" rtl="0" algn="ctr">
              <a:lnSpc>
                <a:spcPct val="100000"/>
              </a:lnSpc>
              <a:spcBef>
                <a:spcPts val="0"/>
              </a:spcBef>
              <a:spcAft>
                <a:spcPts val="0"/>
              </a:spcAft>
              <a:buClr>
                <a:schemeClr val="lt2"/>
              </a:buClr>
              <a:buSzPts val="1400"/>
              <a:buNone/>
              <a:defRPr>
                <a:solidFill>
                  <a:schemeClr val="lt2"/>
                </a:solidFill>
              </a:defRPr>
            </a:lvl5pPr>
            <a:lvl6pPr lvl="5" rtl="0" algn="ctr">
              <a:lnSpc>
                <a:spcPct val="100000"/>
              </a:lnSpc>
              <a:spcBef>
                <a:spcPts val="0"/>
              </a:spcBef>
              <a:spcAft>
                <a:spcPts val="0"/>
              </a:spcAft>
              <a:buClr>
                <a:schemeClr val="lt2"/>
              </a:buClr>
              <a:buSzPts val="1400"/>
              <a:buNone/>
              <a:defRPr>
                <a:solidFill>
                  <a:schemeClr val="lt2"/>
                </a:solidFill>
              </a:defRPr>
            </a:lvl6pPr>
            <a:lvl7pPr lvl="6" rtl="0" algn="ctr">
              <a:lnSpc>
                <a:spcPct val="100000"/>
              </a:lnSpc>
              <a:spcBef>
                <a:spcPts val="0"/>
              </a:spcBef>
              <a:spcAft>
                <a:spcPts val="0"/>
              </a:spcAft>
              <a:buClr>
                <a:schemeClr val="lt2"/>
              </a:buClr>
              <a:buSzPts val="1400"/>
              <a:buNone/>
              <a:defRPr>
                <a:solidFill>
                  <a:schemeClr val="lt2"/>
                </a:solidFill>
              </a:defRPr>
            </a:lvl7pPr>
            <a:lvl8pPr lvl="7" rtl="0" algn="ctr">
              <a:lnSpc>
                <a:spcPct val="100000"/>
              </a:lnSpc>
              <a:spcBef>
                <a:spcPts val="0"/>
              </a:spcBef>
              <a:spcAft>
                <a:spcPts val="0"/>
              </a:spcAft>
              <a:buClr>
                <a:schemeClr val="lt2"/>
              </a:buClr>
              <a:buSzPts val="1400"/>
              <a:buNone/>
              <a:defRPr>
                <a:solidFill>
                  <a:schemeClr val="lt2"/>
                </a:solidFill>
              </a:defRPr>
            </a:lvl8pPr>
            <a:lvl9pPr lvl="8" rtl="0" algn="ctr">
              <a:lnSpc>
                <a:spcPct val="100000"/>
              </a:lnSpc>
              <a:spcBef>
                <a:spcPts val="0"/>
              </a:spcBef>
              <a:spcAft>
                <a:spcPts val="0"/>
              </a:spcAft>
              <a:buClr>
                <a:schemeClr val="lt2"/>
              </a:buClr>
              <a:buSzPts val="1400"/>
              <a:buNone/>
              <a:defRPr>
                <a:solidFill>
                  <a:schemeClr val="lt2"/>
                </a:solidFill>
              </a:defRPr>
            </a:lvl9pPr>
          </a:lstStyle>
          <a:p/>
        </p:txBody>
      </p:sp>
      <p:sp>
        <p:nvSpPr>
          <p:cNvPr id="2270" name="Google Shape;2270;p81"/>
          <p:cNvSpPr txBox="1"/>
          <p:nvPr>
            <p:ph hasCustomPrompt="1" idx="9" type="title"/>
          </p:nvPr>
        </p:nvSpPr>
        <p:spPr>
          <a:xfrm>
            <a:off x="940175" y="2550225"/>
            <a:ext cx="1387200" cy="2913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000"/>
              <a:buNone/>
              <a:defRPr sz="3000"/>
            </a:lvl1pPr>
            <a:lvl2pPr lvl="1" rtl="0" algn="ctr">
              <a:spcBef>
                <a:spcPts val="0"/>
              </a:spcBef>
              <a:spcAft>
                <a:spcPts val="0"/>
              </a:spcAft>
              <a:buSzPts val="3000"/>
              <a:buNone/>
              <a:defRPr sz="3000"/>
            </a:lvl2pPr>
            <a:lvl3pPr lvl="2" rtl="0" algn="ctr">
              <a:spcBef>
                <a:spcPts val="0"/>
              </a:spcBef>
              <a:spcAft>
                <a:spcPts val="0"/>
              </a:spcAft>
              <a:buSzPts val="3000"/>
              <a:buNone/>
              <a:defRPr sz="3000"/>
            </a:lvl3pPr>
            <a:lvl4pPr lvl="3" rtl="0" algn="ctr">
              <a:spcBef>
                <a:spcPts val="0"/>
              </a:spcBef>
              <a:spcAft>
                <a:spcPts val="0"/>
              </a:spcAft>
              <a:buSzPts val="3000"/>
              <a:buNone/>
              <a:defRPr sz="3000"/>
            </a:lvl4pPr>
            <a:lvl5pPr lvl="4" rtl="0" algn="ctr">
              <a:spcBef>
                <a:spcPts val="0"/>
              </a:spcBef>
              <a:spcAft>
                <a:spcPts val="0"/>
              </a:spcAft>
              <a:buSzPts val="3000"/>
              <a:buNone/>
              <a:defRPr sz="3000"/>
            </a:lvl5pPr>
            <a:lvl6pPr lvl="5" rtl="0" algn="ctr">
              <a:spcBef>
                <a:spcPts val="0"/>
              </a:spcBef>
              <a:spcAft>
                <a:spcPts val="0"/>
              </a:spcAft>
              <a:buSzPts val="3000"/>
              <a:buNone/>
              <a:defRPr sz="3000"/>
            </a:lvl6pPr>
            <a:lvl7pPr lvl="6" rtl="0" algn="ctr">
              <a:spcBef>
                <a:spcPts val="0"/>
              </a:spcBef>
              <a:spcAft>
                <a:spcPts val="0"/>
              </a:spcAft>
              <a:buSzPts val="3000"/>
              <a:buNone/>
              <a:defRPr sz="3000"/>
            </a:lvl7pPr>
            <a:lvl8pPr lvl="7" rtl="0" algn="ctr">
              <a:spcBef>
                <a:spcPts val="0"/>
              </a:spcBef>
              <a:spcAft>
                <a:spcPts val="0"/>
              </a:spcAft>
              <a:buSzPts val="3000"/>
              <a:buNone/>
              <a:defRPr sz="3000"/>
            </a:lvl8pPr>
            <a:lvl9pPr lvl="8" rtl="0" algn="ctr">
              <a:spcBef>
                <a:spcPts val="0"/>
              </a:spcBef>
              <a:spcAft>
                <a:spcPts val="0"/>
              </a:spcAft>
              <a:buSzPts val="3000"/>
              <a:buNone/>
              <a:defRPr sz="3000"/>
            </a:lvl9pPr>
          </a:lstStyle>
          <a:p>
            <a:r>
              <a:t>xx%</a:t>
            </a:r>
          </a:p>
        </p:txBody>
      </p:sp>
      <p:sp>
        <p:nvSpPr>
          <p:cNvPr id="2271" name="Google Shape;2271;p81"/>
          <p:cNvSpPr txBox="1"/>
          <p:nvPr>
            <p:ph hasCustomPrompt="1" idx="13" type="title"/>
          </p:nvPr>
        </p:nvSpPr>
        <p:spPr>
          <a:xfrm>
            <a:off x="2899000" y="2550225"/>
            <a:ext cx="1387200" cy="2913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000"/>
              <a:buNone/>
              <a:defRPr sz="3000"/>
            </a:lvl1pPr>
            <a:lvl2pPr lvl="1" rtl="0" algn="ctr">
              <a:spcBef>
                <a:spcPts val="0"/>
              </a:spcBef>
              <a:spcAft>
                <a:spcPts val="0"/>
              </a:spcAft>
              <a:buSzPts val="3000"/>
              <a:buNone/>
              <a:defRPr sz="3000"/>
            </a:lvl2pPr>
            <a:lvl3pPr lvl="2" rtl="0" algn="ctr">
              <a:spcBef>
                <a:spcPts val="0"/>
              </a:spcBef>
              <a:spcAft>
                <a:spcPts val="0"/>
              </a:spcAft>
              <a:buSzPts val="3000"/>
              <a:buNone/>
              <a:defRPr sz="3000"/>
            </a:lvl3pPr>
            <a:lvl4pPr lvl="3" rtl="0" algn="ctr">
              <a:spcBef>
                <a:spcPts val="0"/>
              </a:spcBef>
              <a:spcAft>
                <a:spcPts val="0"/>
              </a:spcAft>
              <a:buSzPts val="3000"/>
              <a:buNone/>
              <a:defRPr sz="3000"/>
            </a:lvl4pPr>
            <a:lvl5pPr lvl="4" rtl="0" algn="ctr">
              <a:spcBef>
                <a:spcPts val="0"/>
              </a:spcBef>
              <a:spcAft>
                <a:spcPts val="0"/>
              </a:spcAft>
              <a:buSzPts val="3000"/>
              <a:buNone/>
              <a:defRPr sz="3000"/>
            </a:lvl5pPr>
            <a:lvl6pPr lvl="5" rtl="0" algn="ctr">
              <a:spcBef>
                <a:spcPts val="0"/>
              </a:spcBef>
              <a:spcAft>
                <a:spcPts val="0"/>
              </a:spcAft>
              <a:buSzPts val="3000"/>
              <a:buNone/>
              <a:defRPr sz="3000"/>
            </a:lvl6pPr>
            <a:lvl7pPr lvl="6" rtl="0" algn="ctr">
              <a:spcBef>
                <a:spcPts val="0"/>
              </a:spcBef>
              <a:spcAft>
                <a:spcPts val="0"/>
              </a:spcAft>
              <a:buSzPts val="3000"/>
              <a:buNone/>
              <a:defRPr sz="3000"/>
            </a:lvl7pPr>
            <a:lvl8pPr lvl="7" rtl="0" algn="ctr">
              <a:spcBef>
                <a:spcPts val="0"/>
              </a:spcBef>
              <a:spcAft>
                <a:spcPts val="0"/>
              </a:spcAft>
              <a:buSzPts val="3000"/>
              <a:buNone/>
              <a:defRPr sz="3000"/>
            </a:lvl8pPr>
            <a:lvl9pPr lvl="8" rtl="0" algn="ctr">
              <a:spcBef>
                <a:spcPts val="0"/>
              </a:spcBef>
              <a:spcAft>
                <a:spcPts val="0"/>
              </a:spcAft>
              <a:buSzPts val="3000"/>
              <a:buNone/>
              <a:defRPr sz="3000"/>
            </a:lvl9pPr>
          </a:lstStyle>
          <a:p>
            <a:r>
              <a:t>xx%</a:t>
            </a:r>
          </a:p>
        </p:txBody>
      </p:sp>
      <p:sp>
        <p:nvSpPr>
          <p:cNvPr id="2272" name="Google Shape;2272;p81"/>
          <p:cNvSpPr txBox="1"/>
          <p:nvPr>
            <p:ph hasCustomPrompt="1" idx="14" type="title"/>
          </p:nvPr>
        </p:nvSpPr>
        <p:spPr>
          <a:xfrm>
            <a:off x="4857825" y="2550225"/>
            <a:ext cx="1387200" cy="2913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000"/>
              <a:buNone/>
              <a:defRPr sz="3000"/>
            </a:lvl1pPr>
            <a:lvl2pPr lvl="1" rtl="0" algn="ctr">
              <a:spcBef>
                <a:spcPts val="0"/>
              </a:spcBef>
              <a:spcAft>
                <a:spcPts val="0"/>
              </a:spcAft>
              <a:buSzPts val="3000"/>
              <a:buNone/>
              <a:defRPr sz="3000"/>
            </a:lvl2pPr>
            <a:lvl3pPr lvl="2" rtl="0" algn="ctr">
              <a:spcBef>
                <a:spcPts val="0"/>
              </a:spcBef>
              <a:spcAft>
                <a:spcPts val="0"/>
              </a:spcAft>
              <a:buSzPts val="3000"/>
              <a:buNone/>
              <a:defRPr sz="3000"/>
            </a:lvl3pPr>
            <a:lvl4pPr lvl="3" rtl="0" algn="ctr">
              <a:spcBef>
                <a:spcPts val="0"/>
              </a:spcBef>
              <a:spcAft>
                <a:spcPts val="0"/>
              </a:spcAft>
              <a:buSzPts val="3000"/>
              <a:buNone/>
              <a:defRPr sz="3000"/>
            </a:lvl4pPr>
            <a:lvl5pPr lvl="4" rtl="0" algn="ctr">
              <a:spcBef>
                <a:spcPts val="0"/>
              </a:spcBef>
              <a:spcAft>
                <a:spcPts val="0"/>
              </a:spcAft>
              <a:buSzPts val="3000"/>
              <a:buNone/>
              <a:defRPr sz="3000"/>
            </a:lvl5pPr>
            <a:lvl6pPr lvl="5" rtl="0" algn="ctr">
              <a:spcBef>
                <a:spcPts val="0"/>
              </a:spcBef>
              <a:spcAft>
                <a:spcPts val="0"/>
              </a:spcAft>
              <a:buSzPts val="3000"/>
              <a:buNone/>
              <a:defRPr sz="3000"/>
            </a:lvl6pPr>
            <a:lvl7pPr lvl="6" rtl="0" algn="ctr">
              <a:spcBef>
                <a:spcPts val="0"/>
              </a:spcBef>
              <a:spcAft>
                <a:spcPts val="0"/>
              </a:spcAft>
              <a:buSzPts val="3000"/>
              <a:buNone/>
              <a:defRPr sz="3000"/>
            </a:lvl7pPr>
            <a:lvl8pPr lvl="7" rtl="0" algn="ctr">
              <a:spcBef>
                <a:spcPts val="0"/>
              </a:spcBef>
              <a:spcAft>
                <a:spcPts val="0"/>
              </a:spcAft>
              <a:buSzPts val="3000"/>
              <a:buNone/>
              <a:defRPr sz="3000"/>
            </a:lvl8pPr>
            <a:lvl9pPr lvl="8" rtl="0" algn="ctr">
              <a:spcBef>
                <a:spcPts val="0"/>
              </a:spcBef>
              <a:spcAft>
                <a:spcPts val="0"/>
              </a:spcAft>
              <a:buSzPts val="3000"/>
              <a:buNone/>
              <a:defRPr sz="3000"/>
            </a:lvl9pPr>
          </a:lstStyle>
          <a:p>
            <a:r>
              <a:t>xx%</a:t>
            </a:r>
          </a:p>
        </p:txBody>
      </p:sp>
      <p:sp>
        <p:nvSpPr>
          <p:cNvPr id="2273" name="Google Shape;2273;p81"/>
          <p:cNvSpPr txBox="1"/>
          <p:nvPr>
            <p:ph hasCustomPrompt="1" idx="15" type="title"/>
          </p:nvPr>
        </p:nvSpPr>
        <p:spPr>
          <a:xfrm>
            <a:off x="6816650" y="2550225"/>
            <a:ext cx="1387200" cy="2913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000"/>
              <a:buNone/>
              <a:defRPr sz="3000"/>
            </a:lvl1pPr>
            <a:lvl2pPr lvl="1" rtl="0" algn="ctr">
              <a:spcBef>
                <a:spcPts val="0"/>
              </a:spcBef>
              <a:spcAft>
                <a:spcPts val="0"/>
              </a:spcAft>
              <a:buSzPts val="3000"/>
              <a:buNone/>
              <a:defRPr sz="3000"/>
            </a:lvl2pPr>
            <a:lvl3pPr lvl="2" rtl="0" algn="ctr">
              <a:spcBef>
                <a:spcPts val="0"/>
              </a:spcBef>
              <a:spcAft>
                <a:spcPts val="0"/>
              </a:spcAft>
              <a:buSzPts val="3000"/>
              <a:buNone/>
              <a:defRPr sz="3000"/>
            </a:lvl3pPr>
            <a:lvl4pPr lvl="3" rtl="0" algn="ctr">
              <a:spcBef>
                <a:spcPts val="0"/>
              </a:spcBef>
              <a:spcAft>
                <a:spcPts val="0"/>
              </a:spcAft>
              <a:buSzPts val="3000"/>
              <a:buNone/>
              <a:defRPr sz="3000"/>
            </a:lvl4pPr>
            <a:lvl5pPr lvl="4" rtl="0" algn="ctr">
              <a:spcBef>
                <a:spcPts val="0"/>
              </a:spcBef>
              <a:spcAft>
                <a:spcPts val="0"/>
              </a:spcAft>
              <a:buSzPts val="3000"/>
              <a:buNone/>
              <a:defRPr sz="3000"/>
            </a:lvl5pPr>
            <a:lvl6pPr lvl="5" rtl="0" algn="ctr">
              <a:spcBef>
                <a:spcPts val="0"/>
              </a:spcBef>
              <a:spcAft>
                <a:spcPts val="0"/>
              </a:spcAft>
              <a:buSzPts val="3000"/>
              <a:buNone/>
              <a:defRPr sz="3000"/>
            </a:lvl6pPr>
            <a:lvl7pPr lvl="6" rtl="0" algn="ctr">
              <a:spcBef>
                <a:spcPts val="0"/>
              </a:spcBef>
              <a:spcAft>
                <a:spcPts val="0"/>
              </a:spcAft>
              <a:buSzPts val="3000"/>
              <a:buNone/>
              <a:defRPr sz="3000"/>
            </a:lvl7pPr>
            <a:lvl8pPr lvl="7" rtl="0" algn="ctr">
              <a:spcBef>
                <a:spcPts val="0"/>
              </a:spcBef>
              <a:spcAft>
                <a:spcPts val="0"/>
              </a:spcAft>
              <a:buSzPts val="3000"/>
              <a:buNone/>
              <a:defRPr sz="3000"/>
            </a:lvl8pPr>
            <a:lvl9pPr lvl="8" rtl="0" algn="ctr">
              <a:spcBef>
                <a:spcPts val="0"/>
              </a:spcBef>
              <a:spcAft>
                <a:spcPts val="0"/>
              </a:spcAft>
              <a:buSzPts val="3000"/>
              <a:buNone/>
              <a:defRPr sz="3000"/>
            </a:lvl9pPr>
          </a:lstStyle>
          <a:p>
            <a:r>
              <a:t>xx%</a:t>
            </a: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Four Columns ">
  <p:cSld name="TITLE_ONLY_1_1_1">
    <p:spTree>
      <p:nvGrpSpPr>
        <p:cNvPr id="2274" name="Shape 2274"/>
        <p:cNvGrpSpPr/>
        <p:nvPr/>
      </p:nvGrpSpPr>
      <p:grpSpPr>
        <a:xfrm>
          <a:off x="0" y="0"/>
          <a:ext cx="0" cy="0"/>
          <a:chOff x="0" y="0"/>
          <a:chExt cx="0" cy="0"/>
        </a:xfrm>
      </p:grpSpPr>
      <p:sp>
        <p:nvSpPr>
          <p:cNvPr id="2275" name="Google Shape;2275;p82"/>
          <p:cNvSpPr/>
          <p:nvPr/>
        </p:nvSpPr>
        <p:spPr>
          <a:xfrm>
            <a:off x="-47125" y="1461825"/>
            <a:ext cx="9265200" cy="32832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6" name="Google Shape;2276;p82"/>
          <p:cNvSpPr txBox="1"/>
          <p:nvPr>
            <p:ph type="title"/>
          </p:nvPr>
        </p:nvSpPr>
        <p:spPr>
          <a:xfrm>
            <a:off x="1191600" y="445000"/>
            <a:ext cx="67608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5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277" name="Google Shape;2277;p82"/>
          <p:cNvSpPr txBox="1"/>
          <p:nvPr>
            <p:ph idx="2" type="title"/>
          </p:nvPr>
        </p:nvSpPr>
        <p:spPr>
          <a:xfrm>
            <a:off x="1896018" y="1797375"/>
            <a:ext cx="2183400" cy="4371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lt2"/>
              </a:buClr>
              <a:buSzPts val="1600"/>
              <a:buNone/>
              <a:defRPr sz="1600">
                <a:solidFill>
                  <a:schemeClr val="lt2"/>
                </a:solidFill>
              </a:defRPr>
            </a:lvl1pPr>
            <a:lvl2pPr lvl="1" rtl="0" algn="ctr">
              <a:spcBef>
                <a:spcPts val="0"/>
              </a:spcBef>
              <a:spcAft>
                <a:spcPts val="0"/>
              </a:spcAft>
              <a:buClr>
                <a:schemeClr val="lt2"/>
              </a:buClr>
              <a:buSzPts val="1400"/>
              <a:buNone/>
              <a:defRPr sz="1400">
                <a:solidFill>
                  <a:schemeClr val="lt2"/>
                </a:solidFill>
              </a:defRPr>
            </a:lvl2pPr>
            <a:lvl3pPr lvl="2" rtl="0" algn="ctr">
              <a:spcBef>
                <a:spcPts val="0"/>
              </a:spcBef>
              <a:spcAft>
                <a:spcPts val="0"/>
              </a:spcAft>
              <a:buClr>
                <a:schemeClr val="lt2"/>
              </a:buClr>
              <a:buSzPts val="1400"/>
              <a:buNone/>
              <a:defRPr sz="1400">
                <a:solidFill>
                  <a:schemeClr val="lt2"/>
                </a:solidFill>
              </a:defRPr>
            </a:lvl3pPr>
            <a:lvl4pPr lvl="3" rtl="0" algn="ctr">
              <a:spcBef>
                <a:spcPts val="0"/>
              </a:spcBef>
              <a:spcAft>
                <a:spcPts val="0"/>
              </a:spcAft>
              <a:buClr>
                <a:schemeClr val="lt2"/>
              </a:buClr>
              <a:buSzPts val="1400"/>
              <a:buNone/>
              <a:defRPr sz="1400">
                <a:solidFill>
                  <a:schemeClr val="lt2"/>
                </a:solidFill>
              </a:defRPr>
            </a:lvl4pPr>
            <a:lvl5pPr lvl="4" rtl="0" algn="ctr">
              <a:spcBef>
                <a:spcPts val="0"/>
              </a:spcBef>
              <a:spcAft>
                <a:spcPts val="0"/>
              </a:spcAft>
              <a:buClr>
                <a:schemeClr val="lt2"/>
              </a:buClr>
              <a:buSzPts val="1400"/>
              <a:buNone/>
              <a:defRPr sz="1400">
                <a:solidFill>
                  <a:schemeClr val="lt2"/>
                </a:solidFill>
              </a:defRPr>
            </a:lvl5pPr>
            <a:lvl6pPr lvl="5" rtl="0" algn="ctr">
              <a:spcBef>
                <a:spcPts val="0"/>
              </a:spcBef>
              <a:spcAft>
                <a:spcPts val="0"/>
              </a:spcAft>
              <a:buClr>
                <a:schemeClr val="lt2"/>
              </a:buClr>
              <a:buSzPts val="1400"/>
              <a:buNone/>
              <a:defRPr sz="1400">
                <a:solidFill>
                  <a:schemeClr val="lt2"/>
                </a:solidFill>
              </a:defRPr>
            </a:lvl6pPr>
            <a:lvl7pPr lvl="6" rtl="0" algn="ctr">
              <a:spcBef>
                <a:spcPts val="0"/>
              </a:spcBef>
              <a:spcAft>
                <a:spcPts val="0"/>
              </a:spcAft>
              <a:buClr>
                <a:schemeClr val="lt2"/>
              </a:buClr>
              <a:buSzPts val="1400"/>
              <a:buNone/>
              <a:defRPr sz="1400">
                <a:solidFill>
                  <a:schemeClr val="lt2"/>
                </a:solidFill>
              </a:defRPr>
            </a:lvl7pPr>
            <a:lvl8pPr lvl="7" rtl="0" algn="ctr">
              <a:spcBef>
                <a:spcPts val="0"/>
              </a:spcBef>
              <a:spcAft>
                <a:spcPts val="0"/>
              </a:spcAft>
              <a:buClr>
                <a:schemeClr val="lt2"/>
              </a:buClr>
              <a:buSzPts val="1400"/>
              <a:buNone/>
              <a:defRPr sz="1400">
                <a:solidFill>
                  <a:schemeClr val="lt2"/>
                </a:solidFill>
              </a:defRPr>
            </a:lvl8pPr>
            <a:lvl9pPr lvl="8" rtl="0" algn="ctr">
              <a:spcBef>
                <a:spcPts val="0"/>
              </a:spcBef>
              <a:spcAft>
                <a:spcPts val="0"/>
              </a:spcAft>
              <a:buClr>
                <a:schemeClr val="lt2"/>
              </a:buClr>
              <a:buSzPts val="1400"/>
              <a:buNone/>
              <a:defRPr sz="1400">
                <a:solidFill>
                  <a:schemeClr val="lt2"/>
                </a:solidFill>
              </a:defRPr>
            </a:lvl9pPr>
          </a:lstStyle>
          <a:p/>
        </p:txBody>
      </p:sp>
      <p:sp>
        <p:nvSpPr>
          <p:cNvPr id="2278" name="Google Shape;2278;p82"/>
          <p:cNvSpPr txBox="1"/>
          <p:nvPr>
            <p:ph idx="1" type="subTitle"/>
          </p:nvPr>
        </p:nvSpPr>
        <p:spPr>
          <a:xfrm>
            <a:off x="1896046" y="2158300"/>
            <a:ext cx="2183400" cy="6069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lt2"/>
              </a:buClr>
              <a:buSzPts val="1200"/>
              <a:buNone/>
              <a:defRPr sz="1200">
                <a:solidFill>
                  <a:schemeClr val="lt2"/>
                </a:solidFill>
              </a:defRPr>
            </a:lvl1pPr>
            <a:lvl2pPr lvl="1" rtl="0" algn="ctr">
              <a:lnSpc>
                <a:spcPct val="100000"/>
              </a:lnSpc>
              <a:spcBef>
                <a:spcPts val="0"/>
              </a:spcBef>
              <a:spcAft>
                <a:spcPts val="0"/>
              </a:spcAft>
              <a:buClr>
                <a:schemeClr val="lt2"/>
              </a:buClr>
              <a:buSzPts val="1200"/>
              <a:buNone/>
              <a:defRPr sz="1200">
                <a:solidFill>
                  <a:schemeClr val="lt2"/>
                </a:solidFill>
              </a:defRPr>
            </a:lvl2pPr>
            <a:lvl3pPr lvl="2" rtl="0" algn="ctr">
              <a:lnSpc>
                <a:spcPct val="100000"/>
              </a:lnSpc>
              <a:spcBef>
                <a:spcPts val="0"/>
              </a:spcBef>
              <a:spcAft>
                <a:spcPts val="0"/>
              </a:spcAft>
              <a:buClr>
                <a:schemeClr val="lt2"/>
              </a:buClr>
              <a:buSzPts val="1200"/>
              <a:buNone/>
              <a:defRPr sz="1200">
                <a:solidFill>
                  <a:schemeClr val="lt2"/>
                </a:solidFill>
              </a:defRPr>
            </a:lvl3pPr>
            <a:lvl4pPr lvl="3" rtl="0" algn="ctr">
              <a:lnSpc>
                <a:spcPct val="100000"/>
              </a:lnSpc>
              <a:spcBef>
                <a:spcPts val="0"/>
              </a:spcBef>
              <a:spcAft>
                <a:spcPts val="0"/>
              </a:spcAft>
              <a:buClr>
                <a:schemeClr val="lt2"/>
              </a:buClr>
              <a:buSzPts val="1200"/>
              <a:buNone/>
              <a:defRPr sz="1200">
                <a:solidFill>
                  <a:schemeClr val="lt2"/>
                </a:solidFill>
              </a:defRPr>
            </a:lvl4pPr>
            <a:lvl5pPr lvl="4" rtl="0" algn="ctr">
              <a:lnSpc>
                <a:spcPct val="100000"/>
              </a:lnSpc>
              <a:spcBef>
                <a:spcPts val="0"/>
              </a:spcBef>
              <a:spcAft>
                <a:spcPts val="0"/>
              </a:spcAft>
              <a:buClr>
                <a:schemeClr val="lt2"/>
              </a:buClr>
              <a:buSzPts val="1200"/>
              <a:buNone/>
              <a:defRPr sz="1200">
                <a:solidFill>
                  <a:schemeClr val="lt2"/>
                </a:solidFill>
              </a:defRPr>
            </a:lvl5pPr>
            <a:lvl6pPr lvl="5" rtl="0" algn="ctr">
              <a:lnSpc>
                <a:spcPct val="100000"/>
              </a:lnSpc>
              <a:spcBef>
                <a:spcPts val="0"/>
              </a:spcBef>
              <a:spcAft>
                <a:spcPts val="0"/>
              </a:spcAft>
              <a:buClr>
                <a:schemeClr val="lt2"/>
              </a:buClr>
              <a:buSzPts val="1200"/>
              <a:buNone/>
              <a:defRPr sz="1200">
                <a:solidFill>
                  <a:schemeClr val="lt2"/>
                </a:solidFill>
              </a:defRPr>
            </a:lvl6pPr>
            <a:lvl7pPr lvl="6" rtl="0" algn="ctr">
              <a:lnSpc>
                <a:spcPct val="100000"/>
              </a:lnSpc>
              <a:spcBef>
                <a:spcPts val="0"/>
              </a:spcBef>
              <a:spcAft>
                <a:spcPts val="0"/>
              </a:spcAft>
              <a:buClr>
                <a:schemeClr val="lt2"/>
              </a:buClr>
              <a:buSzPts val="1200"/>
              <a:buNone/>
              <a:defRPr sz="1200">
                <a:solidFill>
                  <a:schemeClr val="lt2"/>
                </a:solidFill>
              </a:defRPr>
            </a:lvl7pPr>
            <a:lvl8pPr lvl="7" rtl="0" algn="ctr">
              <a:lnSpc>
                <a:spcPct val="100000"/>
              </a:lnSpc>
              <a:spcBef>
                <a:spcPts val="0"/>
              </a:spcBef>
              <a:spcAft>
                <a:spcPts val="0"/>
              </a:spcAft>
              <a:buClr>
                <a:schemeClr val="lt2"/>
              </a:buClr>
              <a:buSzPts val="1200"/>
              <a:buNone/>
              <a:defRPr sz="1200">
                <a:solidFill>
                  <a:schemeClr val="lt2"/>
                </a:solidFill>
              </a:defRPr>
            </a:lvl8pPr>
            <a:lvl9pPr lvl="8" rtl="0" algn="ctr">
              <a:lnSpc>
                <a:spcPct val="100000"/>
              </a:lnSpc>
              <a:spcBef>
                <a:spcPts val="0"/>
              </a:spcBef>
              <a:spcAft>
                <a:spcPts val="0"/>
              </a:spcAft>
              <a:buClr>
                <a:schemeClr val="lt2"/>
              </a:buClr>
              <a:buSzPts val="1200"/>
              <a:buNone/>
              <a:defRPr sz="1200">
                <a:solidFill>
                  <a:schemeClr val="lt2"/>
                </a:solidFill>
              </a:defRPr>
            </a:lvl9pPr>
          </a:lstStyle>
          <a:p/>
        </p:txBody>
      </p:sp>
      <p:sp>
        <p:nvSpPr>
          <p:cNvPr id="2279" name="Google Shape;2279;p82"/>
          <p:cNvSpPr txBox="1"/>
          <p:nvPr>
            <p:ph idx="3" type="title"/>
          </p:nvPr>
        </p:nvSpPr>
        <p:spPr>
          <a:xfrm>
            <a:off x="5064554" y="1797375"/>
            <a:ext cx="2183400" cy="4371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lt2"/>
              </a:buClr>
              <a:buSzPts val="1600"/>
              <a:buNone/>
              <a:defRPr sz="1600">
                <a:solidFill>
                  <a:schemeClr val="lt2"/>
                </a:solidFill>
              </a:defRPr>
            </a:lvl1pPr>
            <a:lvl2pPr lvl="1" rtl="0" algn="ctr">
              <a:spcBef>
                <a:spcPts val="0"/>
              </a:spcBef>
              <a:spcAft>
                <a:spcPts val="0"/>
              </a:spcAft>
              <a:buClr>
                <a:schemeClr val="lt2"/>
              </a:buClr>
              <a:buSzPts val="1400"/>
              <a:buNone/>
              <a:defRPr sz="1400">
                <a:solidFill>
                  <a:schemeClr val="lt2"/>
                </a:solidFill>
              </a:defRPr>
            </a:lvl2pPr>
            <a:lvl3pPr lvl="2" rtl="0" algn="ctr">
              <a:spcBef>
                <a:spcPts val="0"/>
              </a:spcBef>
              <a:spcAft>
                <a:spcPts val="0"/>
              </a:spcAft>
              <a:buClr>
                <a:schemeClr val="lt2"/>
              </a:buClr>
              <a:buSzPts val="1400"/>
              <a:buNone/>
              <a:defRPr sz="1400">
                <a:solidFill>
                  <a:schemeClr val="lt2"/>
                </a:solidFill>
              </a:defRPr>
            </a:lvl3pPr>
            <a:lvl4pPr lvl="3" rtl="0" algn="ctr">
              <a:spcBef>
                <a:spcPts val="0"/>
              </a:spcBef>
              <a:spcAft>
                <a:spcPts val="0"/>
              </a:spcAft>
              <a:buClr>
                <a:schemeClr val="lt2"/>
              </a:buClr>
              <a:buSzPts val="1400"/>
              <a:buNone/>
              <a:defRPr sz="1400">
                <a:solidFill>
                  <a:schemeClr val="lt2"/>
                </a:solidFill>
              </a:defRPr>
            </a:lvl4pPr>
            <a:lvl5pPr lvl="4" rtl="0" algn="ctr">
              <a:spcBef>
                <a:spcPts val="0"/>
              </a:spcBef>
              <a:spcAft>
                <a:spcPts val="0"/>
              </a:spcAft>
              <a:buClr>
                <a:schemeClr val="lt2"/>
              </a:buClr>
              <a:buSzPts val="1400"/>
              <a:buNone/>
              <a:defRPr sz="1400">
                <a:solidFill>
                  <a:schemeClr val="lt2"/>
                </a:solidFill>
              </a:defRPr>
            </a:lvl5pPr>
            <a:lvl6pPr lvl="5" rtl="0" algn="ctr">
              <a:spcBef>
                <a:spcPts val="0"/>
              </a:spcBef>
              <a:spcAft>
                <a:spcPts val="0"/>
              </a:spcAft>
              <a:buClr>
                <a:schemeClr val="lt2"/>
              </a:buClr>
              <a:buSzPts val="1400"/>
              <a:buNone/>
              <a:defRPr sz="1400">
                <a:solidFill>
                  <a:schemeClr val="lt2"/>
                </a:solidFill>
              </a:defRPr>
            </a:lvl6pPr>
            <a:lvl7pPr lvl="6" rtl="0" algn="ctr">
              <a:spcBef>
                <a:spcPts val="0"/>
              </a:spcBef>
              <a:spcAft>
                <a:spcPts val="0"/>
              </a:spcAft>
              <a:buClr>
                <a:schemeClr val="lt2"/>
              </a:buClr>
              <a:buSzPts val="1400"/>
              <a:buNone/>
              <a:defRPr sz="1400">
                <a:solidFill>
                  <a:schemeClr val="lt2"/>
                </a:solidFill>
              </a:defRPr>
            </a:lvl7pPr>
            <a:lvl8pPr lvl="7" rtl="0" algn="ctr">
              <a:spcBef>
                <a:spcPts val="0"/>
              </a:spcBef>
              <a:spcAft>
                <a:spcPts val="0"/>
              </a:spcAft>
              <a:buClr>
                <a:schemeClr val="lt2"/>
              </a:buClr>
              <a:buSzPts val="1400"/>
              <a:buNone/>
              <a:defRPr sz="1400">
                <a:solidFill>
                  <a:schemeClr val="lt2"/>
                </a:solidFill>
              </a:defRPr>
            </a:lvl8pPr>
            <a:lvl9pPr lvl="8" rtl="0" algn="ctr">
              <a:spcBef>
                <a:spcPts val="0"/>
              </a:spcBef>
              <a:spcAft>
                <a:spcPts val="0"/>
              </a:spcAft>
              <a:buClr>
                <a:schemeClr val="lt2"/>
              </a:buClr>
              <a:buSzPts val="1400"/>
              <a:buNone/>
              <a:defRPr sz="1400">
                <a:solidFill>
                  <a:schemeClr val="lt2"/>
                </a:solidFill>
              </a:defRPr>
            </a:lvl9pPr>
          </a:lstStyle>
          <a:p/>
        </p:txBody>
      </p:sp>
      <p:sp>
        <p:nvSpPr>
          <p:cNvPr id="2280" name="Google Shape;2280;p82"/>
          <p:cNvSpPr txBox="1"/>
          <p:nvPr>
            <p:ph idx="4" type="subTitle"/>
          </p:nvPr>
        </p:nvSpPr>
        <p:spPr>
          <a:xfrm>
            <a:off x="5064582" y="2158300"/>
            <a:ext cx="2183400" cy="6069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lt2"/>
              </a:buClr>
              <a:buSzPts val="1200"/>
              <a:buNone/>
              <a:defRPr sz="1200">
                <a:solidFill>
                  <a:schemeClr val="lt2"/>
                </a:solidFill>
              </a:defRPr>
            </a:lvl1pPr>
            <a:lvl2pPr lvl="1" rtl="0" algn="ctr">
              <a:lnSpc>
                <a:spcPct val="100000"/>
              </a:lnSpc>
              <a:spcBef>
                <a:spcPts val="0"/>
              </a:spcBef>
              <a:spcAft>
                <a:spcPts val="0"/>
              </a:spcAft>
              <a:buClr>
                <a:schemeClr val="lt2"/>
              </a:buClr>
              <a:buSzPts val="1200"/>
              <a:buNone/>
              <a:defRPr sz="1200">
                <a:solidFill>
                  <a:schemeClr val="lt2"/>
                </a:solidFill>
              </a:defRPr>
            </a:lvl2pPr>
            <a:lvl3pPr lvl="2" rtl="0" algn="ctr">
              <a:lnSpc>
                <a:spcPct val="100000"/>
              </a:lnSpc>
              <a:spcBef>
                <a:spcPts val="0"/>
              </a:spcBef>
              <a:spcAft>
                <a:spcPts val="0"/>
              </a:spcAft>
              <a:buClr>
                <a:schemeClr val="lt2"/>
              </a:buClr>
              <a:buSzPts val="1200"/>
              <a:buNone/>
              <a:defRPr sz="1200">
                <a:solidFill>
                  <a:schemeClr val="lt2"/>
                </a:solidFill>
              </a:defRPr>
            </a:lvl3pPr>
            <a:lvl4pPr lvl="3" rtl="0" algn="ctr">
              <a:lnSpc>
                <a:spcPct val="100000"/>
              </a:lnSpc>
              <a:spcBef>
                <a:spcPts val="0"/>
              </a:spcBef>
              <a:spcAft>
                <a:spcPts val="0"/>
              </a:spcAft>
              <a:buClr>
                <a:schemeClr val="lt2"/>
              </a:buClr>
              <a:buSzPts val="1200"/>
              <a:buNone/>
              <a:defRPr sz="1200">
                <a:solidFill>
                  <a:schemeClr val="lt2"/>
                </a:solidFill>
              </a:defRPr>
            </a:lvl4pPr>
            <a:lvl5pPr lvl="4" rtl="0" algn="ctr">
              <a:lnSpc>
                <a:spcPct val="100000"/>
              </a:lnSpc>
              <a:spcBef>
                <a:spcPts val="0"/>
              </a:spcBef>
              <a:spcAft>
                <a:spcPts val="0"/>
              </a:spcAft>
              <a:buClr>
                <a:schemeClr val="lt2"/>
              </a:buClr>
              <a:buSzPts val="1200"/>
              <a:buNone/>
              <a:defRPr sz="1200">
                <a:solidFill>
                  <a:schemeClr val="lt2"/>
                </a:solidFill>
              </a:defRPr>
            </a:lvl5pPr>
            <a:lvl6pPr lvl="5" rtl="0" algn="ctr">
              <a:lnSpc>
                <a:spcPct val="100000"/>
              </a:lnSpc>
              <a:spcBef>
                <a:spcPts val="0"/>
              </a:spcBef>
              <a:spcAft>
                <a:spcPts val="0"/>
              </a:spcAft>
              <a:buClr>
                <a:schemeClr val="lt2"/>
              </a:buClr>
              <a:buSzPts val="1200"/>
              <a:buNone/>
              <a:defRPr sz="1200">
                <a:solidFill>
                  <a:schemeClr val="lt2"/>
                </a:solidFill>
              </a:defRPr>
            </a:lvl6pPr>
            <a:lvl7pPr lvl="6" rtl="0" algn="ctr">
              <a:lnSpc>
                <a:spcPct val="100000"/>
              </a:lnSpc>
              <a:spcBef>
                <a:spcPts val="0"/>
              </a:spcBef>
              <a:spcAft>
                <a:spcPts val="0"/>
              </a:spcAft>
              <a:buClr>
                <a:schemeClr val="lt2"/>
              </a:buClr>
              <a:buSzPts val="1200"/>
              <a:buNone/>
              <a:defRPr sz="1200">
                <a:solidFill>
                  <a:schemeClr val="lt2"/>
                </a:solidFill>
              </a:defRPr>
            </a:lvl7pPr>
            <a:lvl8pPr lvl="7" rtl="0" algn="ctr">
              <a:lnSpc>
                <a:spcPct val="100000"/>
              </a:lnSpc>
              <a:spcBef>
                <a:spcPts val="0"/>
              </a:spcBef>
              <a:spcAft>
                <a:spcPts val="0"/>
              </a:spcAft>
              <a:buClr>
                <a:schemeClr val="lt2"/>
              </a:buClr>
              <a:buSzPts val="1200"/>
              <a:buNone/>
              <a:defRPr sz="1200">
                <a:solidFill>
                  <a:schemeClr val="lt2"/>
                </a:solidFill>
              </a:defRPr>
            </a:lvl8pPr>
            <a:lvl9pPr lvl="8" rtl="0" algn="ctr">
              <a:lnSpc>
                <a:spcPct val="100000"/>
              </a:lnSpc>
              <a:spcBef>
                <a:spcPts val="0"/>
              </a:spcBef>
              <a:spcAft>
                <a:spcPts val="0"/>
              </a:spcAft>
              <a:buClr>
                <a:schemeClr val="lt2"/>
              </a:buClr>
              <a:buSzPts val="1200"/>
              <a:buNone/>
              <a:defRPr sz="1200">
                <a:solidFill>
                  <a:schemeClr val="lt2"/>
                </a:solidFill>
              </a:defRPr>
            </a:lvl9pPr>
          </a:lstStyle>
          <a:p/>
        </p:txBody>
      </p:sp>
      <p:sp>
        <p:nvSpPr>
          <p:cNvPr id="2281" name="Google Shape;2281;p82"/>
          <p:cNvSpPr txBox="1"/>
          <p:nvPr>
            <p:ph idx="5" type="title"/>
          </p:nvPr>
        </p:nvSpPr>
        <p:spPr>
          <a:xfrm>
            <a:off x="1896018" y="3269475"/>
            <a:ext cx="2183400" cy="4371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lt2"/>
              </a:buClr>
              <a:buSzPts val="1600"/>
              <a:buNone/>
              <a:defRPr sz="1600">
                <a:solidFill>
                  <a:schemeClr val="lt2"/>
                </a:solidFill>
              </a:defRPr>
            </a:lvl1pPr>
            <a:lvl2pPr lvl="1" rtl="0" algn="ctr">
              <a:spcBef>
                <a:spcPts val="0"/>
              </a:spcBef>
              <a:spcAft>
                <a:spcPts val="0"/>
              </a:spcAft>
              <a:buClr>
                <a:schemeClr val="lt2"/>
              </a:buClr>
              <a:buSzPts val="1400"/>
              <a:buNone/>
              <a:defRPr sz="1400">
                <a:solidFill>
                  <a:schemeClr val="lt2"/>
                </a:solidFill>
              </a:defRPr>
            </a:lvl2pPr>
            <a:lvl3pPr lvl="2" rtl="0" algn="ctr">
              <a:spcBef>
                <a:spcPts val="0"/>
              </a:spcBef>
              <a:spcAft>
                <a:spcPts val="0"/>
              </a:spcAft>
              <a:buClr>
                <a:schemeClr val="lt2"/>
              </a:buClr>
              <a:buSzPts val="1400"/>
              <a:buNone/>
              <a:defRPr sz="1400">
                <a:solidFill>
                  <a:schemeClr val="lt2"/>
                </a:solidFill>
              </a:defRPr>
            </a:lvl3pPr>
            <a:lvl4pPr lvl="3" rtl="0" algn="ctr">
              <a:spcBef>
                <a:spcPts val="0"/>
              </a:spcBef>
              <a:spcAft>
                <a:spcPts val="0"/>
              </a:spcAft>
              <a:buClr>
                <a:schemeClr val="lt2"/>
              </a:buClr>
              <a:buSzPts val="1400"/>
              <a:buNone/>
              <a:defRPr sz="1400">
                <a:solidFill>
                  <a:schemeClr val="lt2"/>
                </a:solidFill>
              </a:defRPr>
            </a:lvl4pPr>
            <a:lvl5pPr lvl="4" rtl="0" algn="ctr">
              <a:spcBef>
                <a:spcPts val="0"/>
              </a:spcBef>
              <a:spcAft>
                <a:spcPts val="0"/>
              </a:spcAft>
              <a:buClr>
                <a:schemeClr val="lt2"/>
              </a:buClr>
              <a:buSzPts val="1400"/>
              <a:buNone/>
              <a:defRPr sz="1400">
                <a:solidFill>
                  <a:schemeClr val="lt2"/>
                </a:solidFill>
              </a:defRPr>
            </a:lvl5pPr>
            <a:lvl6pPr lvl="5" rtl="0" algn="ctr">
              <a:spcBef>
                <a:spcPts val="0"/>
              </a:spcBef>
              <a:spcAft>
                <a:spcPts val="0"/>
              </a:spcAft>
              <a:buClr>
                <a:schemeClr val="lt2"/>
              </a:buClr>
              <a:buSzPts val="1400"/>
              <a:buNone/>
              <a:defRPr sz="1400">
                <a:solidFill>
                  <a:schemeClr val="lt2"/>
                </a:solidFill>
              </a:defRPr>
            </a:lvl6pPr>
            <a:lvl7pPr lvl="6" rtl="0" algn="ctr">
              <a:spcBef>
                <a:spcPts val="0"/>
              </a:spcBef>
              <a:spcAft>
                <a:spcPts val="0"/>
              </a:spcAft>
              <a:buClr>
                <a:schemeClr val="lt2"/>
              </a:buClr>
              <a:buSzPts val="1400"/>
              <a:buNone/>
              <a:defRPr sz="1400">
                <a:solidFill>
                  <a:schemeClr val="lt2"/>
                </a:solidFill>
              </a:defRPr>
            </a:lvl7pPr>
            <a:lvl8pPr lvl="7" rtl="0" algn="ctr">
              <a:spcBef>
                <a:spcPts val="0"/>
              </a:spcBef>
              <a:spcAft>
                <a:spcPts val="0"/>
              </a:spcAft>
              <a:buClr>
                <a:schemeClr val="lt2"/>
              </a:buClr>
              <a:buSzPts val="1400"/>
              <a:buNone/>
              <a:defRPr sz="1400">
                <a:solidFill>
                  <a:schemeClr val="lt2"/>
                </a:solidFill>
              </a:defRPr>
            </a:lvl8pPr>
            <a:lvl9pPr lvl="8" rtl="0" algn="ctr">
              <a:spcBef>
                <a:spcPts val="0"/>
              </a:spcBef>
              <a:spcAft>
                <a:spcPts val="0"/>
              </a:spcAft>
              <a:buClr>
                <a:schemeClr val="lt2"/>
              </a:buClr>
              <a:buSzPts val="1400"/>
              <a:buNone/>
              <a:defRPr sz="1400">
                <a:solidFill>
                  <a:schemeClr val="lt2"/>
                </a:solidFill>
              </a:defRPr>
            </a:lvl9pPr>
          </a:lstStyle>
          <a:p/>
        </p:txBody>
      </p:sp>
      <p:sp>
        <p:nvSpPr>
          <p:cNvPr id="2282" name="Google Shape;2282;p82"/>
          <p:cNvSpPr txBox="1"/>
          <p:nvPr>
            <p:ph idx="6" type="subTitle"/>
          </p:nvPr>
        </p:nvSpPr>
        <p:spPr>
          <a:xfrm>
            <a:off x="1896046" y="3630400"/>
            <a:ext cx="2183400" cy="6069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lt2"/>
              </a:buClr>
              <a:buSzPts val="1200"/>
              <a:buNone/>
              <a:defRPr sz="1200">
                <a:solidFill>
                  <a:schemeClr val="lt2"/>
                </a:solidFill>
              </a:defRPr>
            </a:lvl1pPr>
            <a:lvl2pPr lvl="1" rtl="0" algn="ctr">
              <a:lnSpc>
                <a:spcPct val="100000"/>
              </a:lnSpc>
              <a:spcBef>
                <a:spcPts val="0"/>
              </a:spcBef>
              <a:spcAft>
                <a:spcPts val="0"/>
              </a:spcAft>
              <a:buClr>
                <a:schemeClr val="lt2"/>
              </a:buClr>
              <a:buSzPts val="1200"/>
              <a:buNone/>
              <a:defRPr sz="1200">
                <a:solidFill>
                  <a:schemeClr val="lt2"/>
                </a:solidFill>
              </a:defRPr>
            </a:lvl2pPr>
            <a:lvl3pPr lvl="2" rtl="0" algn="ctr">
              <a:lnSpc>
                <a:spcPct val="100000"/>
              </a:lnSpc>
              <a:spcBef>
                <a:spcPts val="0"/>
              </a:spcBef>
              <a:spcAft>
                <a:spcPts val="0"/>
              </a:spcAft>
              <a:buClr>
                <a:schemeClr val="lt2"/>
              </a:buClr>
              <a:buSzPts val="1200"/>
              <a:buNone/>
              <a:defRPr sz="1200">
                <a:solidFill>
                  <a:schemeClr val="lt2"/>
                </a:solidFill>
              </a:defRPr>
            </a:lvl3pPr>
            <a:lvl4pPr lvl="3" rtl="0" algn="ctr">
              <a:lnSpc>
                <a:spcPct val="100000"/>
              </a:lnSpc>
              <a:spcBef>
                <a:spcPts val="0"/>
              </a:spcBef>
              <a:spcAft>
                <a:spcPts val="0"/>
              </a:spcAft>
              <a:buClr>
                <a:schemeClr val="lt2"/>
              </a:buClr>
              <a:buSzPts val="1200"/>
              <a:buNone/>
              <a:defRPr sz="1200">
                <a:solidFill>
                  <a:schemeClr val="lt2"/>
                </a:solidFill>
              </a:defRPr>
            </a:lvl4pPr>
            <a:lvl5pPr lvl="4" rtl="0" algn="ctr">
              <a:lnSpc>
                <a:spcPct val="100000"/>
              </a:lnSpc>
              <a:spcBef>
                <a:spcPts val="0"/>
              </a:spcBef>
              <a:spcAft>
                <a:spcPts val="0"/>
              </a:spcAft>
              <a:buClr>
                <a:schemeClr val="lt2"/>
              </a:buClr>
              <a:buSzPts val="1200"/>
              <a:buNone/>
              <a:defRPr sz="1200">
                <a:solidFill>
                  <a:schemeClr val="lt2"/>
                </a:solidFill>
              </a:defRPr>
            </a:lvl5pPr>
            <a:lvl6pPr lvl="5" rtl="0" algn="ctr">
              <a:lnSpc>
                <a:spcPct val="100000"/>
              </a:lnSpc>
              <a:spcBef>
                <a:spcPts val="0"/>
              </a:spcBef>
              <a:spcAft>
                <a:spcPts val="0"/>
              </a:spcAft>
              <a:buClr>
                <a:schemeClr val="lt2"/>
              </a:buClr>
              <a:buSzPts val="1200"/>
              <a:buNone/>
              <a:defRPr sz="1200">
                <a:solidFill>
                  <a:schemeClr val="lt2"/>
                </a:solidFill>
              </a:defRPr>
            </a:lvl6pPr>
            <a:lvl7pPr lvl="6" rtl="0" algn="ctr">
              <a:lnSpc>
                <a:spcPct val="100000"/>
              </a:lnSpc>
              <a:spcBef>
                <a:spcPts val="0"/>
              </a:spcBef>
              <a:spcAft>
                <a:spcPts val="0"/>
              </a:spcAft>
              <a:buClr>
                <a:schemeClr val="lt2"/>
              </a:buClr>
              <a:buSzPts val="1200"/>
              <a:buNone/>
              <a:defRPr sz="1200">
                <a:solidFill>
                  <a:schemeClr val="lt2"/>
                </a:solidFill>
              </a:defRPr>
            </a:lvl7pPr>
            <a:lvl8pPr lvl="7" rtl="0" algn="ctr">
              <a:lnSpc>
                <a:spcPct val="100000"/>
              </a:lnSpc>
              <a:spcBef>
                <a:spcPts val="0"/>
              </a:spcBef>
              <a:spcAft>
                <a:spcPts val="0"/>
              </a:spcAft>
              <a:buClr>
                <a:schemeClr val="lt2"/>
              </a:buClr>
              <a:buSzPts val="1200"/>
              <a:buNone/>
              <a:defRPr sz="1200">
                <a:solidFill>
                  <a:schemeClr val="lt2"/>
                </a:solidFill>
              </a:defRPr>
            </a:lvl8pPr>
            <a:lvl9pPr lvl="8" rtl="0" algn="ctr">
              <a:lnSpc>
                <a:spcPct val="100000"/>
              </a:lnSpc>
              <a:spcBef>
                <a:spcPts val="0"/>
              </a:spcBef>
              <a:spcAft>
                <a:spcPts val="0"/>
              </a:spcAft>
              <a:buClr>
                <a:schemeClr val="lt2"/>
              </a:buClr>
              <a:buSzPts val="1200"/>
              <a:buNone/>
              <a:defRPr sz="1200">
                <a:solidFill>
                  <a:schemeClr val="lt2"/>
                </a:solidFill>
              </a:defRPr>
            </a:lvl9pPr>
          </a:lstStyle>
          <a:p/>
        </p:txBody>
      </p:sp>
      <p:sp>
        <p:nvSpPr>
          <p:cNvPr id="2283" name="Google Shape;2283;p82"/>
          <p:cNvSpPr txBox="1"/>
          <p:nvPr>
            <p:ph idx="7" type="title"/>
          </p:nvPr>
        </p:nvSpPr>
        <p:spPr>
          <a:xfrm>
            <a:off x="5064554" y="3269475"/>
            <a:ext cx="2183400" cy="4371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lt2"/>
              </a:buClr>
              <a:buSzPts val="1600"/>
              <a:buNone/>
              <a:defRPr sz="1600">
                <a:solidFill>
                  <a:schemeClr val="lt2"/>
                </a:solidFill>
              </a:defRPr>
            </a:lvl1pPr>
            <a:lvl2pPr lvl="1" rtl="0" algn="ctr">
              <a:spcBef>
                <a:spcPts val="0"/>
              </a:spcBef>
              <a:spcAft>
                <a:spcPts val="0"/>
              </a:spcAft>
              <a:buClr>
                <a:schemeClr val="lt2"/>
              </a:buClr>
              <a:buSzPts val="1400"/>
              <a:buNone/>
              <a:defRPr sz="1400">
                <a:solidFill>
                  <a:schemeClr val="lt2"/>
                </a:solidFill>
              </a:defRPr>
            </a:lvl2pPr>
            <a:lvl3pPr lvl="2" rtl="0" algn="ctr">
              <a:spcBef>
                <a:spcPts val="0"/>
              </a:spcBef>
              <a:spcAft>
                <a:spcPts val="0"/>
              </a:spcAft>
              <a:buClr>
                <a:schemeClr val="lt2"/>
              </a:buClr>
              <a:buSzPts val="1400"/>
              <a:buNone/>
              <a:defRPr sz="1400">
                <a:solidFill>
                  <a:schemeClr val="lt2"/>
                </a:solidFill>
              </a:defRPr>
            </a:lvl3pPr>
            <a:lvl4pPr lvl="3" rtl="0" algn="ctr">
              <a:spcBef>
                <a:spcPts val="0"/>
              </a:spcBef>
              <a:spcAft>
                <a:spcPts val="0"/>
              </a:spcAft>
              <a:buClr>
                <a:schemeClr val="lt2"/>
              </a:buClr>
              <a:buSzPts val="1400"/>
              <a:buNone/>
              <a:defRPr sz="1400">
                <a:solidFill>
                  <a:schemeClr val="lt2"/>
                </a:solidFill>
              </a:defRPr>
            </a:lvl4pPr>
            <a:lvl5pPr lvl="4" rtl="0" algn="ctr">
              <a:spcBef>
                <a:spcPts val="0"/>
              </a:spcBef>
              <a:spcAft>
                <a:spcPts val="0"/>
              </a:spcAft>
              <a:buClr>
                <a:schemeClr val="lt2"/>
              </a:buClr>
              <a:buSzPts val="1400"/>
              <a:buNone/>
              <a:defRPr sz="1400">
                <a:solidFill>
                  <a:schemeClr val="lt2"/>
                </a:solidFill>
              </a:defRPr>
            </a:lvl5pPr>
            <a:lvl6pPr lvl="5" rtl="0" algn="ctr">
              <a:spcBef>
                <a:spcPts val="0"/>
              </a:spcBef>
              <a:spcAft>
                <a:spcPts val="0"/>
              </a:spcAft>
              <a:buClr>
                <a:schemeClr val="lt2"/>
              </a:buClr>
              <a:buSzPts val="1400"/>
              <a:buNone/>
              <a:defRPr sz="1400">
                <a:solidFill>
                  <a:schemeClr val="lt2"/>
                </a:solidFill>
              </a:defRPr>
            </a:lvl6pPr>
            <a:lvl7pPr lvl="6" rtl="0" algn="ctr">
              <a:spcBef>
                <a:spcPts val="0"/>
              </a:spcBef>
              <a:spcAft>
                <a:spcPts val="0"/>
              </a:spcAft>
              <a:buClr>
                <a:schemeClr val="lt2"/>
              </a:buClr>
              <a:buSzPts val="1400"/>
              <a:buNone/>
              <a:defRPr sz="1400">
                <a:solidFill>
                  <a:schemeClr val="lt2"/>
                </a:solidFill>
              </a:defRPr>
            </a:lvl7pPr>
            <a:lvl8pPr lvl="7" rtl="0" algn="ctr">
              <a:spcBef>
                <a:spcPts val="0"/>
              </a:spcBef>
              <a:spcAft>
                <a:spcPts val="0"/>
              </a:spcAft>
              <a:buClr>
                <a:schemeClr val="lt2"/>
              </a:buClr>
              <a:buSzPts val="1400"/>
              <a:buNone/>
              <a:defRPr sz="1400">
                <a:solidFill>
                  <a:schemeClr val="lt2"/>
                </a:solidFill>
              </a:defRPr>
            </a:lvl8pPr>
            <a:lvl9pPr lvl="8" rtl="0" algn="ctr">
              <a:spcBef>
                <a:spcPts val="0"/>
              </a:spcBef>
              <a:spcAft>
                <a:spcPts val="0"/>
              </a:spcAft>
              <a:buClr>
                <a:schemeClr val="lt2"/>
              </a:buClr>
              <a:buSzPts val="1400"/>
              <a:buNone/>
              <a:defRPr sz="1400">
                <a:solidFill>
                  <a:schemeClr val="lt2"/>
                </a:solidFill>
              </a:defRPr>
            </a:lvl9pPr>
          </a:lstStyle>
          <a:p/>
        </p:txBody>
      </p:sp>
      <p:sp>
        <p:nvSpPr>
          <p:cNvPr id="2284" name="Google Shape;2284;p82"/>
          <p:cNvSpPr txBox="1"/>
          <p:nvPr>
            <p:ph idx="8" type="subTitle"/>
          </p:nvPr>
        </p:nvSpPr>
        <p:spPr>
          <a:xfrm>
            <a:off x="5064582" y="3630400"/>
            <a:ext cx="2183400" cy="6069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lt2"/>
              </a:buClr>
              <a:buSzPts val="1200"/>
              <a:buNone/>
              <a:defRPr sz="1200">
                <a:solidFill>
                  <a:schemeClr val="lt2"/>
                </a:solidFill>
              </a:defRPr>
            </a:lvl1pPr>
            <a:lvl2pPr lvl="1" rtl="0" algn="ctr">
              <a:lnSpc>
                <a:spcPct val="100000"/>
              </a:lnSpc>
              <a:spcBef>
                <a:spcPts val="0"/>
              </a:spcBef>
              <a:spcAft>
                <a:spcPts val="0"/>
              </a:spcAft>
              <a:buClr>
                <a:schemeClr val="lt2"/>
              </a:buClr>
              <a:buSzPts val="1200"/>
              <a:buNone/>
              <a:defRPr sz="1200">
                <a:solidFill>
                  <a:schemeClr val="lt2"/>
                </a:solidFill>
              </a:defRPr>
            </a:lvl2pPr>
            <a:lvl3pPr lvl="2" rtl="0" algn="ctr">
              <a:lnSpc>
                <a:spcPct val="100000"/>
              </a:lnSpc>
              <a:spcBef>
                <a:spcPts val="0"/>
              </a:spcBef>
              <a:spcAft>
                <a:spcPts val="0"/>
              </a:spcAft>
              <a:buClr>
                <a:schemeClr val="lt2"/>
              </a:buClr>
              <a:buSzPts val="1200"/>
              <a:buNone/>
              <a:defRPr sz="1200">
                <a:solidFill>
                  <a:schemeClr val="lt2"/>
                </a:solidFill>
              </a:defRPr>
            </a:lvl3pPr>
            <a:lvl4pPr lvl="3" rtl="0" algn="ctr">
              <a:lnSpc>
                <a:spcPct val="100000"/>
              </a:lnSpc>
              <a:spcBef>
                <a:spcPts val="0"/>
              </a:spcBef>
              <a:spcAft>
                <a:spcPts val="0"/>
              </a:spcAft>
              <a:buClr>
                <a:schemeClr val="lt2"/>
              </a:buClr>
              <a:buSzPts val="1200"/>
              <a:buNone/>
              <a:defRPr sz="1200">
                <a:solidFill>
                  <a:schemeClr val="lt2"/>
                </a:solidFill>
              </a:defRPr>
            </a:lvl4pPr>
            <a:lvl5pPr lvl="4" rtl="0" algn="ctr">
              <a:lnSpc>
                <a:spcPct val="100000"/>
              </a:lnSpc>
              <a:spcBef>
                <a:spcPts val="0"/>
              </a:spcBef>
              <a:spcAft>
                <a:spcPts val="0"/>
              </a:spcAft>
              <a:buClr>
                <a:schemeClr val="lt2"/>
              </a:buClr>
              <a:buSzPts val="1200"/>
              <a:buNone/>
              <a:defRPr sz="1200">
                <a:solidFill>
                  <a:schemeClr val="lt2"/>
                </a:solidFill>
              </a:defRPr>
            </a:lvl5pPr>
            <a:lvl6pPr lvl="5" rtl="0" algn="ctr">
              <a:lnSpc>
                <a:spcPct val="100000"/>
              </a:lnSpc>
              <a:spcBef>
                <a:spcPts val="0"/>
              </a:spcBef>
              <a:spcAft>
                <a:spcPts val="0"/>
              </a:spcAft>
              <a:buClr>
                <a:schemeClr val="lt2"/>
              </a:buClr>
              <a:buSzPts val="1200"/>
              <a:buNone/>
              <a:defRPr sz="1200">
                <a:solidFill>
                  <a:schemeClr val="lt2"/>
                </a:solidFill>
              </a:defRPr>
            </a:lvl6pPr>
            <a:lvl7pPr lvl="6" rtl="0" algn="ctr">
              <a:lnSpc>
                <a:spcPct val="100000"/>
              </a:lnSpc>
              <a:spcBef>
                <a:spcPts val="0"/>
              </a:spcBef>
              <a:spcAft>
                <a:spcPts val="0"/>
              </a:spcAft>
              <a:buClr>
                <a:schemeClr val="lt2"/>
              </a:buClr>
              <a:buSzPts val="1200"/>
              <a:buNone/>
              <a:defRPr sz="1200">
                <a:solidFill>
                  <a:schemeClr val="lt2"/>
                </a:solidFill>
              </a:defRPr>
            </a:lvl7pPr>
            <a:lvl8pPr lvl="7" rtl="0" algn="ctr">
              <a:lnSpc>
                <a:spcPct val="100000"/>
              </a:lnSpc>
              <a:spcBef>
                <a:spcPts val="0"/>
              </a:spcBef>
              <a:spcAft>
                <a:spcPts val="0"/>
              </a:spcAft>
              <a:buClr>
                <a:schemeClr val="lt2"/>
              </a:buClr>
              <a:buSzPts val="1200"/>
              <a:buNone/>
              <a:defRPr sz="1200">
                <a:solidFill>
                  <a:schemeClr val="lt2"/>
                </a:solidFill>
              </a:defRPr>
            </a:lvl8pPr>
            <a:lvl9pPr lvl="8" rtl="0" algn="ctr">
              <a:lnSpc>
                <a:spcPct val="100000"/>
              </a:lnSpc>
              <a:spcBef>
                <a:spcPts val="0"/>
              </a:spcBef>
              <a:spcAft>
                <a:spcPts val="0"/>
              </a:spcAft>
              <a:buClr>
                <a:schemeClr val="lt2"/>
              </a:buClr>
              <a:buSzPts val="1200"/>
              <a:buNone/>
              <a:defRPr sz="1200">
                <a:solidFill>
                  <a:schemeClr val="lt2"/>
                </a:solidFill>
              </a:defRPr>
            </a:lvl9pPr>
          </a:lstStyle>
          <a:p/>
        </p:txBody>
      </p:sp>
      <p:grpSp>
        <p:nvGrpSpPr>
          <p:cNvPr id="2285" name="Google Shape;2285;p82"/>
          <p:cNvGrpSpPr/>
          <p:nvPr/>
        </p:nvGrpSpPr>
        <p:grpSpPr>
          <a:xfrm>
            <a:off x="54976" y="4790318"/>
            <a:ext cx="5173381" cy="298315"/>
            <a:chOff x="60675" y="4631750"/>
            <a:chExt cx="5865511" cy="338226"/>
          </a:xfrm>
        </p:grpSpPr>
        <p:sp>
          <p:nvSpPr>
            <p:cNvPr id="2286" name="Google Shape;2286;p82"/>
            <p:cNvSpPr/>
            <p:nvPr/>
          </p:nvSpPr>
          <p:spPr>
            <a:xfrm>
              <a:off x="60675" y="4845000"/>
              <a:ext cx="129975" cy="124976"/>
            </a:xfrm>
            <a:custGeom>
              <a:rect b="b" l="l" r="r" t="t"/>
              <a:pathLst>
                <a:path extrusionOk="0" h="3075" w="3198">
                  <a:moveTo>
                    <a:pt x="1660" y="1"/>
                  </a:moveTo>
                  <a:cubicBezTo>
                    <a:pt x="1037" y="1"/>
                    <a:pt x="476" y="375"/>
                    <a:pt x="239" y="950"/>
                  </a:cubicBezTo>
                  <a:cubicBezTo>
                    <a:pt x="1" y="1524"/>
                    <a:pt x="132" y="2185"/>
                    <a:pt x="572" y="2624"/>
                  </a:cubicBezTo>
                  <a:cubicBezTo>
                    <a:pt x="867" y="2919"/>
                    <a:pt x="1260" y="3075"/>
                    <a:pt x="1660" y="3075"/>
                  </a:cubicBezTo>
                  <a:cubicBezTo>
                    <a:pt x="1858" y="3075"/>
                    <a:pt x="2057" y="3037"/>
                    <a:pt x="2247" y="2958"/>
                  </a:cubicBezTo>
                  <a:cubicBezTo>
                    <a:pt x="2822" y="2720"/>
                    <a:pt x="3197" y="2159"/>
                    <a:pt x="3197" y="1538"/>
                  </a:cubicBezTo>
                  <a:cubicBezTo>
                    <a:pt x="3197" y="688"/>
                    <a:pt x="2508" y="1"/>
                    <a:pt x="1660" y="1"/>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7" name="Google Shape;2287;p82"/>
            <p:cNvSpPr/>
            <p:nvPr/>
          </p:nvSpPr>
          <p:spPr>
            <a:xfrm>
              <a:off x="351270" y="4845000"/>
              <a:ext cx="129934" cy="124976"/>
            </a:xfrm>
            <a:custGeom>
              <a:rect b="b" l="l" r="r" t="t"/>
              <a:pathLst>
                <a:path extrusionOk="0" h="3075" w="3197">
                  <a:moveTo>
                    <a:pt x="1658" y="1"/>
                  </a:moveTo>
                  <a:cubicBezTo>
                    <a:pt x="1037" y="1"/>
                    <a:pt x="476" y="375"/>
                    <a:pt x="237" y="950"/>
                  </a:cubicBezTo>
                  <a:cubicBezTo>
                    <a:pt x="0" y="1524"/>
                    <a:pt x="131" y="2185"/>
                    <a:pt x="571" y="2624"/>
                  </a:cubicBezTo>
                  <a:cubicBezTo>
                    <a:pt x="866" y="2919"/>
                    <a:pt x="1260" y="3075"/>
                    <a:pt x="1660" y="3075"/>
                  </a:cubicBezTo>
                  <a:cubicBezTo>
                    <a:pt x="1858" y="3075"/>
                    <a:pt x="2057" y="3037"/>
                    <a:pt x="2247" y="2958"/>
                  </a:cubicBezTo>
                  <a:cubicBezTo>
                    <a:pt x="2821" y="2720"/>
                    <a:pt x="3197" y="2159"/>
                    <a:pt x="3197" y="1538"/>
                  </a:cubicBezTo>
                  <a:cubicBezTo>
                    <a:pt x="3195" y="688"/>
                    <a:pt x="2508" y="1"/>
                    <a:pt x="1658" y="1"/>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8" name="Google Shape;2288;p82"/>
            <p:cNvSpPr/>
            <p:nvPr/>
          </p:nvSpPr>
          <p:spPr>
            <a:xfrm>
              <a:off x="641824" y="4845000"/>
              <a:ext cx="129893" cy="124976"/>
            </a:xfrm>
            <a:custGeom>
              <a:rect b="b" l="l" r="r" t="t"/>
              <a:pathLst>
                <a:path extrusionOk="0" h="3075" w="3196">
                  <a:moveTo>
                    <a:pt x="1659" y="1"/>
                  </a:moveTo>
                  <a:cubicBezTo>
                    <a:pt x="1037" y="1"/>
                    <a:pt x="476" y="375"/>
                    <a:pt x="238" y="950"/>
                  </a:cubicBezTo>
                  <a:cubicBezTo>
                    <a:pt x="1" y="1524"/>
                    <a:pt x="132" y="2185"/>
                    <a:pt x="572" y="2624"/>
                  </a:cubicBezTo>
                  <a:cubicBezTo>
                    <a:pt x="866" y="2919"/>
                    <a:pt x="1259" y="3075"/>
                    <a:pt x="1659" y="3075"/>
                  </a:cubicBezTo>
                  <a:cubicBezTo>
                    <a:pt x="1857" y="3075"/>
                    <a:pt x="2057" y="3037"/>
                    <a:pt x="2247" y="2958"/>
                  </a:cubicBezTo>
                  <a:cubicBezTo>
                    <a:pt x="2822" y="2720"/>
                    <a:pt x="3196" y="2159"/>
                    <a:pt x="3196" y="1538"/>
                  </a:cubicBezTo>
                  <a:cubicBezTo>
                    <a:pt x="3196" y="688"/>
                    <a:pt x="2508" y="1"/>
                    <a:pt x="1659" y="1"/>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9" name="Google Shape;2289;p82"/>
            <p:cNvSpPr/>
            <p:nvPr/>
          </p:nvSpPr>
          <p:spPr>
            <a:xfrm>
              <a:off x="932337" y="4845000"/>
              <a:ext cx="129975" cy="124976"/>
            </a:xfrm>
            <a:custGeom>
              <a:rect b="b" l="l" r="r" t="t"/>
              <a:pathLst>
                <a:path extrusionOk="0" h="3075" w="3198">
                  <a:moveTo>
                    <a:pt x="1660" y="1"/>
                  </a:moveTo>
                  <a:cubicBezTo>
                    <a:pt x="1037" y="1"/>
                    <a:pt x="478" y="375"/>
                    <a:pt x="239" y="950"/>
                  </a:cubicBezTo>
                  <a:cubicBezTo>
                    <a:pt x="1" y="1524"/>
                    <a:pt x="133" y="2185"/>
                    <a:pt x="572" y="2624"/>
                  </a:cubicBezTo>
                  <a:cubicBezTo>
                    <a:pt x="867" y="2919"/>
                    <a:pt x="1260" y="3075"/>
                    <a:pt x="1660" y="3075"/>
                  </a:cubicBezTo>
                  <a:cubicBezTo>
                    <a:pt x="1858" y="3075"/>
                    <a:pt x="2058" y="3037"/>
                    <a:pt x="2247" y="2958"/>
                  </a:cubicBezTo>
                  <a:cubicBezTo>
                    <a:pt x="2823" y="2720"/>
                    <a:pt x="3197" y="2159"/>
                    <a:pt x="3197" y="1538"/>
                  </a:cubicBezTo>
                  <a:cubicBezTo>
                    <a:pt x="3197" y="688"/>
                    <a:pt x="2508" y="1"/>
                    <a:pt x="1660" y="1"/>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0" name="Google Shape;2290;p82"/>
            <p:cNvSpPr/>
            <p:nvPr/>
          </p:nvSpPr>
          <p:spPr>
            <a:xfrm>
              <a:off x="1222932" y="4845000"/>
              <a:ext cx="129934" cy="124976"/>
            </a:xfrm>
            <a:custGeom>
              <a:rect b="b" l="l" r="r" t="t"/>
              <a:pathLst>
                <a:path extrusionOk="0" h="3075" w="3197">
                  <a:moveTo>
                    <a:pt x="1660" y="1"/>
                  </a:moveTo>
                  <a:cubicBezTo>
                    <a:pt x="1037" y="1"/>
                    <a:pt x="476" y="375"/>
                    <a:pt x="239" y="950"/>
                  </a:cubicBezTo>
                  <a:cubicBezTo>
                    <a:pt x="0" y="1524"/>
                    <a:pt x="131" y="2185"/>
                    <a:pt x="572" y="2624"/>
                  </a:cubicBezTo>
                  <a:cubicBezTo>
                    <a:pt x="866" y="2919"/>
                    <a:pt x="1260" y="3075"/>
                    <a:pt x="1660" y="3075"/>
                  </a:cubicBezTo>
                  <a:cubicBezTo>
                    <a:pt x="1858" y="3075"/>
                    <a:pt x="2057" y="3037"/>
                    <a:pt x="2247" y="2958"/>
                  </a:cubicBezTo>
                  <a:cubicBezTo>
                    <a:pt x="2821" y="2720"/>
                    <a:pt x="3197" y="2159"/>
                    <a:pt x="3197" y="1538"/>
                  </a:cubicBezTo>
                  <a:cubicBezTo>
                    <a:pt x="3197" y="688"/>
                    <a:pt x="2508" y="1"/>
                    <a:pt x="1660" y="1"/>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1" name="Google Shape;2291;p82"/>
            <p:cNvSpPr/>
            <p:nvPr/>
          </p:nvSpPr>
          <p:spPr>
            <a:xfrm>
              <a:off x="196584" y="4631750"/>
              <a:ext cx="129934" cy="125016"/>
            </a:xfrm>
            <a:custGeom>
              <a:rect b="b" l="l" r="r" t="t"/>
              <a:pathLst>
                <a:path extrusionOk="0" h="3076" w="3197">
                  <a:moveTo>
                    <a:pt x="1660" y="0"/>
                  </a:moveTo>
                  <a:cubicBezTo>
                    <a:pt x="1037" y="0"/>
                    <a:pt x="477" y="376"/>
                    <a:pt x="239" y="950"/>
                  </a:cubicBezTo>
                  <a:cubicBezTo>
                    <a:pt x="0" y="1524"/>
                    <a:pt x="133" y="2185"/>
                    <a:pt x="572" y="2625"/>
                  </a:cubicBezTo>
                  <a:cubicBezTo>
                    <a:pt x="866" y="2920"/>
                    <a:pt x="1259" y="3076"/>
                    <a:pt x="1658" y="3076"/>
                  </a:cubicBezTo>
                  <a:cubicBezTo>
                    <a:pt x="1857" y="3076"/>
                    <a:pt x="2057" y="3037"/>
                    <a:pt x="2247" y="2958"/>
                  </a:cubicBezTo>
                  <a:cubicBezTo>
                    <a:pt x="2823" y="2721"/>
                    <a:pt x="3197" y="2160"/>
                    <a:pt x="3197" y="1539"/>
                  </a:cubicBezTo>
                  <a:cubicBezTo>
                    <a:pt x="3197" y="689"/>
                    <a:pt x="2508" y="0"/>
                    <a:pt x="1660"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2" name="Google Shape;2292;p82"/>
            <p:cNvSpPr/>
            <p:nvPr/>
          </p:nvSpPr>
          <p:spPr>
            <a:xfrm>
              <a:off x="487138" y="4631750"/>
              <a:ext cx="129975" cy="125016"/>
            </a:xfrm>
            <a:custGeom>
              <a:rect b="b" l="l" r="r" t="t"/>
              <a:pathLst>
                <a:path extrusionOk="0" h="3076" w="3198">
                  <a:moveTo>
                    <a:pt x="1660" y="0"/>
                  </a:moveTo>
                  <a:cubicBezTo>
                    <a:pt x="1037" y="0"/>
                    <a:pt x="476" y="376"/>
                    <a:pt x="239" y="950"/>
                  </a:cubicBezTo>
                  <a:cubicBezTo>
                    <a:pt x="1" y="1524"/>
                    <a:pt x="132" y="2185"/>
                    <a:pt x="572" y="2625"/>
                  </a:cubicBezTo>
                  <a:cubicBezTo>
                    <a:pt x="866" y="2920"/>
                    <a:pt x="1259" y="3076"/>
                    <a:pt x="1659" y="3076"/>
                  </a:cubicBezTo>
                  <a:cubicBezTo>
                    <a:pt x="1857" y="3076"/>
                    <a:pt x="2057" y="3037"/>
                    <a:pt x="2248" y="2958"/>
                  </a:cubicBezTo>
                  <a:cubicBezTo>
                    <a:pt x="2822" y="2721"/>
                    <a:pt x="3197" y="2160"/>
                    <a:pt x="3197" y="1539"/>
                  </a:cubicBezTo>
                  <a:cubicBezTo>
                    <a:pt x="3197" y="689"/>
                    <a:pt x="2508" y="0"/>
                    <a:pt x="1660"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3" name="Google Shape;2293;p82"/>
            <p:cNvSpPr/>
            <p:nvPr/>
          </p:nvSpPr>
          <p:spPr>
            <a:xfrm>
              <a:off x="777733" y="4631750"/>
              <a:ext cx="129934" cy="125016"/>
            </a:xfrm>
            <a:custGeom>
              <a:rect b="b" l="l" r="r" t="t"/>
              <a:pathLst>
                <a:path extrusionOk="0" h="3076" w="3197">
                  <a:moveTo>
                    <a:pt x="1658" y="0"/>
                  </a:moveTo>
                  <a:cubicBezTo>
                    <a:pt x="1037" y="0"/>
                    <a:pt x="476" y="376"/>
                    <a:pt x="237" y="950"/>
                  </a:cubicBezTo>
                  <a:cubicBezTo>
                    <a:pt x="0" y="1524"/>
                    <a:pt x="131" y="2185"/>
                    <a:pt x="572" y="2625"/>
                  </a:cubicBezTo>
                  <a:cubicBezTo>
                    <a:pt x="866" y="2920"/>
                    <a:pt x="1259" y="3076"/>
                    <a:pt x="1658" y="3076"/>
                  </a:cubicBezTo>
                  <a:cubicBezTo>
                    <a:pt x="1857" y="3076"/>
                    <a:pt x="2057" y="3037"/>
                    <a:pt x="2247" y="2958"/>
                  </a:cubicBezTo>
                  <a:cubicBezTo>
                    <a:pt x="2821" y="2721"/>
                    <a:pt x="3197" y="2160"/>
                    <a:pt x="3197" y="1539"/>
                  </a:cubicBezTo>
                  <a:cubicBezTo>
                    <a:pt x="3195" y="689"/>
                    <a:pt x="2508" y="0"/>
                    <a:pt x="1658"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4" name="Google Shape;2294;p82"/>
            <p:cNvSpPr/>
            <p:nvPr/>
          </p:nvSpPr>
          <p:spPr>
            <a:xfrm>
              <a:off x="1068287" y="4631750"/>
              <a:ext cx="129893" cy="125016"/>
            </a:xfrm>
            <a:custGeom>
              <a:rect b="b" l="l" r="r" t="t"/>
              <a:pathLst>
                <a:path extrusionOk="0" h="3076" w="3196">
                  <a:moveTo>
                    <a:pt x="1659" y="0"/>
                  </a:moveTo>
                  <a:cubicBezTo>
                    <a:pt x="1037" y="0"/>
                    <a:pt x="476" y="376"/>
                    <a:pt x="238" y="950"/>
                  </a:cubicBezTo>
                  <a:cubicBezTo>
                    <a:pt x="1" y="1524"/>
                    <a:pt x="132" y="2185"/>
                    <a:pt x="572" y="2625"/>
                  </a:cubicBezTo>
                  <a:cubicBezTo>
                    <a:pt x="865" y="2920"/>
                    <a:pt x="1258" y="3076"/>
                    <a:pt x="1658" y="3076"/>
                  </a:cubicBezTo>
                  <a:cubicBezTo>
                    <a:pt x="1856" y="3076"/>
                    <a:pt x="2057" y="3037"/>
                    <a:pt x="2248" y="2958"/>
                  </a:cubicBezTo>
                  <a:cubicBezTo>
                    <a:pt x="2822" y="2721"/>
                    <a:pt x="3196" y="2160"/>
                    <a:pt x="3196" y="1539"/>
                  </a:cubicBezTo>
                  <a:cubicBezTo>
                    <a:pt x="3196" y="689"/>
                    <a:pt x="2508" y="0"/>
                    <a:pt x="1659"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5" name="Google Shape;2295;p82"/>
            <p:cNvSpPr/>
            <p:nvPr/>
          </p:nvSpPr>
          <p:spPr>
            <a:xfrm>
              <a:off x="1358800" y="4631750"/>
              <a:ext cx="129975" cy="125016"/>
            </a:xfrm>
            <a:custGeom>
              <a:rect b="b" l="l" r="r" t="t"/>
              <a:pathLst>
                <a:path extrusionOk="0" h="3076" w="3198">
                  <a:moveTo>
                    <a:pt x="1660" y="0"/>
                  </a:moveTo>
                  <a:cubicBezTo>
                    <a:pt x="1037" y="0"/>
                    <a:pt x="478" y="376"/>
                    <a:pt x="239" y="950"/>
                  </a:cubicBezTo>
                  <a:cubicBezTo>
                    <a:pt x="1" y="1524"/>
                    <a:pt x="133" y="2185"/>
                    <a:pt x="572" y="2625"/>
                  </a:cubicBezTo>
                  <a:cubicBezTo>
                    <a:pt x="866" y="2920"/>
                    <a:pt x="1259" y="3076"/>
                    <a:pt x="1659" y="3076"/>
                  </a:cubicBezTo>
                  <a:cubicBezTo>
                    <a:pt x="1857" y="3076"/>
                    <a:pt x="2057" y="3037"/>
                    <a:pt x="2248" y="2958"/>
                  </a:cubicBezTo>
                  <a:cubicBezTo>
                    <a:pt x="2823" y="2721"/>
                    <a:pt x="3197" y="2160"/>
                    <a:pt x="3197" y="1539"/>
                  </a:cubicBezTo>
                  <a:cubicBezTo>
                    <a:pt x="3197" y="689"/>
                    <a:pt x="2508" y="0"/>
                    <a:pt x="1660"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6" name="Google Shape;2296;p82"/>
            <p:cNvSpPr/>
            <p:nvPr/>
          </p:nvSpPr>
          <p:spPr>
            <a:xfrm>
              <a:off x="1531050" y="4845000"/>
              <a:ext cx="129975" cy="124976"/>
            </a:xfrm>
            <a:custGeom>
              <a:rect b="b" l="l" r="r" t="t"/>
              <a:pathLst>
                <a:path extrusionOk="0" h="3075" w="3198">
                  <a:moveTo>
                    <a:pt x="1660" y="1"/>
                  </a:moveTo>
                  <a:cubicBezTo>
                    <a:pt x="1037" y="1"/>
                    <a:pt x="476" y="375"/>
                    <a:pt x="239" y="950"/>
                  </a:cubicBezTo>
                  <a:cubicBezTo>
                    <a:pt x="1" y="1524"/>
                    <a:pt x="132" y="2185"/>
                    <a:pt x="572" y="2624"/>
                  </a:cubicBezTo>
                  <a:cubicBezTo>
                    <a:pt x="867" y="2919"/>
                    <a:pt x="1260" y="3075"/>
                    <a:pt x="1660" y="3075"/>
                  </a:cubicBezTo>
                  <a:cubicBezTo>
                    <a:pt x="1858" y="3075"/>
                    <a:pt x="2057" y="3037"/>
                    <a:pt x="2247" y="2958"/>
                  </a:cubicBezTo>
                  <a:cubicBezTo>
                    <a:pt x="2822" y="2720"/>
                    <a:pt x="3197" y="2159"/>
                    <a:pt x="3197" y="1538"/>
                  </a:cubicBezTo>
                  <a:cubicBezTo>
                    <a:pt x="3197" y="688"/>
                    <a:pt x="2508" y="1"/>
                    <a:pt x="1660" y="1"/>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7" name="Google Shape;2297;p82"/>
            <p:cNvSpPr/>
            <p:nvPr/>
          </p:nvSpPr>
          <p:spPr>
            <a:xfrm>
              <a:off x="1821645" y="4845000"/>
              <a:ext cx="129934" cy="124976"/>
            </a:xfrm>
            <a:custGeom>
              <a:rect b="b" l="l" r="r" t="t"/>
              <a:pathLst>
                <a:path extrusionOk="0" h="3075" w="3197">
                  <a:moveTo>
                    <a:pt x="1658" y="1"/>
                  </a:moveTo>
                  <a:cubicBezTo>
                    <a:pt x="1037" y="1"/>
                    <a:pt x="476" y="375"/>
                    <a:pt x="237" y="950"/>
                  </a:cubicBezTo>
                  <a:cubicBezTo>
                    <a:pt x="0" y="1524"/>
                    <a:pt x="131" y="2185"/>
                    <a:pt x="571" y="2624"/>
                  </a:cubicBezTo>
                  <a:cubicBezTo>
                    <a:pt x="866" y="2919"/>
                    <a:pt x="1260" y="3075"/>
                    <a:pt x="1660" y="3075"/>
                  </a:cubicBezTo>
                  <a:cubicBezTo>
                    <a:pt x="1858" y="3075"/>
                    <a:pt x="2057" y="3037"/>
                    <a:pt x="2247" y="2958"/>
                  </a:cubicBezTo>
                  <a:cubicBezTo>
                    <a:pt x="2821" y="2720"/>
                    <a:pt x="3197" y="2159"/>
                    <a:pt x="3197" y="1538"/>
                  </a:cubicBezTo>
                  <a:cubicBezTo>
                    <a:pt x="3195" y="688"/>
                    <a:pt x="2508" y="1"/>
                    <a:pt x="1658" y="1"/>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8" name="Google Shape;2298;p82"/>
            <p:cNvSpPr/>
            <p:nvPr/>
          </p:nvSpPr>
          <p:spPr>
            <a:xfrm>
              <a:off x="2112199" y="4845000"/>
              <a:ext cx="129893" cy="124976"/>
            </a:xfrm>
            <a:custGeom>
              <a:rect b="b" l="l" r="r" t="t"/>
              <a:pathLst>
                <a:path extrusionOk="0" h="3075" w="3196">
                  <a:moveTo>
                    <a:pt x="1659" y="1"/>
                  </a:moveTo>
                  <a:cubicBezTo>
                    <a:pt x="1037" y="1"/>
                    <a:pt x="476" y="375"/>
                    <a:pt x="238" y="950"/>
                  </a:cubicBezTo>
                  <a:cubicBezTo>
                    <a:pt x="1" y="1524"/>
                    <a:pt x="132" y="2185"/>
                    <a:pt x="572" y="2624"/>
                  </a:cubicBezTo>
                  <a:cubicBezTo>
                    <a:pt x="866" y="2919"/>
                    <a:pt x="1259" y="3075"/>
                    <a:pt x="1659" y="3075"/>
                  </a:cubicBezTo>
                  <a:cubicBezTo>
                    <a:pt x="1857" y="3075"/>
                    <a:pt x="2057" y="3037"/>
                    <a:pt x="2247" y="2958"/>
                  </a:cubicBezTo>
                  <a:cubicBezTo>
                    <a:pt x="2822" y="2720"/>
                    <a:pt x="3196" y="2159"/>
                    <a:pt x="3196" y="1538"/>
                  </a:cubicBezTo>
                  <a:cubicBezTo>
                    <a:pt x="3196" y="688"/>
                    <a:pt x="2508" y="1"/>
                    <a:pt x="1659" y="1"/>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9" name="Google Shape;2299;p82"/>
            <p:cNvSpPr/>
            <p:nvPr/>
          </p:nvSpPr>
          <p:spPr>
            <a:xfrm>
              <a:off x="2402713" y="4845000"/>
              <a:ext cx="129975" cy="124976"/>
            </a:xfrm>
            <a:custGeom>
              <a:rect b="b" l="l" r="r" t="t"/>
              <a:pathLst>
                <a:path extrusionOk="0" h="3075" w="3198">
                  <a:moveTo>
                    <a:pt x="1660" y="1"/>
                  </a:moveTo>
                  <a:cubicBezTo>
                    <a:pt x="1037" y="1"/>
                    <a:pt x="478" y="375"/>
                    <a:pt x="239" y="950"/>
                  </a:cubicBezTo>
                  <a:cubicBezTo>
                    <a:pt x="1" y="1524"/>
                    <a:pt x="133" y="2185"/>
                    <a:pt x="572" y="2624"/>
                  </a:cubicBezTo>
                  <a:cubicBezTo>
                    <a:pt x="867" y="2919"/>
                    <a:pt x="1260" y="3075"/>
                    <a:pt x="1660" y="3075"/>
                  </a:cubicBezTo>
                  <a:cubicBezTo>
                    <a:pt x="1858" y="3075"/>
                    <a:pt x="2058" y="3037"/>
                    <a:pt x="2247" y="2958"/>
                  </a:cubicBezTo>
                  <a:cubicBezTo>
                    <a:pt x="2823" y="2720"/>
                    <a:pt x="3197" y="2159"/>
                    <a:pt x="3197" y="1538"/>
                  </a:cubicBezTo>
                  <a:cubicBezTo>
                    <a:pt x="3197" y="688"/>
                    <a:pt x="2508" y="1"/>
                    <a:pt x="1660" y="1"/>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0" name="Google Shape;2300;p82"/>
            <p:cNvSpPr/>
            <p:nvPr/>
          </p:nvSpPr>
          <p:spPr>
            <a:xfrm>
              <a:off x="2693307" y="4845000"/>
              <a:ext cx="129934" cy="124976"/>
            </a:xfrm>
            <a:custGeom>
              <a:rect b="b" l="l" r="r" t="t"/>
              <a:pathLst>
                <a:path extrusionOk="0" h="3075" w="3197">
                  <a:moveTo>
                    <a:pt x="1660" y="1"/>
                  </a:moveTo>
                  <a:cubicBezTo>
                    <a:pt x="1037" y="1"/>
                    <a:pt x="476" y="375"/>
                    <a:pt x="239" y="950"/>
                  </a:cubicBezTo>
                  <a:cubicBezTo>
                    <a:pt x="0" y="1524"/>
                    <a:pt x="131" y="2185"/>
                    <a:pt x="572" y="2624"/>
                  </a:cubicBezTo>
                  <a:cubicBezTo>
                    <a:pt x="866" y="2919"/>
                    <a:pt x="1260" y="3075"/>
                    <a:pt x="1660" y="3075"/>
                  </a:cubicBezTo>
                  <a:cubicBezTo>
                    <a:pt x="1858" y="3075"/>
                    <a:pt x="2057" y="3037"/>
                    <a:pt x="2247" y="2958"/>
                  </a:cubicBezTo>
                  <a:cubicBezTo>
                    <a:pt x="2821" y="2720"/>
                    <a:pt x="3197" y="2159"/>
                    <a:pt x="3197" y="1538"/>
                  </a:cubicBezTo>
                  <a:cubicBezTo>
                    <a:pt x="3197" y="688"/>
                    <a:pt x="2508" y="1"/>
                    <a:pt x="1660" y="1"/>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1" name="Google Shape;2301;p82"/>
            <p:cNvSpPr/>
            <p:nvPr/>
          </p:nvSpPr>
          <p:spPr>
            <a:xfrm>
              <a:off x="1666959" y="4631750"/>
              <a:ext cx="129934" cy="125016"/>
            </a:xfrm>
            <a:custGeom>
              <a:rect b="b" l="l" r="r" t="t"/>
              <a:pathLst>
                <a:path extrusionOk="0" h="3076" w="3197">
                  <a:moveTo>
                    <a:pt x="1660" y="0"/>
                  </a:moveTo>
                  <a:cubicBezTo>
                    <a:pt x="1037" y="0"/>
                    <a:pt x="477" y="376"/>
                    <a:pt x="239" y="950"/>
                  </a:cubicBezTo>
                  <a:cubicBezTo>
                    <a:pt x="0" y="1524"/>
                    <a:pt x="133" y="2185"/>
                    <a:pt x="572" y="2625"/>
                  </a:cubicBezTo>
                  <a:cubicBezTo>
                    <a:pt x="866" y="2920"/>
                    <a:pt x="1259" y="3076"/>
                    <a:pt x="1658" y="3076"/>
                  </a:cubicBezTo>
                  <a:cubicBezTo>
                    <a:pt x="1857" y="3076"/>
                    <a:pt x="2057" y="3037"/>
                    <a:pt x="2247" y="2958"/>
                  </a:cubicBezTo>
                  <a:cubicBezTo>
                    <a:pt x="2823" y="2721"/>
                    <a:pt x="3197" y="2160"/>
                    <a:pt x="3197" y="1539"/>
                  </a:cubicBezTo>
                  <a:cubicBezTo>
                    <a:pt x="3197" y="689"/>
                    <a:pt x="2508" y="0"/>
                    <a:pt x="1660"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2" name="Google Shape;2302;p82"/>
            <p:cNvSpPr/>
            <p:nvPr/>
          </p:nvSpPr>
          <p:spPr>
            <a:xfrm>
              <a:off x="1957513" y="4631750"/>
              <a:ext cx="129975" cy="125016"/>
            </a:xfrm>
            <a:custGeom>
              <a:rect b="b" l="l" r="r" t="t"/>
              <a:pathLst>
                <a:path extrusionOk="0" h="3076" w="3198">
                  <a:moveTo>
                    <a:pt x="1660" y="0"/>
                  </a:moveTo>
                  <a:cubicBezTo>
                    <a:pt x="1037" y="0"/>
                    <a:pt x="476" y="376"/>
                    <a:pt x="239" y="950"/>
                  </a:cubicBezTo>
                  <a:cubicBezTo>
                    <a:pt x="1" y="1524"/>
                    <a:pt x="132" y="2185"/>
                    <a:pt x="572" y="2625"/>
                  </a:cubicBezTo>
                  <a:cubicBezTo>
                    <a:pt x="866" y="2920"/>
                    <a:pt x="1259" y="3076"/>
                    <a:pt x="1659" y="3076"/>
                  </a:cubicBezTo>
                  <a:cubicBezTo>
                    <a:pt x="1857" y="3076"/>
                    <a:pt x="2057" y="3037"/>
                    <a:pt x="2248" y="2958"/>
                  </a:cubicBezTo>
                  <a:cubicBezTo>
                    <a:pt x="2822" y="2721"/>
                    <a:pt x="3197" y="2160"/>
                    <a:pt x="3197" y="1539"/>
                  </a:cubicBezTo>
                  <a:cubicBezTo>
                    <a:pt x="3197" y="689"/>
                    <a:pt x="2508" y="0"/>
                    <a:pt x="1660"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3" name="Google Shape;2303;p82"/>
            <p:cNvSpPr/>
            <p:nvPr/>
          </p:nvSpPr>
          <p:spPr>
            <a:xfrm>
              <a:off x="2248108" y="4631750"/>
              <a:ext cx="129934" cy="125016"/>
            </a:xfrm>
            <a:custGeom>
              <a:rect b="b" l="l" r="r" t="t"/>
              <a:pathLst>
                <a:path extrusionOk="0" h="3076" w="3197">
                  <a:moveTo>
                    <a:pt x="1658" y="0"/>
                  </a:moveTo>
                  <a:cubicBezTo>
                    <a:pt x="1037" y="0"/>
                    <a:pt x="476" y="376"/>
                    <a:pt x="237" y="950"/>
                  </a:cubicBezTo>
                  <a:cubicBezTo>
                    <a:pt x="0" y="1524"/>
                    <a:pt x="131" y="2185"/>
                    <a:pt x="572" y="2625"/>
                  </a:cubicBezTo>
                  <a:cubicBezTo>
                    <a:pt x="866" y="2920"/>
                    <a:pt x="1259" y="3076"/>
                    <a:pt x="1658" y="3076"/>
                  </a:cubicBezTo>
                  <a:cubicBezTo>
                    <a:pt x="1857" y="3076"/>
                    <a:pt x="2057" y="3037"/>
                    <a:pt x="2247" y="2958"/>
                  </a:cubicBezTo>
                  <a:cubicBezTo>
                    <a:pt x="2821" y="2721"/>
                    <a:pt x="3197" y="2160"/>
                    <a:pt x="3197" y="1539"/>
                  </a:cubicBezTo>
                  <a:cubicBezTo>
                    <a:pt x="3195" y="689"/>
                    <a:pt x="2508" y="0"/>
                    <a:pt x="1658"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4" name="Google Shape;2304;p82"/>
            <p:cNvSpPr/>
            <p:nvPr/>
          </p:nvSpPr>
          <p:spPr>
            <a:xfrm>
              <a:off x="2538662" y="4631750"/>
              <a:ext cx="129893" cy="125016"/>
            </a:xfrm>
            <a:custGeom>
              <a:rect b="b" l="l" r="r" t="t"/>
              <a:pathLst>
                <a:path extrusionOk="0" h="3076" w="3196">
                  <a:moveTo>
                    <a:pt x="1659" y="0"/>
                  </a:moveTo>
                  <a:cubicBezTo>
                    <a:pt x="1037" y="0"/>
                    <a:pt x="476" y="376"/>
                    <a:pt x="238" y="950"/>
                  </a:cubicBezTo>
                  <a:cubicBezTo>
                    <a:pt x="1" y="1524"/>
                    <a:pt x="132" y="2185"/>
                    <a:pt x="572" y="2625"/>
                  </a:cubicBezTo>
                  <a:cubicBezTo>
                    <a:pt x="865" y="2920"/>
                    <a:pt x="1258" y="3076"/>
                    <a:pt x="1658" y="3076"/>
                  </a:cubicBezTo>
                  <a:cubicBezTo>
                    <a:pt x="1856" y="3076"/>
                    <a:pt x="2057" y="3037"/>
                    <a:pt x="2248" y="2958"/>
                  </a:cubicBezTo>
                  <a:cubicBezTo>
                    <a:pt x="2822" y="2721"/>
                    <a:pt x="3196" y="2160"/>
                    <a:pt x="3196" y="1539"/>
                  </a:cubicBezTo>
                  <a:cubicBezTo>
                    <a:pt x="3196" y="689"/>
                    <a:pt x="2508" y="0"/>
                    <a:pt x="1659"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5" name="Google Shape;2305;p82"/>
            <p:cNvSpPr/>
            <p:nvPr/>
          </p:nvSpPr>
          <p:spPr>
            <a:xfrm>
              <a:off x="2829175" y="4631750"/>
              <a:ext cx="129975" cy="125016"/>
            </a:xfrm>
            <a:custGeom>
              <a:rect b="b" l="l" r="r" t="t"/>
              <a:pathLst>
                <a:path extrusionOk="0" h="3076" w="3198">
                  <a:moveTo>
                    <a:pt x="1660" y="0"/>
                  </a:moveTo>
                  <a:cubicBezTo>
                    <a:pt x="1037" y="0"/>
                    <a:pt x="478" y="376"/>
                    <a:pt x="239" y="950"/>
                  </a:cubicBezTo>
                  <a:cubicBezTo>
                    <a:pt x="1" y="1524"/>
                    <a:pt x="133" y="2185"/>
                    <a:pt x="572" y="2625"/>
                  </a:cubicBezTo>
                  <a:cubicBezTo>
                    <a:pt x="866" y="2920"/>
                    <a:pt x="1259" y="3076"/>
                    <a:pt x="1659" y="3076"/>
                  </a:cubicBezTo>
                  <a:cubicBezTo>
                    <a:pt x="1857" y="3076"/>
                    <a:pt x="2057" y="3037"/>
                    <a:pt x="2248" y="2958"/>
                  </a:cubicBezTo>
                  <a:cubicBezTo>
                    <a:pt x="2823" y="2721"/>
                    <a:pt x="3197" y="2160"/>
                    <a:pt x="3197" y="1539"/>
                  </a:cubicBezTo>
                  <a:cubicBezTo>
                    <a:pt x="3197" y="689"/>
                    <a:pt x="2508" y="0"/>
                    <a:pt x="1660"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6" name="Google Shape;2306;p82"/>
            <p:cNvSpPr/>
            <p:nvPr/>
          </p:nvSpPr>
          <p:spPr>
            <a:xfrm>
              <a:off x="3027711" y="4845000"/>
              <a:ext cx="129975" cy="124976"/>
            </a:xfrm>
            <a:custGeom>
              <a:rect b="b" l="l" r="r" t="t"/>
              <a:pathLst>
                <a:path extrusionOk="0" h="3075" w="3198">
                  <a:moveTo>
                    <a:pt x="1660" y="1"/>
                  </a:moveTo>
                  <a:cubicBezTo>
                    <a:pt x="1037" y="1"/>
                    <a:pt x="476" y="375"/>
                    <a:pt x="239" y="950"/>
                  </a:cubicBezTo>
                  <a:cubicBezTo>
                    <a:pt x="1" y="1524"/>
                    <a:pt x="132" y="2185"/>
                    <a:pt x="572" y="2624"/>
                  </a:cubicBezTo>
                  <a:cubicBezTo>
                    <a:pt x="867" y="2919"/>
                    <a:pt x="1260" y="3075"/>
                    <a:pt x="1660" y="3075"/>
                  </a:cubicBezTo>
                  <a:cubicBezTo>
                    <a:pt x="1858" y="3075"/>
                    <a:pt x="2057" y="3037"/>
                    <a:pt x="2247" y="2958"/>
                  </a:cubicBezTo>
                  <a:cubicBezTo>
                    <a:pt x="2822" y="2720"/>
                    <a:pt x="3197" y="2159"/>
                    <a:pt x="3197" y="1538"/>
                  </a:cubicBezTo>
                  <a:cubicBezTo>
                    <a:pt x="3197" y="688"/>
                    <a:pt x="2508" y="1"/>
                    <a:pt x="1660" y="1"/>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7" name="Google Shape;2307;p82"/>
            <p:cNvSpPr/>
            <p:nvPr/>
          </p:nvSpPr>
          <p:spPr>
            <a:xfrm>
              <a:off x="3318306" y="4845000"/>
              <a:ext cx="129934" cy="124976"/>
            </a:xfrm>
            <a:custGeom>
              <a:rect b="b" l="l" r="r" t="t"/>
              <a:pathLst>
                <a:path extrusionOk="0" h="3075" w="3197">
                  <a:moveTo>
                    <a:pt x="1658" y="1"/>
                  </a:moveTo>
                  <a:cubicBezTo>
                    <a:pt x="1037" y="1"/>
                    <a:pt x="476" y="375"/>
                    <a:pt x="237" y="950"/>
                  </a:cubicBezTo>
                  <a:cubicBezTo>
                    <a:pt x="0" y="1524"/>
                    <a:pt x="131" y="2185"/>
                    <a:pt x="571" y="2624"/>
                  </a:cubicBezTo>
                  <a:cubicBezTo>
                    <a:pt x="866" y="2919"/>
                    <a:pt x="1260" y="3075"/>
                    <a:pt x="1660" y="3075"/>
                  </a:cubicBezTo>
                  <a:cubicBezTo>
                    <a:pt x="1858" y="3075"/>
                    <a:pt x="2057" y="3037"/>
                    <a:pt x="2247" y="2958"/>
                  </a:cubicBezTo>
                  <a:cubicBezTo>
                    <a:pt x="2821" y="2720"/>
                    <a:pt x="3197" y="2159"/>
                    <a:pt x="3197" y="1538"/>
                  </a:cubicBezTo>
                  <a:cubicBezTo>
                    <a:pt x="3195" y="688"/>
                    <a:pt x="2508" y="1"/>
                    <a:pt x="1658" y="1"/>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8" name="Google Shape;2308;p82"/>
            <p:cNvSpPr/>
            <p:nvPr/>
          </p:nvSpPr>
          <p:spPr>
            <a:xfrm>
              <a:off x="3608860" y="4845000"/>
              <a:ext cx="129893" cy="124976"/>
            </a:xfrm>
            <a:custGeom>
              <a:rect b="b" l="l" r="r" t="t"/>
              <a:pathLst>
                <a:path extrusionOk="0" h="3075" w="3196">
                  <a:moveTo>
                    <a:pt x="1659" y="1"/>
                  </a:moveTo>
                  <a:cubicBezTo>
                    <a:pt x="1037" y="1"/>
                    <a:pt x="476" y="375"/>
                    <a:pt x="238" y="950"/>
                  </a:cubicBezTo>
                  <a:cubicBezTo>
                    <a:pt x="1" y="1524"/>
                    <a:pt x="132" y="2185"/>
                    <a:pt x="572" y="2624"/>
                  </a:cubicBezTo>
                  <a:cubicBezTo>
                    <a:pt x="866" y="2919"/>
                    <a:pt x="1259" y="3075"/>
                    <a:pt x="1659" y="3075"/>
                  </a:cubicBezTo>
                  <a:cubicBezTo>
                    <a:pt x="1857" y="3075"/>
                    <a:pt x="2057" y="3037"/>
                    <a:pt x="2247" y="2958"/>
                  </a:cubicBezTo>
                  <a:cubicBezTo>
                    <a:pt x="2822" y="2720"/>
                    <a:pt x="3196" y="2159"/>
                    <a:pt x="3196" y="1538"/>
                  </a:cubicBezTo>
                  <a:cubicBezTo>
                    <a:pt x="3196" y="688"/>
                    <a:pt x="2508" y="1"/>
                    <a:pt x="1659" y="1"/>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9" name="Google Shape;2309;p82"/>
            <p:cNvSpPr/>
            <p:nvPr/>
          </p:nvSpPr>
          <p:spPr>
            <a:xfrm>
              <a:off x="3899373" y="4845000"/>
              <a:ext cx="129975" cy="124976"/>
            </a:xfrm>
            <a:custGeom>
              <a:rect b="b" l="l" r="r" t="t"/>
              <a:pathLst>
                <a:path extrusionOk="0" h="3075" w="3198">
                  <a:moveTo>
                    <a:pt x="1660" y="1"/>
                  </a:moveTo>
                  <a:cubicBezTo>
                    <a:pt x="1037" y="1"/>
                    <a:pt x="478" y="375"/>
                    <a:pt x="239" y="950"/>
                  </a:cubicBezTo>
                  <a:cubicBezTo>
                    <a:pt x="1" y="1524"/>
                    <a:pt x="133" y="2185"/>
                    <a:pt x="572" y="2624"/>
                  </a:cubicBezTo>
                  <a:cubicBezTo>
                    <a:pt x="867" y="2919"/>
                    <a:pt x="1260" y="3075"/>
                    <a:pt x="1660" y="3075"/>
                  </a:cubicBezTo>
                  <a:cubicBezTo>
                    <a:pt x="1858" y="3075"/>
                    <a:pt x="2058" y="3037"/>
                    <a:pt x="2247" y="2958"/>
                  </a:cubicBezTo>
                  <a:cubicBezTo>
                    <a:pt x="2823" y="2720"/>
                    <a:pt x="3197" y="2159"/>
                    <a:pt x="3197" y="1538"/>
                  </a:cubicBezTo>
                  <a:cubicBezTo>
                    <a:pt x="3197" y="688"/>
                    <a:pt x="2508" y="1"/>
                    <a:pt x="1660" y="1"/>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0" name="Google Shape;2310;p82"/>
            <p:cNvSpPr/>
            <p:nvPr/>
          </p:nvSpPr>
          <p:spPr>
            <a:xfrm>
              <a:off x="4189968" y="4845000"/>
              <a:ext cx="129934" cy="124976"/>
            </a:xfrm>
            <a:custGeom>
              <a:rect b="b" l="l" r="r" t="t"/>
              <a:pathLst>
                <a:path extrusionOk="0" h="3075" w="3197">
                  <a:moveTo>
                    <a:pt x="1660" y="1"/>
                  </a:moveTo>
                  <a:cubicBezTo>
                    <a:pt x="1037" y="1"/>
                    <a:pt x="476" y="375"/>
                    <a:pt x="239" y="950"/>
                  </a:cubicBezTo>
                  <a:cubicBezTo>
                    <a:pt x="0" y="1524"/>
                    <a:pt x="131" y="2185"/>
                    <a:pt x="572" y="2624"/>
                  </a:cubicBezTo>
                  <a:cubicBezTo>
                    <a:pt x="866" y="2919"/>
                    <a:pt x="1260" y="3075"/>
                    <a:pt x="1660" y="3075"/>
                  </a:cubicBezTo>
                  <a:cubicBezTo>
                    <a:pt x="1858" y="3075"/>
                    <a:pt x="2057" y="3037"/>
                    <a:pt x="2247" y="2958"/>
                  </a:cubicBezTo>
                  <a:cubicBezTo>
                    <a:pt x="2821" y="2720"/>
                    <a:pt x="3197" y="2159"/>
                    <a:pt x="3197" y="1538"/>
                  </a:cubicBezTo>
                  <a:cubicBezTo>
                    <a:pt x="3197" y="688"/>
                    <a:pt x="2508" y="1"/>
                    <a:pt x="1660" y="1"/>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1" name="Google Shape;2311;p82"/>
            <p:cNvSpPr/>
            <p:nvPr/>
          </p:nvSpPr>
          <p:spPr>
            <a:xfrm>
              <a:off x="3163620" y="4631750"/>
              <a:ext cx="129934" cy="125016"/>
            </a:xfrm>
            <a:custGeom>
              <a:rect b="b" l="l" r="r" t="t"/>
              <a:pathLst>
                <a:path extrusionOk="0" h="3076" w="3197">
                  <a:moveTo>
                    <a:pt x="1660" y="0"/>
                  </a:moveTo>
                  <a:cubicBezTo>
                    <a:pt x="1037" y="0"/>
                    <a:pt x="477" y="376"/>
                    <a:pt x="239" y="950"/>
                  </a:cubicBezTo>
                  <a:cubicBezTo>
                    <a:pt x="0" y="1524"/>
                    <a:pt x="133" y="2185"/>
                    <a:pt x="572" y="2625"/>
                  </a:cubicBezTo>
                  <a:cubicBezTo>
                    <a:pt x="866" y="2920"/>
                    <a:pt x="1259" y="3076"/>
                    <a:pt x="1658" y="3076"/>
                  </a:cubicBezTo>
                  <a:cubicBezTo>
                    <a:pt x="1857" y="3076"/>
                    <a:pt x="2057" y="3037"/>
                    <a:pt x="2247" y="2958"/>
                  </a:cubicBezTo>
                  <a:cubicBezTo>
                    <a:pt x="2823" y="2721"/>
                    <a:pt x="3197" y="2160"/>
                    <a:pt x="3197" y="1539"/>
                  </a:cubicBezTo>
                  <a:cubicBezTo>
                    <a:pt x="3197" y="689"/>
                    <a:pt x="2508" y="0"/>
                    <a:pt x="1660"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2" name="Google Shape;2312;p82"/>
            <p:cNvSpPr/>
            <p:nvPr/>
          </p:nvSpPr>
          <p:spPr>
            <a:xfrm>
              <a:off x="3454174" y="4631750"/>
              <a:ext cx="129975" cy="125016"/>
            </a:xfrm>
            <a:custGeom>
              <a:rect b="b" l="l" r="r" t="t"/>
              <a:pathLst>
                <a:path extrusionOk="0" h="3076" w="3198">
                  <a:moveTo>
                    <a:pt x="1660" y="0"/>
                  </a:moveTo>
                  <a:cubicBezTo>
                    <a:pt x="1037" y="0"/>
                    <a:pt x="476" y="376"/>
                    <a:pt x="239" y="950"/>
                  </a:cubicBezTo>
                  <a:cubicBezTo>
                    <a:pt x="1" y="1524"/>
                    <a:pt x="132" y="2185"/>
                    <a:pt x="572" y="2625"/>
                  </a:cubicBezTo>
                  <a:cubicBezTo>
                    <a:pt x="866" y="2920"/>
                    <a:pt x="1259" y="3076"/>
                    <a:pt x="1659" y="3076"/>
                  </a:cubicBezTo>
                  <a:cubicBezTo>
                    <a:pt x="1857" y="3076"/>
                    <a:pt x="2057" y="3037"/>
                    <a:pt x="2248" y="2958"/>
                  </a:cubicBezTo>
                  <a:cubicBezTo>
                    <a:pt x="2822" y="2721"/>
                    <a:pt x="3197" y="2160"/>
                    <a:pt x="3197" y="1539"/>
                  </a:cubicBezTo>
                  <a:cubicBezTo>
                    <a:pt x="3197" y="689"/>
                    <a:pt x="2508" y="0"/>
                    <a:pt x="1660"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3" name="Google Shape;2313;p82"/>
            <p:cNvSpPr/>
            <p:nvPr/>
          </p:nvSpPr>
          <p:spPr>
            <a:xfrm>
              <a:off x="3744769" y="4631750"/>
              <a:ext cx="129934" cy="125016"/>
            </a:xfrm>
            <a:custGeom>
              <a:rect b="b" l="l" r="r" t="t"/>
              <a:pathLst>
                <a:path extrusionOk="0" h="3076" w="3197">
                  <a:moveTo>
                    <a:pt x="1658" y="0"/>
                  </a:moveTo>
                  <a:cubicBezTo>
                    <a:pt x="1037" y="0"/>
                    <a:pt x="476" y="376"/>
                    <a:pt x="237" y="950"/>
                  </a:cubicBezTo>
                  <a:cubicBezTo>
                    <a:pt x="0" y="1524"/>
                    <a:pt x="131" y="2185"/>
                    <a:pt x="572" y="2625"/>
                  </a:cubicBezTo>
                  <a:cubicBezTo>
                    <a:pt x="866" y="2920"/>
                    <a:pt x="1259" y="3076"/>
                    <a:pt x="1658" y="3076"/>
                  </a:cubicBezTo>
                  <a:cubicBezTo>
                    <a:pt x="1857" y="3076"/>
                    <a:pt x="2057" y="3037"/>
                    <a:pt x="2247" y="2958"/>
                  </a:cubicBezTo>
                  <a:cubicBezTo>
                    <a:pt x="2821" y="2721"/>
                    <a:pt x="3197" y="2160"/>
                    <a:pt x="3197" y="1539"/>
                  </a:cubicBezTo>
                  <a:cubicBezTo>
                    <a:pt x="3195" y="689"/>
                    <a:pt x="2508" y="0"/>
                    <a:pt x="1658"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4" name="Google Shape;2314;p82"/>
            <p:cNvSpPr/>
            <p:nvPr/>
          </p:nvSpPr>
          <p:spPr>
            <a:xfrm>
              <a:off x="4035323" y="4631750"/>
              <a:ext cx="129893" cy="125016"/>
            </a:xfrm>
            <a:custGeom>
              <a:rect b="b" l="l" r="r" t="t"/>
              <a:pathLst>
                <a:path extrusionOk="0" h="3076" w="3196">
                  <a:moveTo>
                    <a:pt x="1659" y="0"/>
                  </a:moveTo>
                  <a:cubicBezTo>
                    <a:pt x="1037" y="0"/>
                    <a:pt x="476" y="376"/>
                    <a:pt x="238" y="950"/>
                  </a:cubicBezTo>
                  <a:cubicBezTo>
                    <a:pt x="1" y="1524"/>
                    <a:pt x="132" y="2185"/>
                    <a:pt x="572" y="2625"/>
                  </a:cubicBezTo>
                  <a:cubicBezTo>
                    <a:pt x="865" y="2920"/>
                    <a:pt x="1258" y="3076"/>
                    <a:pt x="1658" y="3076"/>
                  </a:cubicBezTo>
                  <a:cubicBezTo>
                    <a:pt x="1856" y="3076"/>
                    <a:pt x="2057" y="3037"/>
                    <a:pt x="2248" y="2958"/>
                  </a:cubicBezTo>
                  <a:cubicBezTo>
                    <a:pt x="2822" y="2721"/>
                    <a:pt x="3196" y="2160"/>
                    <a:pt x="3196" y="1539"/>
                  </a:cubicBezTo>
                  <a:cubicBezTo>
                    <a:pt x="3196" y="689"/>
                    <a:pt x="2508" y="0"/>
                    <a:pt x="1659"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5" name="Google Shape;2315;p82"/>
            <p:cNvSpPr/>
            <p:nvPr/>
          </p:nvSpPr>
          <p:spPr>
            <a:xfrm>
              <a:off x="4325836" y="4631750"/>
              <a:ext cx="129975" cy="125016"/>
            </a:xfrm>
            <a:custGeom>
              <a:rect b="b" l="l" r="r" t="t"/>
              <a:pathLst>
                <a:path extrusionOk="0" h="3076" w="3198">
                  <a:moveTo>
                    <a:pt x="1660" y="0"/>
                  </a:moveTo>
                  <a:cubicBezTo>
                    <a:pt x="1037" y="0"/>
                    <a:pt x="478" y="376"/>
                    <a:pt x="239" y="950"/>
                  </a:cubicBezTo>
                  <a:cubicBezTo>
                    <a:pt x="1" y="1524"/>
                    <a:pt x="133" y="2185"/>
                    <a:pt x="572" y="2625"/>
                  </a:cubicBezTo>
                  <a:cubicBezTo>
                    <a:pt x="866" y="2920"/>
                    <a:pt x="1259" y="3076"/>
                    <a:pt x="1659" y="3076"/>
                  </a:cubicBezTo>
                  <a:cubicBezTo>
                    <a:pt x="1857" y="3076"/>
                    <a:pt x="2057" y="3037"/>
                    <a:pt x="2248" y="2958"/>
                  </a:cubicBezTo>
                  <a:cubicBezTo>
                    <a:pt x="2823" y="2721"/>
                    <a:pt x="3197" y="2160"/>
                    <a:pt x="3197" y="1539"/>
                  </a:cubicBezTo>
                  <a:cubicBezTo>
                    <a:pt x="3197" y="689"/>
                    <a:pt x="2508" y="0"/>
                    <a:pt x="1660"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6" name="Google Shape;2316;p82"/>
            <p:cNvSpPr/>
            <p:nvPr/>
          </p:nvSpPr>
          <p:spPr>
            <a:xfrm>
              <a:off x="4498086" y="4845000"/>
              <a:ext cx="129975" cy="124976"/>
            </a:xfrm>
            <a:custGeom>
              <a:rect b="b" l="l" r="r" t="t"/>
              <a:pathLst>
                <a:path extrusionOk="0" h="3075" w="3198">
                  <a:moveTo>
                    <a:pt x="1660" y="1"/>
                  </a:moveTo>
                  <a:cubicBezTo>
                    <a:pt x="1037" y="1"/>
                    <a:pt x="476" y="375"/>
                    <a:pt x="239" y="950"/>
                  </a:cubicBezTo>
                  <a:cubicBezTo>
                    <a:pt x="1" y="1524"/>
                    <a:pt x="132" y="2185"/>
                    <a:pt x="572" y="2624"/>
                  </a:cubicBezTo>
                  <a:cubicBezTo>
                    <a:pt x="867" y="2919"/>
                    <a:pt x="1260" y="3075"/>
                    <a:pt x="1660" y="3075"/>
                  </a:cubicBezTo>
                  <a:cubicBezTo>
                    <a:pt x="1858" y="3075"/>
                    <a:pt x="2057" y="3037"/>
                    <a:pt x="2247" y="2958"/>
                  </a:cubicBezTo>
                  <a:cubicBezTo>
                    <a:pt x="2822" y="2720"/>
                    <a:pt x="3197" y="2159"/>
                    <a:pt x="3197" y="1538"/>
                  </a:cubicBezTo>
                  <a:cubicBezTo>
                    <a:pt x="3197" y="688"/>
                    <a:pt x="2508" y="1"/>
                    <a:pt x="1660" y="1"/>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7" name="Google Shape;2317;p82"/>
            <p:cNvSpPr/>
            <p:nvPr/>
          </p:nvSpPr>
          <p:spPr>
            <a:xfrm>
              <a:off x="4788681" y="4845000"/>
              <a:ext cx="129934" cy="124976"/>
            </a:xfrm>
            <a:custGeom>
              <a:rect b="b" l="l" r="r" t="t"/>
              <a:pathLst>
                <a:path extrusionOk="0" h="3075" w="3197">
                  <a:moveTo>
                    <a:pt x="1658" y="1"/>
                  </a:moveTo>
                  <a:cubicBezTo>
                    <a:pt x="1037" y="1"/>
                    <a:pt x="476" y="375"/>
                    <a:pt x="237" y="950"/>
                  </a:cubicBezTo>
                  <a:cubicBezTo>
                    <a:pt x="0" y="1524"/>
                    <a:pt x="131" y="2185"/>
                    <a:pt x="571" y="2624"/>
                  </a:cubicBezTo>
                  <a:cubicBezTo>
                    <a:pt x="866" y="2919"/>
                    <a:pt x="1260" y="3075"/>
                    <a:pt x="1660" y="3075"/>
                  </a:cubicBezTo>
                  <a:cubicBezTo>
                    <a:pt x="1858" y="3075"/>
                    <a:pt x="2057" y="3037"/>
                    <a:pt x="2247" y="2958"/>
                  </a:cubicBezTo>
                  <a:cubicBezTo>
                    <a:pt x="2821" y="2720"/>
                    <a:pt x="3197" y="2159"/>
                    <a:pt x="3197" y="1538"/>
                  </a:cubicBezTo>
                  <a:cubicBezTo>
                    <a:pt x="3195" y="688"/>
                    <a:pt x="2508" y="1"/>
                    <a:pt x="1658" y="1"/>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8" name="Google Shape;2318;p82"/>
            <p:cNvSpPr/>
            <p:nvPr/>
          </p:nvSpPr>
          <p:spPr>
            <a:xfrm>
              <a:off x="5079235" y="4845000"/>
              <a:ext cx="129893" cy="124976"/>
            </a:xfrm>
            <a:custGeom>
              <a:rect b="b" l="l" r="r" t="t"/>
              <a:pathLst>
                <a:path extrusionOk="0" h="3075" w="3196">
                  <a:moveTo>
                    <a:pt x="1659" y="1"/>
                  </a:moveTo>
                  <a:cubicBezTo>
                    <a:pt x="1037" y="1"/>
                    <a:pt x="476" y="375"/>
                    <a:pt x="238" y="950"/>
                  </a:cubicBezTo>
                  <a:cubicBezTo>
                    <a:pt x="1" y="1524"/>
                    <a:pt x="132" y="2185"/>
                    <a:pt x="572" y="2624"/>
                  </a:cubicBezTo>
                  <a:cubicBezTo>
                    <a:pt x="866" y="2919"/>
                    <a:pt x="1259" y="3075"/>
                    <a:pt x="1659" y="3075"/>
                  </a:cubicBezTo>
                  <a:cubicBezTo>
                    <a:pt x="1857" y="3075"/>
                    <a:pt x="2057" y="3037"/>
                    <a:pt x="2247" y="2958"/>
                  </a:cubicBezTo>
                  <a:cubicBezTo>
                    <a:pt x="2822" y="2720"/>
                    <a:pt x="3196" y="2159"/>
                    <a:pt x="3196" y="1538"/>
                  </a:cubicBezTo>
                  <a:cubicBezTo>
                    <a:pt x="3196" y="688"/>
                    <a:pt x="2508" y="1"/>
                    <a:pt x="1659" y="1"/>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9" name="Google Shape;2319;p82"/>
            <p:cNvSpPr/>
            <p:nvPr/>
          </p:nvSpPr>
          <p:spPr>
            <a:xfrm>
              <a:off x="5369749" y="4845000"/>
              <a:ext cx="129975" cy="124976"/>
            </a:xfrm>
            <a:custGeom>
              <a:rect b="b" l="l" r="r" t="t"/>
              <a:pathLst>
                <a:path extrusionOk="0" h="3075" w="3198">
                  <a:moveTo>
                    <a:pt x="1660" y="1"/>
                  </a:moveTo>
                  <a:cubicBezTo>
                    <a:pt x="1037" y="1"/>
                    <a:pt x="478" y="375"/>
                    <a:pt x="239" y="950"/>
                  </a:cubicBezTo>
                  <a:cubicBezTo>
                    <a:pt x="1" y="1524"/>
                    <a:pt x="133" y="2185"/>
                    <a:pt x="572" y="2624"/>
                  </a:cubicBezTo>
                  <a:cubicBezTo>
                    <a:pt x="867" y="2919"/>
                    <a:pt x="1260" y="3075"/>
                    <a:pt x="1660" y="3075"/>
                  </a:cubicBezTo>
                  <a:cubicBezTo>
                    <a:pt x="1858" y="3075"/>
                    <a:pt x="2058" y="3037"/>
                    <a:pt x="2247" y="2958"/>
                  </a:cubicBezTo>
                  <a:cubicBezTo>
                    <a:pt x="2823" y="2720"/>
                    <a:pt x="3197" y="2159"/>
                    <a:pt x="3197" y="1538"/>
                  </a:cubicBezTo>
                  <a:cubicBezTo>
                    <a:pt x="3197" y="688"/>
                    <a:pt x="2508" y="1"/>
                    <a:pt x="1660" y="1"/>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0" name="Google Shape;2320;p82"/>
            <p:cNvSpPr/>
            <p:nvPr/>
          </p:nvSpPr>
          <p:spPr>
            <a:xfrm>
              <a:off x="5660343" y="4845000"/>
              <a:ext cx="129934" cy="124976"/>
            </a:xfrm>
            <a:custGeom>
              <a:rect b="b" l="l" r="r" t="t"/>
              <a:pathLst>
                <a:path extrusionOk="0" h="3075" w="3197">
                  <a:moveTo>
                    <a:pt x="1660" y="1"/>
                  </a:moveTo>
                  <a:cubicBezTo>
                    <a:pt x="1037" y="1"/>
                    <a:pt x="476" y="375"/>
                    <a:pt x="239" y="950"/>
                  </a:cubicBezTo>
                  <a:cubicBezTo>
                    <a:pt x="0" y="1524"/>
                    <a:pt x="131" y="2185"/>
                    <a:pt x="572" y="2624"/>
                  </a:cubicBezTo>
                  <a:cubicBezTo>
                    <a:pt x="866" y="2919"/>
                    <a:pt x="1260" y="3075"/>
                    <a:pt x="1660" y="3075"/>
                  </a:cubicBezTo>
                  <a:cubicBezTo>
                    <a:pt x="1858" y="3075"/>
                    <a:pt x="2057" y="3037"/>
                    <a:pt x="2247" y="2958"/>
                  </a:cubicBezTo>
                  <a:cubicBezTo>
                    <a:pt x="2821" y="2720"/>
                    <a:pt x="3197" y="2159"/>
                    <a:pt x="3197" y="1538"/>
                  </a:cubicBezTo>
                  <a:cubicBezTo>
                    <a:pt x="3197" y="688"/>
                    <a:pt x="2508" y="1"/>
                    <a:pt x="1660" y="1"/>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1" name="Google Shape;2321;p82"/>
            <p:cNvSpPr/>
            <p:nvPr/>
          </p:nvSpPr>
          <p:spPr>
            <a:xfrm>
              <a:off x="4633995" y="4631750"/>
              <a:ext cx="129934" cy="125016"/>
            </a:xfrm>
            <a:custGeom>
              <a:rect b="b" l="l" r="r" t="t"/>
              <a:pathLst>
                <a:path extrusionOk="0" h="3076" w="3197">
                  <a:moveTo>
                    <a:pt x="1660" y="0"/>
                  </a:moveTo>
                  <a:cubicBezTo>
                    <a:pt x="1037" y="0"/>
                    <a:pt x="477" y="376"/>
                    <a:pt x="239" y="950"/>
                  </a:cubicBezTo>
                  <a:cubicBezTo>
                    <a:pt x="0" y="1524"/>
                    <a:pt x="133" y="2185"/>
                    <a:pt x="572" y="2625"/>
                  </a:cubicBezTo>
                  <a:cubicBezTo>
                    <a:pt x="866" y="2920"/>
                    <a:pt x="1259" y="3076"/>
                    <a:pt x="1658" y="3076"/>
                  </a:cubicBezTo>
                  <a:cubicBezTo>
                    <a:pt x="1857" y="3076"/>
                    <a:pt x="2057" y="3037"/>
                    <a:pt x="2247" y="2958"/>
                  </a:cubicBezTo>
                  <a:cubicBezTo>
                    <a:pt x="2823" y="2721"/>
                    <a:pt x="3197" y="2160"/>
                    <a:pt x="3197" y="1539"/>
                  </a:cubicBezTo>
                  <a:cubicBezTo>
                    <a:pt x="3197" y="689"/>
                    <a:pt x="2508" y="0"/>
                    <a:pt x="1660"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2" name="Google Shape;2322;p82"/>
            <p:cNvSpPr/>
            <p:nvPr/>
          </p:nvSpPr>
          <p:spPr>
            <a:xfrm>
              <a:off x="4924549" y="4631750"/>
              <a:ext cx="129975" cy="125016"/>
            </a:xfrm>
            <a:custGeom>
              <a:rect b="b" l="l" r="r" t="t"/>
              <a:pathLst>
                <a:path extrusionOk="0" h="3076" w="3198">
                  <a:moveTo>
                    <a:pt x="1660" y="0"/>
                  </a:moveTo>
                  <a:cubicBezTo>
                    <a:pt x="1037" y="0"/>
                    <a:pt x="476" y="376"/>
                    <a:pt x="239" y="950"/>
                  </a:cubicBezTo>
                  <a:cubicBezTo>
                    <a:pt x="1" y="1524"/>
                    <a:pt x="132" y="2185"/>
                    <a:pt x="572" y="2625"/>
                  </a:cubicBezTo>
                  <a:cubicBezTo>
                    <a:pt x="866" y="2920"/>
                    <a:pt x="1259" y="3076"/>
                    <a:pt x="1659" y="3076"/>
                  </a:cubicBezTo>
                  <a:cubicBezTo>
                    <a:pt x="1857" y="3076"/>
                    <a:pt x="2057" y="3037"/>
                    <a:pt x="2248" y="2958"/>
                  </a:cubicBezTo>
                  <a:cubicBezTo>
                    <a:pt x="2822" y="2721"/>
                    <a:pt x="3197" y="2160"/>
                    <a:pt x="3197" y="1539"/>
                  </a:cubicBezTo>
                  <a:cubicBezTo>
                    <a:pt x="3197" y="689"/>
                    <a:pt x="2508" y="0"/>
                    <a:pt x="1660"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3" name="Google Shape;2323;p82"/>
            <p:cNvSpPr/>
            <p:nvPr/>
          </p:nvSpPr>
          <p:spPr>
            <a:xfrm>
              <a:off x="5215144" y="4631750"/>
              <a:ext cx="129934" cy="125016"/>
            </a:xfrm>
            <a:custGeom>
              <a:rect b="b" l="l" r="r" t="t"/>
              <a:pathLst>
                <a:path extrusionOk="0" h="3076" w="3197">
                  <a:moveTo>
                    <a:pt x="1658" y="0"/>
                  </a:moveTo>
                  <a:cubicBezTo>
                    <a:pt x="1037" y="0"/>
                    <a:pt x="476" y="376"/>
                    <a:pt x="237" y="950"/>
                  </a:cubicBezTo>
                  <a:cubicBezTo>
                    <a:pt x="0" y="1524"/>
                    <a:pt x="131" y="2185"/>
                    <a:pt x="572" y="2625"/>
                  </a:cubicBezTo>
                  <a:cubicBezTo>
                    <a:pt x="866" y="2920"/>
                    <a:pt x="1259" y="3076"/>
                    <a:pt x="1658" y="3076"/>
                  </a:cubicBezTo>
                  <a:cubicBezTo>
                    <a:pt x="1857" y="3076"/>
                    <a:pt x="2057" y="3037"/>
                    <a:pt x="2247" y="2958"/>
                  </a:cubicBezTo>
                  <a:cubicBezTo>
                    <a:pt x="2821" y="2721"/>
                    <a:pt x="3197" y="2160"/>
                    <a:pt x="3197" y="1539"/>
                  </a:cubicBezTo>
                  <a:cubicBezTo>
                    <a:pt x="3195" y="689"/>
                    <a:pt x="2508" y="0"/>
                    <a:pt x="1658"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4" name="Google Shape;2324;p82"/>
            <p:cNvSpPr/>
            <p:nvPr/>
          </p:nvSpPr>
          <p:spPr>
            <a:xfrm>
              <a:off x="5505698" y="4631750"/>
              <a:ext cx="129893" cy="125016"/>
            </a:xfrm>
            <a:custGeom>
              <a:rect b="b" l="l" r="r" t="t"/>
              <a:pathLst>
                <a:path extrusionOk="0" h="3076" w="3196">
                  <a:moveTo>
                    <a:pt x="1659" y="0"/>
                  </a:moveTo>
                  <a:cubicBezTo>
                    <a:pt x="1037" y="0"/>
                    <a:pt x="476" y="376"/>
                    <a:pt x="238" y="950"/>
                  </a:cubicBezTo>
                  <a:cubicBezTo>
                    <a:pt x="1" y="1524"/>
                    <a:pt x="132" y="2185"/>
                    <a:pt x="572" y="2625"/>
                  </a:cubicBezTo>
                  <a:cubicBezTo>
                    <a:pt x="865" y="2920"/>
                    <a:pt x="1258" y="3076"/>
                    <a:pt x="1658" y="3076"/>
                  </a:cubicBezTo>
                  <a:cubicBezTo>
                    <a:pt x="1856" y="3076"/>
                    <a:pt x="2057" y="3037"/>
                    <a:pt x="2248" y="2958"/>
                  </a:cubicBezTo>
                  <a:cubicBezTo>
                    <a:pt x="2822" y="2721"/>
                    <a:pt x="3196" y="2160"/>
                    <a:pt x="3196" y="1539"/>
                  </a:cubicBezTo>
                  <a:cubicBezTo>
                    <a:pt x="3196" y="689"/>
                    <a:pt x="2508" y="0"/>
                    <a:pt x="1659"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5" name="Google Shape;2325;p82"/>
            <p:cNvSpPr/>
            <p:nvPr/>
          </p:nvSpPr>
          <p:spPr>
            <a:xfrm>
              <a:off x="5796211" y="4631750"/>
              <a:ext cx="129975" cy="125016"/>
            </a:xfrm>
            <a:custGeom>
              <a:rect b="b" l="l" r="r" t="t"/>
              <a:pathLst>
                <a:path extrusionOk="0" h="3076" w="3198">
                  <a:moveTo>
                    <a:pt x="1660" y="0"/>
                  </a:moveTo>
                  <a:cubicBezTo>
                    <a:pt x="1037" y="0"/>
                    <a:pt x="478" y="376"/>
                    <a:pt x="239" y="950"/>
                  </a:cubicBezTo>
                  <a:cubicBezTo>
                    <a:pt x="1" y="1524"/>
                    <a:pt x="133" y="2185"/>
                    <a:pt x="572" y="2625"/>
                  </a:cubicBezTo>
                  <a:cubicBezTo>
                    <a:pt x="866" y="2920"/>
                    <a:pt x="1259" y="3076"/>
                    <a:pt x="1659" y="3076"/>
                  </a:cubicBezTo>
                  <a:cubicBezTo>
                    <a:pt x="1857" y="3076"/>
                    <a:pt x="2057" y="3037"/>
                    <a:pt x="2248" y="2958"/>
                  </a:cubicBezTo>
                  <a:cubicBezTo>
                    <a:pt x="2823" y="2721"/>
                    <a:pt x="3197" y="2160"/>
                    <a:pt x="3197" y="1539"/>
                  </a:cubicBezTo>
                  <a:cubicBezTo>
                    <a:pt x="3197" y="689"/>
                    <a:pt x="2508" y="0"/>
                    <a:pt x="1660"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cxnSp>
        <p:nvCxnSpPr>
          <p:cNvPr id="2326" name="Google Shape;2326;p82"/>
          <p:cNvCxnSpPr/>
          <p:nvPr/>
        </p:nvCxnSpPr>
        <p:spPr>
          <a:xfrm>
            <a:off x="7162993" y="4870650"/>
            <a:ext cx="2055000" cy="0"/>
          </a:xfrm>
          <a:prstGeom prst="straightConnector1">
            <a:avLst/>
          </a:prstGeom>
          <a:noFill/>
          <a:ln cap="flat" cmpd="sng" w="76200">
            <a:solidFill>
              <a:schemeClr val="accent1"/>
            </a:solidFill>
            <a:prstDash val="solid"/>
            <a:round/>
            <a:headEnd len="med" w="med" type="none"/>
            <a:tailEnd len="med" w="med" type="none"/>
          </a:ln>
        </p:spPr>
      </p:cxnSp>
      <p:cxnSp>
        <p:nvCxnSpPr>
          <p:cNvPr id="2327" name="Google Shape;2327;p82"/>
          <p:cNvCxnSpPr/>
          <p:nvPr/>
        </p:nvCxnSpPr>
        <p:spPr>
          <a:xfrm>
            <a:off x="6531050" y="5034700"/>
            <a:ext cx="2687100" cy="0"/>
          </a:xfrm>
          <a:prstGeom prst="straightConnector1">
            <a:avLst/>
          </a:prstGeom>
          <a:noFill/>
          <a:ln cap="flat" cmpd="sng" w="76200">
            <a:solidFill>
              <a:schemeClr val="accent1"/>
            </a:solidFill>
            <a:prstDash val="solid"/>
            <a:round/>
            <a:headEnd len="med" w="med" type="none"/>
            <a:tailEnd len="med" w="med" type="none"/>
          </a:ln>
        </p:spPr>
      </p:cxnSp>
      <p:sp>
        <p:nvSpPr>
          <p:cNvPr id="2328" name="Google Shape;2328;p82"/>
          <p:cNvSpPr/>
          <p:nvPr/>
        </p:nvSpPr>
        <p:spPr>
          <a:xfrm>
            <a:off x="8317851" y="-340200"/>
            <a:ext cx="2020312" cy="4007832"/>
          </a:xfrm>
          <a:custGeom>
            <a:rect b="b" l="l" r="r" t="t"/>
            <a:pathLst>
              <a:path extrusionOk="0" h="46981" w="23492">
                <a:moveTo>
                  <a:pt x="23491" y="0"/>
                </a:moveTo>
                <a:cubicBezTo>
                  <a:pt x="10539" y="0"/>
                  <a:pt x="0" y="10536"/>
                  <a:pt x="0" y="23490"/>
                </a:cubicBezTo>
                <a:cubicBezTo>
                  <a:pt x="0" y="36443"/>
                  <a:pt x="10539" y="46980"/>
                  <a:pt x="23491" y="46980"/>
                </a:cubicBezTo>
                <a:lnTo>
                  <a:pt x="23491" y="42791"/>
                </a:lnTo>
                <a:cubicBezTo>
                  <a:pt x="12849" y="42791"/>
                  <a:pt x="4191" y="34133"/>
                  <a:pt x="4191" y="23490"/>
                </a:cubicBezTo>
                <a:cubicBezTo>
                  <a:pt x="4191" y="12848"/>
                  <a:pt x="12849" y="4189"/>
                  <a:pt x="23491" y="4189"/>
                </a:cubicBezTo>
                <a:lnTo>
                  <a:pt x="23491" y="0"/>
                </a:lnTo>
                <a:close/>
              </a:path>
            </a:pathLst>
          </a:custGeom>
          <a:solidFill>
            <a:srgbClr val="E9B72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9" name="Google Shape;2329;p82"/>
          <p:cNvSpPr/>
          <p:nvPr/>
        </p:nvSpPr>
        <p:spPr>
          <a:xfrm>
            <a:off x="294200" y="-908000"/>
            <a:ext cx="83450" cy="5143429"/>
          </a:xfrm>
          <a:custGeom>
            <a:rect b="b" l="l" r="r" t="t"/>
            <a:pathLst>
              <a:path extrusionOk="0" h="73559" w="3338">
                <a:moveTo>
                  <a:pt x="1" y="1"/>
                </a:moveTo>
                <a:lnTo>
                  <a:pt x="1" y="73559"/>
                </a:lnTo>
                <a:lnTo>
                  <a:pt x="3337" y="73559"/>
                </a:lnTo>
                <a:lnTo>
                  <a:pt x="3337" y="1"/>
                </a:lnTo>
                <a:close/>
              </a:path>
            </a:pathLst>
          </a:custGeom>
          <a:solidFill>
            <a:srgbClr val="E9B72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0" name="Google Shape;2330;p82"/>
          <p:cNvSpPr/>
          <p:nvPr/>
        </p:nvSpPr>
        <p:spPr>
          <a:xfrm>
            <a:off x="497250" y="-908000"/>
            <a:ext cx="83450" cy="5143429"/>
          </a:xfrm>
          <a:custGeom>
            <a:rect b="b" l="l" r="r" t="t"/>
            <a:pathLst>
              <a:path extrusionOk="0" h="73559" w="3338">
                <a:moveTo>
                  <a:pt x="1" y="1"/>
                </a:moveTo>
                <a:lnTo>
                  <a:pt x="1" y="73559"/>
                </a:lnTo>
                <a:lnTo>
                  <a:pt x="3337" y="73559"/>
                </a:lnTo>
                <a:lnTo>
                  <a:pt x="3337"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Three Columns">
  <p:cSld name="TITLE_ONLY_1_1">
    <p:spTree>
      <p:nvGrpSpPr>
        <p:cNvPr id="2331" name="Shape 2331"/>
        <p:cNvGrpSpPr/>
        <p:nvPr/>
      </p:nvGrpSpPr>
      <p:grpSpPr>
        <a:xfrm>
          <a:off x="0" y="0"/>
          <a:ext cx="0" cy="0"/>
          <a:chOff x="0" y="0"/>
          <a:chExt cx="0" cy="0"/>
        </a:xfrm>
      </p:grpSpPr>
      <p:sp>
        <p:nvSpPr>
          <p:cNvPr id="2332" name="Google Shape;2332;p83"/>
          <p:cNvSpPr txBox="1"/>
          <p:nvPr>
            <p:ph type="title"/>
          </p:nvPr>
        </p:nvSpPr>
        <p:spPr>
          <a:xfrm>
            <a:off x="1191600" y="445000"/>
            <a:ext cx="67608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5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333" name="Google Shape;2333;p83"/>
          <p:cNvSpPr txBox="1"/>
          <p:nvPr>
            <p:ph idx="2" type="title"/>
          </p:nvPr>
        </p:nvSpPr>
        <p:spPr>
          <a:xfrm>
            <a:off x="765879" y="2964375"/>
            <a:ext cx="2337000" cy="6609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1600"/>
              <a:buNone/>
              <a:defRPr sz="1600"/>
            </a:lvl1pPr>
            <a:lvl2pPr lvl="1" rtl="0" algn="ctr">
              <a:spcBef>
                <a:spcPts val="0"/>
              </a:spcBef>
              <a:spcAft>
                <a:spcPts val="0"/>
              </a:spcAft>
              <a:buSzPts val="1400"/>
              <a:buNone/>
              <a:defRPr sz="1400"/>
            </a:lvl2pPr>
            <a:lvl3pPr lvl="2" rtl="0" algn="ctr">
              <a:spcBef>
                <a:spcPts val="0"/>
              </a:spcBef>
              <a:spcAft>
                <a:spcPts val="0"/>
              </a:spcAft>
              <a:buSzPts val="1400"/>
              <a:buNone/>
              <a:defRPr sz="1400"/>
            </a:lvl3pPr>
            <a:lvl4pPr lvl="3" rtl="0" algn="ctr">
              <a:spcBef>
                <a:spcPts val="0"/>
              </a:spcBef>
              <a:spcAft>
                <a:spcPts val="0"/>
              </a:spcAft>
              <a:buSzPts val="1400"/>
              <a:buNone/>
              <a:defRPr sz="1400"/>
            </a:lvl4pPr>
            <a:lvl5pPr lvl="4" rtl="0" algn="ctr">
              <a:spcBef>
                <a:spcPts val="0"/>
              </a:spcBef>
              <a:spcAft>
                <a:spcPts val="0"/>
              </a:spcAft>
              <a:buSzPts val="1400"/>
              <a:buNone/>
              <a:defRPr sz="1400"/>
            </a:lvl5pPr>
            <a:lvl6pPr lvl="5" rtl="0" algn="ctr">
              <a:spcBef>
                <a:spcPts val="0"/>
              </a:spcBef>
              <a:spcAft>
                <a:spcPts val="0"/>
              </a:spcAft>
              <a:buSzPts val="1400"/>
              <a:buNone/>
              <a:defRPr sz="1400"/>
            </a:lvl6pPr>
            <a:lvl7pPr lvl="6" rtl="0" algn="ctr">
              <a:spcBef>
                <a:spcPts val="0"/>
              </a:spcBef>
              <a:spcAft>
                <a:spcPts val="0"/>
              </a:spcAft>
              <a:buSzPts val="1400"/>
              <a:buNone/>
              <a:defRPr sz="1400"/>
            </a:lvl7pPr>
            <a:lvl8pPr lvl="7" rtl="0" algn="ctr">
              <a:spcBef>
                <a:spcPts val="0"/>
              </a:spcBef>
              <a:spcAft>
                <a:spcPts val="0"/>
              </a:spcAft>
              <a:buSzPts val="1400"/>
              <a:buNone/>
              <a:defRPr sz="1400"/>
            </a:lvl8pPr>
            <a:lvl9pPr lvl="8" rtl="0" algn="ctr">
              <a:spcBef>
                <a:spcPts val="0"/>
              </a:spcBef>
              <a:spcAft>
                <a:spcPts val="0"/>
              </a:spcAft>
              <a:buSzPts val="1400"/>
              <a:buNone/>
              <a:defRPr sz="1400"/>
            </a:lvl9pPr>
          </a:lstStyle>
          <a:p/>
        </p:txBody>
      </p:sp>
      <p:sp>
        <p:nvSpPr>
          <p:cNvPr id="2334" name="Google Shape;2334;p83"/>
          <p:cNvSpPr/>
          <p:nvPr/>
        </p:nvSpPr>
        <p:spPr>
          <a:xfrm rot="5400000">
            <a:off x="2498100" y="2259000"/>
            <a:ext cx="386400" cy="5382600"/>
          </a:xfrm>
          <a:prstGeom prst="round2SameRect">
            <a:avLst>
              <a:gd fmla="val 50000" name="adj1"/>
              <a:gd fmla="val 0" name="adj2"/>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5" name="Google Shape;2335;p83"/>
          <p:cNvSpPr/>
          <p:nvPr/>
        </p:nvSpPr>
        <p:spPr>
          <a:xfrm rot="-5400000">
            <a:off x="6259500" y="-1225425"/>
            <a:ext cx="386400" cy="5382600"/>
          </a:xfrm>
          <a:prstGeom prst="round2SameRect">
            <a:avLst>
              <a:gd fmla="val 50000" name="adj1"/>
              <a:gd fmla="val 0" name="adj2"/>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6" name="Google Shape;2336;p83"/>
          <p:cNvSpPr/>
          <p:nvPr/>
        </p:nvSpPr>
        <p:spPr>
          <a:xfrm rot="5400000">
            <a:off x="-369475" y="369462"/>
            <a:ext cx="1477811" cy="738888"/>
          </a:xfrm>
          <a:custGeom>
            <a:rect b="b" l="l" r="r" t="t"/>
            <a:pathLst>
              <a:path extrusionOk="0" h="21205" w="42411">
                <a:moveTo>
                  <a:pt x="21205" y="1"/>
                </a:moveTo>
                <a:cubicBezTo>
                  <a:pt x="9494" y="1"/>
                  <a:pt x="0" y="9494"/>
                  <a:pt x="0" y="21205"/>
                </a:cubicBezTo>
                <a:lnTo>
                  <a:pt x="42410" y="21205"/>
                </a:lnTo>
                <a:cubicBezTo>
                  <a:pt x="42410" y="9492"/>
                  <a:pt x="32917" y="1"/>
                  <a:pt x="21205" y="1"/>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337" name="Google Shape;2337;p83"/>
          <p:cNvGrpSpPr/>
          <p:nvPr/>
        </p:nvGrpSpPr>
        <p:grpSpPr>
          <a:xfrm>
            <a:off x="8737475" y="1755463"/>
            <a:ext cx="313025" cy="1285324"/>
            <a:chOff x="217100" y="1212550"/>
            <a:chExt cx="313025" cy="1285324"/>
          </a:xfrm>
        </p:grpSpPr>
        <p:sp>
          <p:nvSpPr>
            <p:cNvPr id="2338" name="Google Shape;2338;p83"/>
            <p:cNvSpPr/>
            <p:nvPr/>
          </p:nvSpPr>
          <p:spPr>
            <a:xfrm rot="5400000">
              <a:off x="444006" y="1214205"/>
              <a:ext cx="87774" cy="84464"/>
            </a:xfrm>
            <a:custGeom>
              <a:rect b="b" l="l" r="r" t="t"/>
              <a:pathLst>
                <a:path extrusionOk="0" h="2194" w="2280">
                  <a:moveTo>
                    <a:pt x="1184" y="0"/>
                  </a:moveTo>
                  <a:cubicBezTo>
                    <a:pt x="740" y="0"/>
                    <a:pt x="341" y="268"/>
                    <a:pt x="170" y="678"/>
                  </a:cubicBezTo>
                  <a:cubicBezTo>
                    <a:pt x="1" y="1087"/>
                    <a:pt x="95" y="1559"/>
                    <a:pt x="408" y="1873"/>
                  </a:cubicBezTo>
                  <a:cubicBezTo>
                    <a:pt x="618" y="2083"/>
                    <a:pt x="898" y="2194"/>
                    <a:pt x="1183" y="2194"/>
                  </a:cubicBezTo>
                  <a:cubicBezTo>
                    <a:pt x="1325" y="2194"/>
                    <a:pt x="1468" y="2166"/>
                    <a:pt x="1604" y="2110"/>
                  </a:cubicBezTo>
                  <a:cubicBezTo>
                    <a:pt x="2013" y="1941"/>
                    <a:pt x="2280" y="1540"/>
                    <a:pt x="2280" y="1097"/>
                  </a:cubicBezTo>
                  <a:cubicBezTo>
                    <a:pt x="2280" y="491"/>
                    <a:pt x="1789" y="0"/>
                    <a:pt x="1184"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9" name="Google Shape;2339;p83"/>
            <p:cNvSpPr/>
            <p:nvPr/>
          </p:nvSpPr>
          <p:spPr>
            <a:xfrm rot="5400000">
              <a:off x="443987" y="1512775"/>
              <a:ext cx="87813" cy="84464"/>
            </a:xfrm>
            <a:custGeom>
              <a:rect b="b" l="l" r="r" t="t"/>
              <a:pathLst>
                <a:path extrusionOk="0" h="2194" w="2281">
                  <a:moveTo>
                    <a:pt x="1184" y="0"/>
                  </a:moveTo>
                  <a:cubicBezTo>
                    <a:pt x="741" y="0"/>
                    <a:pt x="340" y="268"/>
                    <a:pt x="171" y="678"/>
                  </a:cubicBezTo>
                  <a:cubicBezTo>
                    <a:pt x="0" y="1087"/>
                    <a:pt x="94" y="1559"/>
                    <a:pt x="408" y="1873"/>
                  </a:cubicBezTo>
                  <a:cubicBezTo>
                    <a:pt x="618" y="2083"/>
                    <a:pt x="898" y="2194"/>
                    <a:pt x="1183" y="2194"/>
                  </a:cubicBezTo>
                  <a:cubicBezTo>
                    <a:pt x="1325" y="2194"/>
                    <a:pt x="1468" y="2166"/>
                    <a:pt x="1603" y="2110"/>
                  </a:cubicBezTo>
                  <a:cubicBezTo>
                    <a:pt x="2013" y="1941"/>
                    <a:pt x="2281" y="1540"/>
                    <a:pt x="2279" y="1097"/>
                  </a:cubicBezTo>
                  <a:cubicBezTo>
                    <a:pt x="2279" y="492"/>
                    <a:pt x="1789" y="0"/>
                    <a:pt x="1184"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0" name="Google Shape;2340;p83"/>
            <p:cNvSpPr/>
            <p:nvPr/>
          </p:nvSpPr>
          <p:spPr>
            <a:xfrm rot="5400000">
              <a:off x="444006" y="1811344"/>
              <a:ext cx="87774" cy="84464"/>
            </a:xfrm>
            <a:custGeom>
              <a:rect b="b" l="l" r="r" t="t"/>
              <a:pathLst>
                <a:path extrusionOk="0" h="2194" w="2280">
                  <a:moveTo>
                    <a:pt x="1183" y="0"/>
                  </a:moveTo>
                  <a:cubicBezTo>
                    <a:pt x="739" y="0"/>
                    <a:pt x="339" y="268"/>
                    <a:pt x="170" y="678"/>
                  </a:cubicBezTo>
                  <a:cubicBezTo>
                    <a:pt x="0" y="1087"/>
                    <a:pt x="93" y="1559"/>
                    <a:pt x="407" y="1873"/>
                  </a:cubicBezTo>
                  <a:cubicBezTo>
                    <a:pt x="616" y="2083"/>
                    <a:pt x="897" y="2194"/>
                    <a:pt x="1182" y="2194"/>
                  </a:cubicBezTo>
                  <a:cubicBezTo>
                    <a:pt x="1324" y="2194"/>
                    <a:pt x="1466" y="2166"/>
                    <a:pt x="1602" y="2110"/>
                  </a:cubicBezTo>
                  <a:cubicBezTo>
                    <a:pt x="2011" y="1941"/>
                    <a:pt x="2279" y="1540"/>
                    <a:pt x="2279" y="1097"/>
                  </a:cubicBezTo>
                  <a:cubicBezTo>
                    <a:pt x="2279" y="492"/>
                    <a:pt x="1788" y="0"/>
                    <a:pt x="1183"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1" name="Google Shape;2341;p83"/>
            <p:cNvSpPr/>
            <p:nvPr/>
          </p:nvSpPr>
          <p:spPr>
            <a:xfrm rot="5400000">
              <a:off x="443987" y="2109875"/>
              <a:ext cx="87813" cy="84464"/>
            </a:xfrm>
            <a:custGeom>
              <a:rect b="b" l="l" r="r" t="t"/>
              <a:pathLst>
                <a:path extrusionOk="0" h="2194" w="2281">
                  <a:moveTo>
                    <a:pt x="1183" y="0"/>
                  </a:moveTo>
                  <a:cubicBezTo>
                    <a:pt x="740" y="0"/>
                    <a:pt x="341" y="268"/>
                    <a:pt x="170" y="678"/>
                  </a:cubicBezTo>
                  <a:cubicBezTo>
                    <a:pt x="1" y="1087"/>
                    <a:pt x="95" y="1559"/>
                    <a:pt x="409" y="1873"/>
                  </a:cubicBezTo>
                  <a:cubicBezTo>
                    <a:pt x="618" y="2083"/>
                    <a:pt x="898" y="2194"/>
                    <a:pt x="1183" y="2194"/>
                  </a:cubicBezTo>
                  <a:cubicBezTo>
                    <a:pt x="1324" y="2194"/>
                    <a:pt x="1467" y="2166"/>
                    <a:pt x="1603" y="2110"/>
                  </a:cubicBezTo>
                  <a:cubicBezTo>
                    <a:pt x="2014" y="1941"/>
                    <a:pt x="2280" y="1540"/>
                    <a:pt x="2280" y="1097"/>
                  </a:cubicBezTo>
                  <a:cubicBezTo>
                    <a:pt x="2280" y="492"/>
                    <a:pt x="1790" y="0"/>
                    <a:pt x="1183"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2" name="Google Shape;2342;p83"/>
            <p:cNvSpPr/>
            <p:nvPr/>
          </p:nvSpPr>
          <p:spPr>
            <a:xfrm rot="5400000">
              <a:off x="443987" y="2411736"/>
              <a:ext cx="87774" cy="84502"/>
            </a:xfrm>
            <a:custGeom>
              <a:rect b="b" l="l" r="r" t="t"/>
              <a:pathLst>
                <a:path extrusionOk="0" h="2195" w="2280">
                  <a:moveTo>
                    <a:pt x="1097" y="1"/>
                  </a:moveTo>
                  <a:cubicBezTo>
                    <a:pt x="956" y="1"/>
                    <a:pt x="813" y="28"/>
                    <a:pt x="678" y="84"/>
                  </a:cubicBezTo>
                  <a:cubicBezTo>
                    <a:pt x="267" y="254"/>
                    <a:pt x="0" y="654"/>
                    <a:pt x="0" y="1097"/>
                  </a:cubicBezTo>
                  <a:cubicBezTo>
                    <a:pt x="0" y="1702"/>
                    <a:pt x="491" y="2194"/>
                    <a:pt x="1097" y="2194"/>
                  </a:cubicBezTo>
                  <a:cubicBezTo>
                    <a:pt x="1540" y="2194"/>
                    <a:pt x="1941" y="1926"/>
                    <a:pt x="2110" y="1517"/>
                  </a:cubicBezTo>
                  <a:cubicBezTo>
                    <a:pt x="2280" y="1107"/>
                    <a:pt x="2185" y="635"/>
                    <a:pt x="1872" y="321"/>
                  </a:cubicBezTo>
                  <a:cubicBezTo>
                    <a:pt x="1662" y="112"/>
                    <a:pt x="1382" y="1"/>
                    <a:pt x="1097" y="1"/>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3" name="Google Shape;2343;p83"/>
            <p:cNvSpPr/>
            <p:nvPr/>
          </p:nvSpPr>
          <p:spPr>
            <a:xfrm rot="5400000">
              <a:off x="217139" y="1215861"/>
              <a:ext cx="84425" cy="84502"/>
            </a:xfrm>
            <a:custGeom>
              <a:rect b="b" l="l" r="r" t="t"/>
              <a:pathLst>
                <a:path extrusionOk="0" h="2195" w="2193">
                  <a:moveTo>
                    <a:pt x="1096" y="1"/>
                  </a:moveTo>
                  <a:cubicBezTo>
                    <a:pt x="491" y="1"/>
                    <a:pt x="0" y="492"/>
                    <a:pt x="0" y="1098"/>
                  </a:cubicBezTo>
                  <a:cubicBezTo>
                    <a:pt x="0" y="1703"/>
                    <a:pt x="491" y="2194"/>
                    <a:pt x="1096" y="2194"/>
                  </a:cubicBezTo>
                  <a:cubicBezTo>
                    <a:pt x="1702" y="2194"/>
                    <a:pt x="2193" y="1703"/>
                    <a:pt x="2193" y="1098"/>
                  </a:cubicBezTo>
                  <a:cubicBezTo>
                    <a:pt x="2193" y="492"/>
                    <a:pt x="1702" y="1"/>
                    <a:pt x="1096" y="1"/>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4" name="Google Shape;2344;p83"/>
            <p:cNvSpPr/>
            <p:nvPr/>
          </p:nvSpPr>
          <p:spPr>
            <a:xfrm rot="5400000">
              <a:off x="217139" y="1514411"/>
              <a:ext cx="84425" cy="84502"/>
            </a:xfrm>
            <a:custGeom>
              <a:rect b="b" l="l" r="r" t="t"/>
              <a:pathLst>
                <a:path extrusionOk="0" h="2195" w="2193">
                  <a:moveTo>
                    <a:pt x="1097" y="1"/>
                  </a:moveTo>
                  <a:cubicBezTo>
                    <a:pt x="492" y="1"/>
                    <a:pt x="0" y="492"/>
                    <a:pt x="0" y="1098"/>
                  </a:cubicBezTo>
                  <a:cubicBezTo>
                    <a:pt x="0" y="1703"/>
                    <a:pt x="492" y="2194"/>
                    <a:pt x="1097" y="2194"/>
                  </a:cubicBezTo>
                  <a:cubicBezTo>
                    <a:pt x="1702" y="2194"/>
                    <a:pt x="2192" y="1703"/>
                    <a:pt x="2192" y="1098"/>
                  </a:cubicBezTo>
                  <a:cubicBezTo>
                    <a:pt x="2192" y="492"/>
                    <a:pt x="1702" y="1"/>
                    <a:pt x="1097" y="1"/>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5" name="Google Shape;2345;p83"/>
            <p:cNvSpPr/>
            <p:nvPr/>
          </p:nvSpPr>
          <p:spPr>
            <a:xfrm rot="5400000">
              <a:off x="213982" y="1813038"/>
              <a:ext cx="90854" cy="84464"/>
            </a:xfrm>
            <a:custGeom>
              <a:rect b="b" l="l" r="r" t="t"/>
              <a:pathLst>
                <a:path extrusionOk="0" h="2194" w="2360">
                  <a:moveTo>
                    <a:pt x="1180" y="1"/>
                  </a:moveTo>
                  <a:cubicBezTo>
                    <a:pt x="1122" y="1"/>
                    <a:pt x="1064" y="5"/>
                    <a:pt x="1005" y="15"/>
                  </a:cubicBezTo>
                  <a:cubicBezTo>
                    <a:pt x="407" y="112"/>
                    <a:pt x="1" y="676"/>
                    <a:pt x="98" y="1274"/>
                  </a:cubicBezTo>
                  <a:cubicBezTo>
                    <a:pt x="185" y="1812"/>
                    <a:pt x="650" y="2194"/>
                    <a:pt x="1178" y="2194"/>
                  </a:cubicBezTo>
                  <a:cubicBezTo>
                    <a:pt x="1236" y="2194"/>
                    <a:pt x="1296" y="2189"/>
                    <a:pt x="1355" y="2179"/>
                  </a:cubicBezTo>
                  <a:cubicBezTo>
                    <a:pt x="1953" y="2083"/>
                    <a:pt x="2359" y="1520"/>
                    <a:pt x="2262" y="922"/>
                  </a:cubicBezTo>
                  <a:cubicBezTo>
                    <a:pt x="2175" y="383"/>
                    <a:pt x="1708" y="1"/>
                    <a:pt x="1180" y="1"/>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6" name="Google Shape;2346;p83"/>
            <p:cNvSpPr/>
            <p:nvPr/>
          </p:nvSpPr>
          <p:spPr>
            <a:xfrm rot="5400000">
              <a:off x="215464" y="2109875"/>
              <a:ext cx="87813" cy="84464"/>
            </a:xfrm>
            <a:custGeom>
              <a:rect b="b" l="l" r="r" t="t"/>
              <a:pathLst>
                <a:path extrusionOk="0" h="2194" w="2281">
                  <a:moveTo>
                    <a:pt x="1183" y="1"/>
                  </a:moveTo>
                  <a:cubicBezTo>
                    <a:pt x="740" y="1"/>
                    <a:pt x="341" y="267"/>
                    <a:pt x="170" y="678"/>
                  </a:cubicBezTo>
                  <a:cubicBezTo>
                    <a:pt x="1" y="1087"/>
                    <a:pt x="95" y="1558"/>
                    <a:pt x="409" y="1872"/>
                  </a:cubicBezTo>
                  <a:cubicBezTo>
                    <a:pt x="619" y="2082"/>
                    <a:pt x="899" y="2194"/>
                    <a:pt x="1185" y="2194"/>
                  </a:cubicBezTo>
                  <a:cubicBezTo>
                    <a:pt x="1326" y="2194"/>
                    <a:pt x="1468" y="2166"/>
                    <a:pt x="1603" y="2110"/>
                  </a:cubicBezTo>
                  <a:cubicBezTo>
                    <a:pt x="2014" y="1940"/>
                    <a:pt x="2280" y="1541"/>
                    <a:pt x="2280" y="1098"/>
                  </a:cubicBezTo>
                  <a:cubicBezTo>
                    <a:pt x="2280" y="491"/>
                    <a:pt x="1790" y="1"/>
                    <a:pt x="1183" y="1"/>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7" name="Google Shape;2347;p83"/>
            <p:cNvSpPr/>
            <p:nvPr/>
          </p:nvSpPr>
          <p:spPr>
            <a:xfrm rot="5400000">
              <a:off x="217139" y="2410062"/>
              <a:ext cx="84425" cy="84502"/>
            </a:xfrm>
            <a:custGeom>
              <a:rect b="b" l="l" r="r" t="t"/>
              <a:pathLst>
                <a:path extrusionOk="0" h="2195" w="2193">
                  <a:moveTo>
                    <a:pt x="1097" y="1"/>
                  </a:moveTo>
                  <a:cubicBezTo>
                    <a:pt x="492" y="1"/>
                    <a:pt x="0" y="492"/>
                    <a:pt x="0" y="1098"/>
                  </a:cubicBezTo>
                  <a:cubicBezTo>
                    <a:pt x="0" y="1703"/>
                    <a:pt x="492" y="2194"/>
                    <a:pt x="1097" y="2194"/>
                  </a:cubicBezTo>
                  <a:cubicBezTo>
                    <a:pt x="1702" y="2194"/>
                    <a:pt x="2193" y="1703"/>
                    <a:pt x="2193" y="1098"/>
                  </a:cubicBezTo>
                  <a:cubicBezTo>
                    <a:pt x="2193" y="492"/>
                    <a:pt x="1702" y="1"/>
                    <a:pt x="1097" y="1"/>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348" name="Google Shape;2348;p83"/>
          <p:cNvSpPr txBox="1"/>
          <p:nvPr>
            <p:ph idx="1" type="subTitle"/>
          </p:nvPr>
        </p:nvSpPr>
        <p:spPr>
          <a:xfrm>
            <a:off x="765896" y="3549200"/>
            <a:ext cx="2337000" cy="8184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2349" name="Google Shape;2349;p83"/>
          <p:cNvSpPr txBox="1"/>
          <p:nvPr>
            <p:ph idx="3" type="title"/>
          </p:nvPr>
        </p:nvSpPr>
        <p:spPr>
          <a:xfrm>
            <a:off x="3403492" y="2964375"/>
            <a:ext cx="2337000" cy="6609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1600"/>
              <a:buNone/>
              <a:defRPr sz="1600"/>
            </a:lvl1pPr>
            <a:lvl2pPr lvl="1" rtl="0" algn="ctr">
              <a:spcBef>
                <a:spcPts val="0"/>
              </a:spcBef>
              <a:spcAft>
                <a:spcPts val="0"/>
              </a:spcAft>
              <a:buSzPts val="1400"/>
              <a:buNone/>
              <a:defRPr sz="1400"/>
            </a:lvl2pPr>
            <a:lvl3pPr lvl="2" rtl="0" algn="ctr">
              <a:spcBef>
                <a:spcPts val="0"/>
              </a:spcBef>
              <a:spcAft>
                <a:spcPts val="0"/>
              </a:spcAft>
              <a:buSzPts val="1400"/>
              <a:buNone/>
              <a:defRPr sz="1400"/>
            </a:lvl3pPr>
            <a:lvl4pPr lvl="3" rtl="0" algn="ctr">
              <a:spcBef>
                <a:spcPts val="0"/>
              </a:spcBef>
              <a:spcAft>
                <a:spcPts val="0"/>
              </a:spcAft>
              <a:buSzPts val="1400"/>
              <a:buNone/>
              <a:defRPr sz="1400"/>
            </a:lvl4pPr>
            <a:lvl5pPr lvl="4" rtl="0" algn="ctr">
              <a:spcBef>
                <a:spcPts val="0"/>
              </a:spcBef>
              <a:spcAft>
                <a:spcPts val="0"/>
              </a:spcAft>
              <a:buSzPts val="1400"/>
              <a:buNone/>
              <a:defRPr sz="1400"/>
            </a:lvl5pPr>
            <a:lvl6pPr lvl="5" rtl="0" algn="ctr">
              <a:spcBef>
                <a:spcPts val="0"/>
              </a:spcBef>
              <a:spcAft>
                <a:spcPts val="0"/>
              </a:spcAft>
              <a:buSzPts val="1400"/>
              <a:buNone/>
              <a:defRPr sz="1400"/>
            </a:lvl6pPr>
            <a:lvl7pPr lvl="6" rtl="0" algn="ctr">
              <a:spcBef>
                <a:spcPts val="0"/>
              </a:spcBef>
              <a:spcAft>
                <a:spcPts val="0"/>
              </a:spcAft>
              <a:buSzPts val="1400"/>
              <a:buNone/>
              <a:defRPr sz="1400"/>
            </a:lvl7pPr>
            <a:lvl8pPr lvl="7" rtl="0" algn="ctr">
              <a:spcBef>
                <a:spcPts val="0"/>
              </a:spcBef>
              <a:spcAft>
                <a:spcPts val="0"/>
              </a:spcAft>
              <a:buSzPts val="1400"/>
              <a:buNone/>
              <a:defRPr sz="1400"/>
            </a:lvl8pPr>
            <a:lvl9pPr lvl="8" rtl="0" algn="ctr">
              <a:spcBef>
                <a:spcPts val="0"/>
              </a:spcBef>
              <a:spcAft>
                <a:spcPts val="0"/>
              </a:spcAft>
              <a:buSzPts val="1400"/>
              <a:buNone/>
              <a:defRPr sz="1400"/>
            </a:lvl9pPr>
          </a:lstStyle>
          <a:p/>
        </p:txBody>
      </p:sp>
      <p:sp>
        <p:nvSpPr>
          <p:cNvPr id="2350" name="Google Shape;2350;p83"/>
          <p:cNvSpPr txBox="1"/>
          <p:nvPr>
            <p:ph idx="4" type="subTitle"/>
          </p:nvPr>
        </p:nvSpPr>
        <p:spPr>
          <a:xfrm>
            <a:off x="3403509" y="3549200"/>
            <a:ext cx="2337000" cy="8184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2351" name="Google Shape;2351;p83"/>
          <p:cNvSpPr txBox="1"/>
          <p:nvPr>
            <p:ph idx="5" type="title"/>
          </p:nvPr>
        </p:nvSpPr>
        <p:spPr>
          <a:xfrm>
            <a:off x="6041092" y="2964375"/>
            <a:ext cx="2337000" cy="6609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1600"/>
              <a:buNone/>
              <a:defRPr sz="1600"/>
            </a:lvl1pPr>
            <a:lvl2pPr lvl="1" rtl="0" algn="ctr">
              <a:spcBef>
                <a:spcPts val="0"/>
              </a:spcBef>
              <a:spcAft>
                <a:spcPts val="0"/>
              </a:spcAft>
              <a:buSzPts val="1400"/>
              <a:buNone/>
              <a:defRPr sz="1400"/>
            </a:lvl2pPr>
            <a:lvl3pPr lvl="2" rtl="0" algn="ctr">
              <a:spcBef>
                <a:spcPts val="0"/>
              </a:spcBef>
              <a:spcAft>
                <a:spcPts val="0"/>
              </a:spcAft>
              <a:buSzPts val="1400"/>
              <a:buNone/>
              <a:defRPr sz="1400"/>
            </a:lvl3pPr>
            <a:lvl4pPr lvl="3" rtl="0" algn="ctr">
              <a:spcBef>
                <a:spcPts val="0"/>
              </a:spcBef>
              <a:spcAft>
                <a:spcPts val="0"/>
              </a:spcAft>
              <a:buSzPts val="1400"/>
              <a:buNone/>
              <a:defRPr sz="1400"/>
            </a:lvl4pPr>
            <a:lvl5pPr lvl="4" rtl="0" algn="ctr">
              <a:spcBef>
                <a:spcPts val="0"/>
              </a:spcBef>
              <a:spcAft>
                <a:spcPts val="0"/>
              </a:spcAft>
              <a:buSzPts val="1400"/>
              <a:buNone/>
              <a:defRPr sz="1400"/>
            </a:lvl5pPr>
            <a:lvl6pPr lvl="5" rtl="0" algn="ctr">
              <a:spcBef>
                <a:spcPts val="0"/>
              </a:spcBef>
              <a:spcAft>
                <a:spcPts val="0"/>
              </a:spcAft>
              <a:buSzPts val="1400"/>
              <a:buNone/>
              <a:defRPr sz="1400"/>
            </a:lvl6pPr>
            <a:lvl7pPr lvl="6" rtl="0" algn="ctr">
              <a:spcBef>
                <a:spcPts val="0"/>
              </a:spcBef>
              <a:spcAft>
                <a:spcPts val="0"/>
              </a:spcAft>
              <a:buSzPts val="1400"/>
              <a:buNone/>
              <a:defRPr sz="1400"/>
            </a:lvl7pPr>
            <a:lvl8pPr lvl="7" rtl="0" algn="ctr">
              <a:spcBef>
                <a:spcPts val="0"/>
              </a:spcBef>
              <a:spcAft>
                <a:spcPts val="0"/>
              </a:spcAft>
              <a:buSzPts val="1400"/>
              <a:buNone/>
              <a:defRPr sz="1400"/>
            </a:lvl8pPr>
            <a:lvl9pPr lvl="8" rtl="0" algn="ctr">
              <a:spcBef>
                <a:spcPts val="0"/>
              </a:spcBef>
              <a:spcAft>
                <a:spcPts val="0"/>
              </a:spcAft>
              <a:buSzPts val="1400"/>
              <a:buNone/>
              <a:defRPr sz="1400"/>
            </a:lvl9pPr>
          </a:lstStyle>
          <a:p/>
        </p:txBody>
      </p:sp>
      <p:sp>
        <p:nvSpPr>
          <p:cNvPr id="2352" name="Google Shape;2352;p83"/>
          <p:cNvSpPr txBox="1"/>
          <p:nvPr>
            <p:ph idx="6" type="subTitle"/>
          </p:nvPr>
        </p:nvSpPr>
        <p:spPr>
          <a:xfrm>
            <a:off x="6041109" y="3549200"/>
            <a:ext cx="2337000" cy="8184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
  <p:cSld name="TITLE_1_2">
    <p:spTree>
      <p:nvGrpSpPr>
        <p:cNvPr id="2353" name="Shape 2353"/>
        <p:cNvGrpSpPr/>
        <p:nvPr/>
      </p:nvGrpSpPr>
      <p:grpSpPr>
        <a:xfrm>
          <a:off x="0" y="0"/>
          <a:ext cx="0" cy="0"/>
          <a:chOff x="0" y="0"/>
          <a:chExt cx="0" cy="0"/>
        </a:xfrm>
      </p:grpSpPr>
      <p:sp>
        <p:nvSpPr>
          <p:cNvPr id="2354" name="Google Shape;2354;p84"/>
          <p:cNvSpPr/>
          <p:nvPr/>
        </p:nvSpPr>
        <p:spPr>
          <a:xfrm>
            <a:off x="7432875" y="414900"/>
            <a:ext cx="2820097" cy="5639834"/>
          </a:xfrm>
          <a:custGeom>
            <a:rect b="b" l="l" r="r" t="t"/>
            <a:pathLst>
              <a:path extrusionOk="0" h="46981" w="23492">
                <a:moveTo>
                  <a:pt x="23491" y="0"/>
                </a:moveTo>
                <a:cubicBezTo>
                  <a:pt x="10539" y="0"/>
                  <a:pt x="0" y="10536"/>
                  <a:pt x="0" y="23490"/>
                </a:cubicBezTo>
                <a:cubicBezTo>
                  <a:pt x="0" y="36443"/>
                  <a:pt x="10539" y="46980"/>
                  <a:pt x="23491" y="46980"/>
                </a:cubicBezTo>
                <a:lnTo>
                  <a:pt x="23491" y="42791"/>
                </a:lnTo>
                <a:cubicBezTo>
                  <a:pt x="12849" y="42791"/>
                  <a:pt x="4191" y="34133"/>
                  <a:pt x="4191" y="23490"/>
                </a:cubicBezTo>
                <a:cubicBezTo>
                  <a:pt x="4191" y="12848"/>
                  <a:pt x="12849" y="4189"/>
                  <a:pt x="23491" y="4189"/>
                </a:cubicBezTo>
                <a:lnTo>
                  <a:pt x="23491" y="0"/>
                </a:lnTo>
                <a:close/>
              </a:path>
            </a:pathLst>
          </a:custGeom>
          <a:solidFill>
            <a:srgbClr val="E9B72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5" name="Google Shape;2355;p84"/>
          <p:cNvSpPr/>
          <p:nvPr/>
        </p:nvSpPr>
        <p:spPr>
          <a:xfrm rot="-5400000">
            <a:off x="6059285" y="2058837"/>
            <a:ext cx="2056529" cy="4112850"/>
          </a:xfrm>
          <a:custGeom>
            <a:rect b="b" l="l" r="r" t="t"/>
            <a:pathLst>
              <a:path extrusionOk="0" h="51609" w="25805">
                <a:moveTo>
                  <a:pt x="1" y="1"/>
                </a:moveTo>
                <a:lnTo>
                  <a:pt x="1" y="51608"/>
                </a:lnTo>
                <a:cubicBezTo>
                  <a:pt x="14251" y="51608"/>
                  <a:pt x="25804" y="40055"/>
                  <a:pt x="25804" y="25805"/>
                </a:cubicBezTo>
                <a:cubicBezTo>
                  <a:pt x="25804" y="11554"/>
                  <a:pt x="14251" y="1"/>
                  <a:pt x="1"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356" name="Google Shape;2356;p84"/>
          <p:cNvGrpSpPr/>
          <p:nvPr/>
        </p:nvGrpSpPr>
        <p:grpSpPr>
          <a:xfrm>
            <a:off x="660244" y="4460095"/>
            <a:ext cx="1929101" cy="469809"/>
            <a:chOff x="423350" y="-1313925"/>
            <a:chExt cx="834675" cy="203275"/>
          </a:xfrm>
        </p:grpSpPr>
        <p:sp>
          <p:nvSpPr>
            <p:cNvPr id="2357" name="Google Shape;2357;p84"/>
            <p:cNvSpPr/>
            <p:nvPr/>
          </p:nvSpPr>
          <p:spPr>
            <a:xfrm>
              <a:off x="423350" y="-1313925"/>
              <a:ext cx="57000" cy="54850"/>
            </a:xfrm>
            <a:custGeom>
              <a:rect b="b" l="l" r="r" t="t"/>
              <a:pathLst>
                <a:path extrusionOk="0" h="2194" w="2280">
                  <a:moveTo>
                    <a:pt x="1184" y="0"/>
                  </a:moveTo>
                  <a:cubicBezTo>
                    <a:pt x="740" y="0"/>
                    <a:pt x="341" y="268"/>
                    <a:pt x="170" y="678"/>
                  </a:cubicBezTo>
                  <a:cubicBezTo>
                    <a:pt x="1" y="1087"/>
                    <a:pt x="95" y="1559"/>
                    <a:pt x="408" y="1873"/>
                  </a:cubicBezTo>
                  <a:cubicBezTo>
                    <a:pt x="618" y="2083"/>
                    <a:pt x="898" y="2194"/>
                    <a:pt x="1183" y="2194"/>
                  </a:cubicBezTo>
                  <a:cubicBezTo>
                    <a:pt x="1325" y="2194"/>
                    <a:pt x="1468" y="2166"/>
                    <a:pt x="1604" y="2110"/>
                  </a:cubicBezTo>
                  <a:cubicBezTo>
                    <a:pt x="2013" y="1941"/>
                    <a:pt x="2280" y="1540"/>
                    <a:pt x="2280" y="1097"/>
                  </a:cubicBezTo>
                  <a:cubicBezTo>
                    <a:pt x="2280" y="491"/>
                    <a:pt x="1789" y="0"/>
                    <a:pt x="1184"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8" name="Google Shape;2358;p84"/>
            <p:cNvSpPr/>
            <p:nvPr/>
          </p:nvSpPr>
          <p:spPr>
            <a:xfrm>
              <a:off x="617225" y="-1313925"/>
              <a:ext cx="57025" cy="54850"/>
            </a:xfrm>
            <a:custGeom>
              <a:rect b="b" l="l" r="r" t="t"/>
              <a:pathLst>
                <a:path extrusionOk="0" h="2194" w="2281">
                  <a:moveTo>
                    <a:pt x="1184" y="0"/>
                  </a:moveTo>
                  <a:cubicBezTo>
                    <a:pt x="741" y="0"/>
                    <a:pt x="340" y="268"/>
                    <a:pt x="171" y="678"/>
                  </a:cubicBezTo>
                  <a:cubicBezTo>
                    <a:pt x="0" y="1087"/>
                    <a:pt x="94" y="1559"/>
                    <a:pt x="408" y="1873"/>
                  </a:cubicBezTo>
                  <a:cubicBezTo>
                    <a:pt x="618" y="2083"/>
                    <a:pt x="898" y="2194"/>
                    <a:pt x="1183" y="2194"/>
                  </a:cubicBezTo>
                  <a:cubicBezTo>
                    <a:pt x="1325" y="2194"/>
                    <a:pt x="1468" y="2166"/>
                    <a:pt x="1603" y="2110"/>
                  </a:cubicBezTo>
                  <a:cubicBezTo>
                    <a:pt x="2013" y="1941"/>
                    <a:pt x="2281" y="1540"/>
                    <a:pt x="2279" y="1097"/>
                  </a:cubicBezTo>
                  <a:cubicBezTo>
                    <a:pt x="2279" y="492"/>
                    <a:pt x="1789" y="0"/>
                    <a:pt x="1184"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9" name="Google Shape;2359;p84"/>
            <p:cNvSpPr/>
            <p:nvPr/>
          </p:nvSpPr>
          <p:spPr>
            <a:xfrm>
              <a:off x="811125" y="-1313925"/>
              <a:ext cx="57000" cy="54850"/>
            </a:xfrm>
            <a:custGeom>
              <a:rect b="b" l="l" r="r" t="t"/>
              <a:pathLst>
                <a:path extrusionOk="0" h="2194" w="2280">
                  <a:moveTo>
                    <a:pt x="1183" y="0"/>
                  </a:moveTo>
                  <a:cubicBezTo>
                    <a:pt x="739" y="0"/>
                    <a:pt x="339" y="268"/>
                    <a:pt x="170" y="678"/>
                  </a:cubicBezTo>
                  <a:cubicBezTo>
                    <a:pt x="0" y="1087"/>
                    <a:pt x="93" y="1559"/>
                    <a:pt x="407" y="1873"/>
                  </a:cubicBezTo>
                  <a:cubicBezTo>
                    <a:pt x="616" y="2083"/>
                    <a:pt x="897" y="2194"/>
                    <a:pt x="1182" y="2194"/>
                  </a:cubicBezTo>
                  <a:cubicBezTo>
                    <a:pt x="1324" y="2194"/>
                    <a:pt x="1466" y="2166"/>
                    <a:pt x="1602" y="2110"/>
                  </a:cubicBezTo>
                  <a:cubicBezTo>
                    <a:pt x="2011" y="1941"/>
                    <a:pt x="2279" y="1540"/>
                    <a:pt x="2279" y="1097"/>
                  </a:cubicBezTo>
                  <a:cubicBezTo>
                    <a:pt x="2279" y="492"/>
                    <a:pt x="1788" y="0"/>
                    <a:pt x="1183"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0" name="Google Shape;2360;p84"/>
            <p:cNvSpPr/>
            <p:nvPr/>
          </p:nvSpPr>
          <p:spPr>
            <a:xfrm>
              <a:off x="1004975" y="-1313925"/>
              <a:ext cx="57025" cy="54850"/>
            </a:xfrm>
            <a:custGeom>
              <a:rect b="b" l="l" r="r" t="t"/>
              <a:pathLst>
                <a:path extrusionOk="0" h="2194" w="2281">
                  <a:moveTo>
                    <a:pt x="1183" y="0"/>
                  </a:moveTo>
                  <a:cubicBezTo>
                    <a:pt x="740" y="0"/>
                    <a:pt x="341" y="268"/>
                    <a:pt x="170" y="678"/>
                  </a:cubicBezTo>
                  <a:cubicBezTo>
                    <a:pt x="1" y="1087"/>
                    <a:pt x="95" y="1559"/>
                    <a:pt x="409" y="1873"/>
                  </a:cubicBezTo>
                  <a:cubicBezTo>
                    <a:pt x="618" y="2083"/>
                    <a:pt x="898" y="2194"/>
                    <a:pt x="1183" y="2194"/>
                  </a:cubicBezTo>
                  <a:cubicBezTo>
                    <a:pt x="1324" y="2194"/>
                    <a:pt x="1467" y="2166"/>
                    <a:pt x="1603" y="2110"/>
                  </a:cubicBezTo>
                  <a:cubicBezTo>
                    <a:pt x="2014" y="1941"/>
                    <a:pt x="2280" y="1540"/>
                    <a:pt x="2280" y="1097"/>
                  </a:cubicBezTo>
                  <a:cubicBezTo>
                    <a:pt x="2280" y="492"/>
                    <a:pt x="1790" y="0"/>
                    <a:pt x="1183"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1" name="Google Shape;2361;p84"/>
            <p:cNvSpPr/>
            <p:nvPr/>
          </p:nvSpPr>
          <p:spPr>
            <a:xfrm>
              <a:off x="1201025" y="-1313925"/>
              <a:ext cx="57000" cy="54875"/>
            </a:xfrm>
            <a:custGeom>
              <a:rect b="b" l="l" r="r" t="t"/>
              <a:pathLst>
                <a:path extrusionOk="0" h="2195" w="2280">
                  <a:moveTo>
                    <a:pt x="1097" y="1"/>
                  </a:moveTo>
                  <a:cubicBezTo>
                    <a:pt x="956" y="1"/>
                    <a:pt x="813" y="28"/>
                    <a:pt x="678" y="84"/>
                  </a:cubicBezTo>
                  <a:cubicBezTo>
                    <a:pt x="267" y="254"/>
                    <a:pt x="0" y="654"/>
                    <a:pt x="0" y="1097"/>
                  </a:cubicBezTo>
                  <a:cubicBezTo>
                    <a:pt x="0" y="1702"/>
                    <a:pt x="491" y="2194"/>
                    <a:pt x="1097" y="2194"/>
                  </a:cubicBezTo>
                  <a:cubicBezTo>
                    <a:pt x="1540" y="2194"/>
                    <a:pt x="1941" y="1926"/>
                    <a:pt x="2110" y="1517"/>
                  </a:cubicBezTo>
                  <a:cubicBezTo>
                    <a:pt x="2280" y="1107"/>
                    <a:pt x="2185" y="635"/>
                    <a:pt x="1872" y="321"/>
                  </a:cubicBezTo>
                  <a:cubicBezTo>
                    <a:pt x="1662" y="112"/>
                    <a:pt x="1382" y="1"/>
                    <a:pt x="1097" y="1"/>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2" name="Google Shape;2362;p84"/>
            <p:cNvSpPr/>
            <p:nvPr/>
          </p:nvSpPr>
          <p:spPr>
            <a:xfrm>
              <a:off x="425525" y="-1165525"/>
              <a:ext cx="54825" cy="54875"/>
            </a:xfrm>
            <a:custGeom>
              <a:rect b="b" l="l" r="r" t="t"/>
              <a:pathLst>
                <a:path extrusionOk="0" h="2195" w="2193">
                  <a:moveTo>
                    <a:pt x="1096" y="1"/>
                  </a:moveTo>
                  <a:cubicBezTo>
                    <a:pt x="491" y="1"/>
                    <a:pt x="0" y="492"/>
                    <a:pt x="0" y="1098"/>
                  </a:cubicBezTo>
                  <a:cubicBezTo>
                    <a:pt x="0" y="1703"/>
                    <a:pt x="491" y="2194"/>
                    <a:pt x="1096" y="2194"/>
                  </a:cubicBezTo>
                  <a:cubicBezTo>
                    <a:pt x="1702" y="2194"/>
                    <a:pt x="2193" y="1703"/>
                    <a:pt x="2193" y="1098"/>
                  </a:cubicBezTo>
                  <a:cubicBezTo>
                    <a:pt x="2193" y="492"/>
                    <a:pt x="1702" y="1"/>
                    <a:pt x="1096" y="1"/>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3" name="Google Shape;2363;p84"/>
            <p:cNvSpPr/>
            <p:nvPr/>
          </p:nvSpPr>
          <p:spPr>
            <a:xfrm>
              <a:off x="619400" y="-1165525"/>
              <a:ext cx="54825" cy="54875"/>
            </a:xfrm>
            <a:custGeom>
              <a:rect b="b" l="l" r="r" t="t"/>
              <a:pathLst>
                <a:path extrusionOk="0" h="2195" w="2193">
                  <a:moveTo>
                    <a:pt x="1097" y="1"/>
                  </a:moveTo>
                  <a:cubicBezTo>
                    <a:pt x="492" y="1"/>
                    <a:pt x="0" y="492"/>
                    <a:pt x="0" y="1098"/>
                  </a:cubicBezTo>
                  <a:cubicBezTo>
                    <a:pt x="0" y="1703"/>
                    <a:pt x="492" y="2194"/>
                    <a:pt x="1097" y="2194"/>
                  </a:cubicBezTo>
                  <a:cubicBezTo>
                    <a:pt x="1702" y="2194"/>
                    <a:pt x="2192" y="1703"/>
                    <a:pt x="2192" y="1098"/>
                  </a:cubicBezTo>
                  <a:cubicBezTo>
                    <a:pt x="2192" y="492"/>
                    <a:pt x="1702" y="1"/>
                    <a:pt x="1097" y="1"/>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4" name="Google Shape;2364;p84"/>
            <p:cNvSpPr/>
            <p:nvPr/>
          </p:nvSpPr>
          <p:spPr>
            <a:xfrm>
              <a:off x="811225" y="-1165550"/>
              <a:ext cx="59000" cy="54850"/>
            </a:xfrm>
            <a:custGeom>
              <a:rect b="b" l="l" r="r" t="t"/>
              <a:pathLst>
                <a:path extrusionOk="0" h="2194" w="2360">
                  <a:moveTo>
                    <a:pt x="1180" y="1"/>
                  </a:moveTo>
                  <a:cubicBezTo>
                    <a:pt x="1122" y="1"/>
                    <a:pt x="1064" y="5"/>
                    <a:pt x="1005" y="15"/>
                  </a:cubicBezTo>
                  <a:cubicBezTo>
                    <a:pt x="407" y="112"/>
                    <a:pt x="1" y="676"/>
                    <a:pt x="98" y="1274"/>
                  </a:cubicBezTo>
                  <a:cubicBezTo>
                    <a:pt x="185" y="1812"/>
                    <a:pt x="650" y="2194"/>
                    <a:pt x="1178" y="2194"/>
                  </a:cubicBezTo>
                  <a:cubicBezTo>
                    <a:pt x="1236" y="2194"/>
                    <a:pt x="1296" y="2189"/>
                    <a:pt x="1355" y="2179"/>
                  </a:cubicBezTo>
                  <a:cubicBezTo>
                    <a:pt x="1953" y="2083"/>
                    <a:pt x="2359" y="1520"/>
                    <a:pt x="2262" y="922"/>
                  </a:cubicBezTo>
                  <a:cubicBezTo>
                    <a:pt x="2175" y="383"/>
                    <a:pt x="1708" y="1"/>
                    <a:pt x="1180" y="1"/>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5" name="Google Shape;2365;p84"/>
            <p:cNvSpPr/>
            <p:nvPr/>
          </p:nvSpPr>
          <p:spPr>
            <a:xfrm>
              <a:off x="1004975" y="-1165525"/>
              <a:ext cx="57025" cy="54850"/>
            </a:xfrm>
            <a:custGeom>
              <a:rect b="b" l="l" r="r" t="t"/>
              <a:pathLst>
                <a:path extrusionOk="0" h="2194" w="2281">
                  <a:moveTo>
                    <a:pt x="1183" y="1"/>
                  </a:moveTo>
                  <a:cubicBezTo>
                    <a:pt x="740" y="1"/>
                    <a:pt x="341" y="267"/>
                    <a:pt x="170" y="678"/>
                  </a:cubicBezTo>
                  <a:cubicBezTo>
                    <a:pt x="1" y="1087"/>
                    <a:pt x="95" y="1558"/>
                    <a:pt x="409" y="1872"/>
                  </a:cubicBezTo>
                  <a:cubicBezTo>
                    <a:pt x="619" y="2082"/>
                    <a:pt x="899" y="2194"/>
                    <a:pt x="1185" y="2194"/>
                  </a:cubicBezTo>
                  <a:cubicBezTo>
                    <a:pt x="1326" y="2194"/>
                    <a:pt x="1468" y="2166"/>
                    <a:pt x="1603" y="2110"/>
                  </a:cubicBezTo>
                  <a:cubicBezTo>
                    <a:pt x="2014" y="1940"/>
                    <a:pt x="2280" y="1541"/>
                    <a:pt x="2280" y="1098"/>
                  </a:cubicBezTo>
                  <a:cubicBezTo>
                    <a:pt x="2280" y="491"/>
                    <a:pt x="1790" y="1"/>
                    <a:pt x="1183" y="1"/>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6" name="Google Shape;2366;p84"/>
            <p:cNvSpPr/>
            <p:nvPr/>
          </p:nvSpPr>
          <p:spPr>
            <a:xfrm>
              <a:off x="1201025" y="-1165525"/>
              <a:ext cx="54825" cy="54875"/>
            </a:xfrm>
            <a:custGeom>
              <a:rect b="b" l="l" r="r" t="t"/>
              <a:pathLst>
                <a:path extrusionOk="0" h="2195" w="2193">
                  <a:moveTo>
                    <a:pt x="1097" y="1"/>
                  </a:moveTo>
                  <a:cubicBezTo>
                    <a:pt x="492" y="1"/>
                    <a:pt x="0" y="492"/>
                    <a:pt x="0" y="1098"/>
                  </a:cubicBezTo>
                  <a:cubicBezTo>
                    <a:pt x="0" y="1703"/>
                    <a:pt x="492" y="2194"/>
                    <a:pt x="1097" y="2194"/>
                  </a:cubicBezTo>
                  <a:cubicBezTo>
                    <a:pt x="1702" y="2194"/>
                    <a:pt x="2193" y="1703"/>
                    <a:pt x="2193" y="1098"/>
                  </a:cubicBezTo>
                  <a:cubicBezTo>
                    <a:pt x="2193" y="492"/>
                    <a:pt x="1702" y="1"/>
                    <a:pt x="1097" y="1"/>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367" name="Google Shape;2367;p84"/>
          <p:cNvSpPr/>
          <p:nvPr/>
        </p:nvSpPr>
        <p:spPr>
          <a:xfrm>
            <a:off x="154825" y="0"/>
            <a:ext cx="83450" cy="5143429"/>
          </a:xfrm>
          <a:custGeom>
            <a:rect b="b" l="l" r="r" t="t"/>
            <a:pathLst>
              <a:path extrusionOk="0" h="73559" w="3338">
                <a:moveTo>
                  <a:pt x="1" y="1"/>
                </a:moveTo>
                <a:lnTo>
                  <a:pt x="1" y="73559"/>
                </a:lnTo>
                <a:lnTo>
                  <a:pt x="3337" y="73559"/>
                </a:lnTo>
                <a:lnTo>
                  <a:pt x="3337" y="1"/>
                </a:lnTo>
                <a:close/>
              </a:path>
            </a:pathLst>
          </a:custGeom>
          <a:solidFill>
            <a:srgbClr val="E9B72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8" name="Google Shape;2368;p84"/>
          <p:cNvSpPr/>
          <p:nvPr/>
        </p:nvSpPr>
        <p:spPr>
          <a:xfrm>
            <a:off x="275050" y="0"/>
            <a:ext cx="205300" cy="5143429"/>
          </a:xfrm>
          <a:custGeom>
            <a:rect b="b" l="l" r="r" t="t"/>
            <a:pathLst>
              <a:path extrusionOk="0" h="73559" w="8212">
                <a:moveTo>
                  <a:pt x="0" y="1"/>
                </a:moveTo>
                <a:lnTo>
                  <a:pt x="0" y="73559"/>
                </a:lnTo>
                <a:lnTo>
                  <a:pt x="8212" y="73559"/>
                </a:lnTo>
                <a:lnTo>
                  <a:pt x="8212" y="1"/>
                </a:lnTo>
                <a:close/>
              </a:path>
            </a:pathLst>
          </a:custGeom>
          <a:solidFill>
            <a:srgbClr val="5EA5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369" name="Google Shape;2369;p84"/>
          <p:cNvGrpSpPr/>
          <p:nvPr/>
        </p:nvGrpSpPr>
        <p:grpSpPr>
          <a:xfrm>
            <a:off x="2871035" y="4460095"/>
            <a:ext cx="1929101" cy="469809"/>
            <a:chOff x="423350" y="-1313925"/>
            <a:chExt cx="834675" cy="203275"/>
          </a:xfrm>
        </p:grpSpPr>
        <p:sp>
          <p:nvSpPr>
            <p:cNvPr id="2370" name="Google Shape;2370;p84"/>
            <p:cNvSpPr/>
            <p:nvPr/>
          </p:nvSpPr>
          <p:spPr>
            <a:xfrm>
              <a:off x="423350" y="-1313925"/>
              <a:ext cx="57000" cy="54850"/>
            </a:xfrm>
            <a:custGeom>
              <a:rect b="b" l="l" r="r" t="t"/>
              <a:pathLst>
                <a:path extrusionOk="0" h="2194" w="2280">
                  <a:moveTo>
                    <a:pt x="1184" y="0"/>
                  </a:moveTo>
                  <a:cubicBezTo>
                    <a:pt x="740" y="0"/>
                    <a:pt x="341" y="268"/>
                    <a:pt x="170" y="678"/>
                  </a:cubicBezTo>
                  <a:cubicBezTo>
                    <a:pt x="1" y="1087"/>
                    <a:pt x="95" y="1559"/>
                    <a:pt x="408" y="1873"/>
                  </a:cubicBezTo>
                  <a:cubicBezTo>
                    <a:pt x="618" y="2083"/>
                    <a:pt x="898" y="2194"/>
                    <a:pt x="1183" y="2194"/>
                  </a:cubicBezTo>
                  <a:cubicBezTo>
                    <a:pt x="1325" y="2194"/>
                    <a:pt x="1468" y="2166"/>
                    <a:pt x="1604" y="2110"/>
                  </a:cubicBezTo>
                  <a:cubicBezTo>
                    <a:pt x="2013" y="1941"/>
                    <a:pt x="2280" y="1540"/>
                    <a:pt x="2280" y="1097"/>
                  </a:cubicBezTo>
                  <a:cubicBezTo>
                    <a:pt x="2280" y="491"/>
                    <a:pt x="1789" y="0"/>
                    <a:pt x="1184"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1" name="Google Shape;2371;p84"/>
            <p:cNvSpPr/>
            <p:nvPr/>
          </p:nvSpPr>
          <p:spPr>
            <a:xfrm>
              <a:off x="617225" y="-1313925"/>
              <a:ext cx="57025" cy="54850"/>
            </a:xfrm>
            <a:custGeom>
              <a:rect b="b" l="l" r="r" t="t"/>
              <a:pathLst>
                <a:path extrusionOk="0" h="2194" w="2281">
                  <a:moveTo>
                    <a:pt x="1184" y="0"/>
                  </a:moveTo>
                  <a:cubicBezTo>
                    <a:pt x="741" y="0"/>
                    <a:pt x="340" y="268"/>
                    <a:pt x="171" y="678"/>
                  </a:cubicBezTo>
                  <a:cubicBezTo>
                    <a:pt x="0" y="1087"/>
                    <a:pt x="94" y="1559"/>
                    <a:pt x="408" y="1873"/>
                  </a:cubicBezTo>
                  <a:cubicBezTo>
                    <a:pt x="618" y="2083"/>
                    <a:pt x="898" y="2194"/>
                    <a:pt x="1183" y="2194"/>
                  </a:cubicBezTo>
                  <a:cubicBezTo>
                    <a:pt x="1325" y="2194"/>
                    <a:pt x="1468" y="2166"/>
                    <a:pt x="1603" y="2110"/>
                  </a:cubicBezTo>
                  <a:cubicBezTo>
                    <a:pt x="2013" y="1941"/>
                    <a:pt x="2281" y="1540"/>
                    <a:pt x="2279" y="1097"/>
                  </a:cubicBezTo>
                  <a:cubicBezTo>
                    <a:pt x="2279" y="492"/>
                    <a:pt x="1789" y="0"/>
                    <a:pt x="1184"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2" name="Google Shape;2372;p84"/>
            <p:cNvSpPr/>
            <p:nvPr/>
          </p:nvSpPr>
          <p:spPr>
            <a:xfrm>
              <a:off x="811125" y="-1313925"/>
              <a:ext cx="57000" cy="54850"/>
            </a:xfrm>
            <a:custGeom>
              <a:rect b="b" l="l" r="r" t="t"/>
              <a:pathLst>
                <a:path extrusionOk="0" h="2194" w="2280">
                  <a:moveTo>
                    <a:pt x="1183" y="0"/>
                  </a:moveTo>
                  <a:cubicBezTo>
                    <a:pt x="739" y="0"/>
                    <a:pt x="339" y="268"/>
                    <a:pt x="170" y="678"/>
                  </a:cubicBezTo>
                  <a:cubicBezTo>
                    <a:pt x="0" y="1087"/>
                    <a:pt x="93" y="1559"/>
                    <a:pt x="407" y="1873"/>
                  </a:cubicBezTo>
                  <a:cubicBezTo>
                    <a:pt x="616" y="2083"/>
                    <a:pt x="897" y="2194"/>
                    <a:pt x="1182" y="2194"/>
                  </a:cubicBezTo>
                  <a:cubicBezTo>
                    <a:pt x="1324" y="2194"/>
                    <a:pt x="1466" y="2166"/>
                    <a:pt x="1602" y="2110"/>
                  </a:cubicBezTo>
                  <a:cubicBezTo>
                    <a:pt x="2011" y="1941"/>
                    <a:pt x="2279" y="1540"/>
                    <a:pt x="2279" y="1097"/>
                  </a:cubicBezTo>
                  <a:cubicBezTo>
                    <a:pt x="2279" y="492"/>
                    <a:pt x="1788" y="0"/>
                    <a:pt x="1183"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3" name="Google Shape;2373;p84"/>
            <p:cNvSpPr/>
            <p:nvPr/>
          </p:nvSpPr>
          <p:spPr>
            <a:xfrm>
              <a:off x="1004975" y="-1313925"/>
              <a:ext cx="57025" cy="54850"/>
            </a:xfrm>
            <a:custGeom>
              <a:rect b="b" l="l" r="r" t="t"/>
              <a:pathLst>
                <a:path extrusionOk="0" h="2194" w="2281">
                  <a:moveTo>
                    <a:pt x="1183" y="0"/>
                  </a:moveTo>
                  <a:cubicBezTo>
                    <a:pt x="740" y="0"/>
                    <a:pt x="341" y="268"/>
                    <a:pt x="170" y="678"/>
                  </a:cubicBezTo>
                  <a:cubicBezTo>
                    <a:pt x="1" y="1087"/>
                    <a:pt x="95" y="1559"/>
                    <a:pt x="409" y="1873"/>
                  </a:cubicBezTo>
                  <a:cubicBezTo>
                    <a:pt x="618" y="2083"/>
                    <a:pt x="898" y="2194"/>
                    <a:pt x="1183" y="2194"/>
                  </a:cubicBezTo>
                  <a:cubicBezTo>
                    <a:pt x="1324" y="2194"/>
                    <a:pt x="1467" y="2166"/>
                    <a:pt x="1603" y="2110"/>
                  </a:cubicBezTo>
                  <a:cubicBezTo>
                    <a:pt x="2014" y="1941"/>
                    <a:pt x="2280" y="1540"/>
                    <a:pt x="2280" y="1097"/>
                  </a:cubicBezTo>
                  <a:cubicBezTo>
                    <a:pt x="2280" y="492"/>
                    <a:pt x="1790" y="0"/>
                    <a:pt x="1183"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4" name="Google Shape;2374;p84"/>
            <p:cNvSpPr/>
            <p:nvPr/>
          </p:nvSpPr>
          <p:spPr>
            <a:xfrm>
              <a:off x="1201025" y="-1313925"/>
              <a:ext cx="57000" cy="54875"/>
            </a:xfrm>
            <a:custGeom>
              <a:rect b="b" l="l" r="r" t="t"/>
              <a:pathLst>
                <a:path extrusionOk="0" h="2195" w="2280">
                  <a:moveTo>
                    <a:pt x="1097" y="1"/>
                  </a:moveTo>
                  <a:cubicBezTo>
                    <a:pt x="956" y="1"/>
                    <a:pt x="813" y="28"/>
                    <a:pt x="678" y="84"/>
                  </a:cubicBezTo>
                  <a:cubicBezTo>
                    <a:pt x="267" y="254"/>
                    <a:pt x="0" y="654"/>
                    <a:pt x="0" y="1097"/>
                  </a:cubicBezTo>
                  <a:cubicBezTo>
                    <a:pt x="0" y="1702"/>
                    <a:pt x="491" y="2194"/>
                    <a:pt x="1097" y="2194"/>
                  </a:cubicBezTo>
                  <a:cubicBezTo>
                    <a:pt x="1540" y="2194"/>
                    <a:pt x="1941" y="1926"/>
                    <a:pt x="2110" y="1517"/>
                  </a:cubicBezTo>
                  <a:cubicBezTo>
                    <a:pt x="2280" y="1107"/>
                    <a:pt x="2185" y="635"/>
                    <a:pt x="1872" y="321"/>
                  </a:cubicBezTo>
                  <a:cubicBezTo>
                    <a:pt x="1662" y="112"/>
                    <a:pt x="1382" y="1"/>
                    <a:pt x="1097" y="1"/>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5" name="Google Shape;2375;p84"/>
            <p:cNvSpPr/>
            <p:nvPr/>
          </p:nvSpPr>
          <p:spPr>
            <a:xfrm>
              <a:off x="425525" y="-1165525"/>
              <a:ext cx="54825" cy="54875"/>
            </a:xfrm>
            <a:custGeom>
              <a:rect b="b" l="l" r="r" t="t"/>
              <a:pathLst>
                <a:path extrusionOk="0" h="2195" w="2193">
                  <a:moveTo>
                    <a:pt x="1096" y="1"/>
                  </a:moveTo>
                  <a:cubicBezTo>
                    <a:pt x="491" y="1"/>
                    <a:pt x="0" y="492"/>
                    <a:pt x="0" y="1098"/>
                  </a:cubicBezTo>
                  <a:cubicBezTo>
                    <a:pt x="0" y="1703"/>
                    <a:pt x="491" y="2194"/>
                    <a:pt x="1096" y="2194"/>
                  </a:cubicBezTo>
                  <a:cubicBezTo>
                    <a:pt x="1702" y="2194"/>
                    <a:pt x="2193" y="1703"/>
                    <a:pt x="2193" y="1098"/>
                  </a:cubicBezTo>
                  <a:cubicBezTo>
                    <a:pt x="2193" y="492"/>
                    <a:pt x="1702" y="1"/>
                    <a:pt x="1096" y="1"/>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6" name="Google Shape;2376;p84"/>
            <p:cNvSpPr/>
            <p:nvPr/>
          </p:nvSpPr>
          <p:spPr>
            <a:xfrm>
              <a:off x="619400" y="-1165525"/>
              <a:ext cx="54825" cy="54875"/>
            </a:xfrm>
            <a:custGeom>
              <a:rect b="b" l="l" r="r" t="t"/>
              <a:pathLst>
                <a:path extrusionOk="0" h="2195" w="2193">
                  <a:moveTo>
                    <a:pt x="1097" y="1"/>
                  </a:moveTo>
                  <a:cubicBezTo>
                    <a:pt x="492" y="1"/>
                    <a:pt x="0" y="492"/>
                    <a:pt x="0" y="1098"/>
                  </a:cubicBezTo>
                  <a:cubicBezTo>
                    <a:pt x="0" y="1703"/>
                    <a:pt x="492" y="2194"/>
                    <a:pt x="1097" y="2194"/>
                  </a:cubicBezTo>
                  <a:cubicBezTo>
                    <a:pt x="1702" y="2194"/>
                    <a:pt x="2192" y="1703"/>
                    <a:pt x="2192" y="1098"/>
                  </a:cubicBezTo>
                  <a:cubicBezTo>
                    <a:pt x="2192" y="492"/>
                    <a:pt x="1702" y="1"/>
                    <a:pt x="1097" y="1"/>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7" name="Google Shape;2377;p84"/>
            <p:cNvSpPr/>
            <p:nvPr/>
          </p:nvSpPr>
          <p:spPr>
            <a:xfrm>
              <a:off x="811225" y="-1165550"/>
              <a:ext cx="59000" cy="54850"/>
            </a:xfrm>
            <a:custGeom>
              <a:rect b="b" l="l" r="r" t="t"/>
              <a:pathLst>
                <a:path extrusionOk="0" h="2194" w="2360">
                  <a:moveTo>
                    <a:pt x="1180" y="1"/>
                  </a:moveTo>
                  <a:cubicBezTo>
                    <a:pt x="1122" y="1"/>
                    <a:pt x="1064" y="5"/>
                    <a:pt x="1005" y="15"/>
                  </a:cubicBezTo>
                  <a:cubicBezTo>
                    <a:pt x="407" y="112"/>
                    <a:pt x="1" y="676"/>
                    <a:pt x="98" y="1274"/>
                  </a:cubicBezTo>
                  <a:cubicBezTo>
                    <a:pt x="185" y="1812"/>
                    <a:pt x="650" y="2194"/>
                    <a:pt x="1178" y="2194"/>
                  </a:cubicBezTo>
                  <a:cubicBezTo>
                    <a:pt x="1236" y="2194"/>
                    <a:pt x="1296" y="2189"/>
                    <a:pt x="1355" y="2179"/>
                  </a:cubicBezTo>
                  <a:cubicBezTo>
                    <a:pt x="1953" y="2083"/>
                    <a:pt x="2359" y="1520"/>
                    <a:pt x="2262" y="922"/>
                  </a:cubicBezTo>
                  <a:cubicBezTo>
                    <a:pt x="2175" y="383"/>
                    <a:pt x="1708" y="1"/>
                    <a:pt x="1180" y="1"/>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8" name="Google Shape;2378;p84"/>
            <p:cNvSpPr/>
            <p:nvPr/>
          </p:nvSpPr>
          <p:spPr>
            <a:xfrm>
              <a:off x="1004975" y="-1165525"/>
              <a:ext cx="57025" cy="54850"/>
            </a:xfrm>
            <a:custGeom>
              <a:rect b="b" l="l" r="r" t="t"/>
              <a:pathLst>
                <a:path extrusionOk="0" h="2194" w="2281">
                  <a:moveTo>
                    <a:pt x="1183" y="1"/>
                  </a:moveTo>
                  <a:cubicBezTo>
                    <a:pt x="740" y="1"/>
                    <a:pt x="341" y="267"/>
                    <a:pt x="170" y="678"/>
                  </a:cubicBezTo>
                  <a:cubicBezTo>
                    <a:pt x="1" y="1087"/>
                    <a:pt x="95" y="1558"/>
                    <a:pt x="409" y="1872"/>
                  </a:cubicBezTo>
                  <a:cubicBezTo>
                    <a:pt x="619" y="2082"/>
                    <a:pt x="899" y="2194"/>
                    <a:pt x="1185" y="2194"/>
                  </a:cubicBezTo>
                  <a:cubicBezTo>
                    <a:pt x="1326" y="2194"/>
                    <a:pt x="1468" y="2166"/>
                    <a:pt x="1603" y="2110"/>
                  </a:cubicBezTo>
                  <a:cubicBezTo>
                    <a:pt x="2014" y="1940"/>
                    <a:pt x="2280" y="1541"/>
                    <a:pt x="2280" y="1098"/>
                  </a:cubicBezTo>
                  <a:cubicBezTo>
                    <a:pt x="2280" y="491"/>
                    <a:pt x="1790" y="1"/>
                    <a:pt x="1183" y="1"/>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9" name="Google Shape;2379;p84"/>
            <p:cNvSpPr/>
            <p:nvPr/>
          </p:nvSpPr>
          <p:spPr>
            <a:xfrm>
              <a:off x="1201025" y="-1165525"/>
              <a:ext cx="54825" cy="54875"/>
            </a:xfrm>
            <a:custGeom>
              <a:rect b="b" l="l" r="r" t="t"/>
              <a:pathLst>
                <a:path extrusionOk="0" h="2195" w="2193">
                  <a:moveTo>
                    <a:pt x="1097" y="1"/>
                  </a:moveTo>
                  <a:cubicBezTo>
                    <a:pt x="492" y="1"/>
                    <a:pt x="0" y="492"/>
                    <a:pt x="0" y="1098"/>
                  </a:cubicBezTo>
                  <a:cubicBezTo>
                    <a:pt x="0" y="1703"/>
                    <a:pt x="492" y="2194"/>
                    <a:pt x="1097" y="2194"/>
                  </a:cubicBezTo>
                  <a:cubicBezTo>
                    <a:pt x="1702" y="2194"/>
                    <a:pt x="2193" y="1703"/>
                    <a:pt x="2193" y="1098"/>
                  </a:cubicBezTo>
                  <a:cubicBezTo>
                    <a:pt x="2193" y="492"/>
                    <a:pt x="1702" y="1"/>
                    <a:pt x="1097" y="1"/>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380" name="Google Shape;2380;p84"/>
          <p:cNvSpPr txBox="1"/>
          <p:nvPr>
            <p:ph idx="1" type="subTitle"/>
          </p:nvPr>
        </p:nvSpPr>
        <p:spPr>
          <a:xfrm>
            <a:off x="918425" y="764350"/>
            <a:ext cx="4142400" cy="21915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accent5"/>
              </a:buClr>
              <a:buSzPts val="2600"/>
              <a:buFont typeface="Montserrat Black"/>
              <a:buNone/>
              <a:defRPr sz="2600">
                <a:solidFill>
                  <a:schemeClr val="accent5"/>
                </a:solidFill>
                <a:latin typeface="Montserrat Black"/>
                <a:ea typeface="Montserrat Black"/>
                <a:cs typeface="Montserrat Black"/>
                <a:sym typeface="Montserrat Black"/>
              </a:defRPr>
            </a:lvl1pPr>
            <a:lvl2pPr lvl="1" rtl="0" algn="ctr">
              <a:lnSpc>
                <a:spcPct val="100000"/>
              </a:lnSpc>
              <a:spcBef>
                <a:spcPts val="0"/>
              </a:spcBef>
              <a:spcAft>
                <a:spcPts val="0"/>
              </a:spcAft>
              <a:buClr>
                <a:schemeClr val="accent5"/>
              </a:buClr>
              <a:buSzPts val="2800"/>
              <a:buNone/>
              <a:defRPr sz="2800">
                <a:solidFill>
                  <a:schemeClr val="accent5"/>
                </a:solidFill>
              </a:defRPr>
            </a:lvl2pPr>
            <a:lvl3pPr lvl="2" rtl="0" algn="ctr">
              <a:lnSpc>
                <a:spcPct val="100000"/>
              </a:lnSpc>
              <a:spcBef>
                <a:spcPts val="0"/>
              </a:spcBef>
              <a:spcAft>
                <a:spcPts val="0"/>
              </a:spcAft>
              <a:buClr>
                <a:schemeClr val="accent5"/>
              </a:buClr>
              <a:buSzPts val="2800"/>
              <a:buNone/>
              <a:defRPr sz="2800">
                <a:solidFill>
                  <a:schemeClr val="accent5"/>
                </a:solidFill>
              </a:defRPr>
            </a:lvl3pPr>
            <a:lvl4pPr lvl="3" rtl="0" algn="ctr">
              <a:lnSpc>
                <a:spcPct val="100000"/>
              </a:lnSpc>
              <a:spcBef>
                <a:spcPts val="0"/>
              </a:spcBef>
              <a:spcAft>
                <a:spcPts val="0"/>
              </a:spcAft>
              <a:buClr>
                <a:schemeClr val="accent5"/>
              </a:buClr>
              <a:buSzPts val="2800"/>
              <a:buNone/>
              <a:defRPr sz="2800">
                <a:solidFill>
                  <a:schemeClr val="accent5"/>
                </a:solidFill>
              </a:defRPr>
            </a:lvl4pPr>
            <a:lvl5pPr lvl="4" rtl="0" algn="ctr">
              <a:lnSpc>
                <a:spcPct val="100000"/>
              </a:lnSpc>
              <a:spcBef>
                <a:spcPts val="0"/>
              </a:spcBef>
              <a:spcAft>
                <a:spcPts val="0"/>
              </a:spcAft>
              <a:buClr>
                <a:schemeClr val="accent5"/>
              </a:buClr>
              <a:buSzPts val="2800"/>
              <a:buNone/>
              <a:defRPr sz="2800">
                <a:solidFill>
                  <a:schemeClr val="accent5"/>
                </a:solidFill>
              </a:defRPr>
            </a:lvl5pPr>
            <a:lvl6pPr lvl="5" rtl="0" algn="ctr">
              <a:lnSpc>
                <a:spcPct val="100000"/>
              </a:lnSpc>
              <a:spcBef>
                <a:spcPts val="0"/>
              </a:spcBef>
              <a:spcAft>
                <a:spcPts val="0"/>
              </a:spcAft>
              <a:buClr>
                <a:schemeClr val="accent5"/>
              </a:buClr>
              <a:buSzPts val="2800"/>
              <a:buNone/>
              <a:defRPr sz="2800">
                <a:solidFill>
                  <a:schemeClr val="accent5"/>
                </a:solidFill>
              </a:defRPr>
            </a:lvl6pPr>
            <a:lvl7pPr lvl="6" rtl="0" algn="ctr">
              <a:lnSpc>
                <a:spcPct val="100000"/>
              </a:lnSpc>
              <a:spcBef>
                <a:spcPts val="0"/>
              </a:spcBef>
              <a:spcAft>
                <a:spcPts val="0"/>
              </a:spcAft>
              <a:buClr>
                <a:schemeClr val="accent5"/>
              </a:buClr>
              <a:buSzPts val="2800"/>
              <a:buNone/>
              <a:defRPr sz="2800">
                <a:solidFill>
                  <a:schemeClr val="accent5"/>
                </a:solidFill>
              </a:defRPr>
            </a:lvl7pPr>
            <a:lvl8pPr lvl="7" rtl="0" algn="ctr">
              <a:lnSpc>
                <a:spcPct val="100000"/>
              </a:lnSpc>
              <a:spcBef>
                <a:spcPts val="0"/>
              </a:spcBef>
              <a:spcAft>
                <a:spcPts val="0"/>
              </a:spcAft>
              <a:buClr>
                <a:schemeClr val="accent5"/>
              </a:buClr>
              <a:buSzPts val="2800"/>
              <a:buNone/>
              <a:defRPr sz="2800">
                <a:solidFill>
                  <a:schemeClr val="accent5"/>
                </a:solidFill>
              </a:defRPr>
            </a:lvl8pPr>
            <a:lvl9pPr lvl="8" rtl="0" algn="ctr">
              <a:lnSpc>
                <a:spcPct val="100000"/>
              </a:lnSpc>
              <a:spcBef>
                <a:spcPts val="0"/>
              </a:spcBef>
              <a:spcAft>
                <a:spcPts val="0"/>
              </a:spcAft>
              <a:buClr>
                <a:schemeClr val="accent5"/>
              </a:buClr>
              <a:buSzPts val="2800"/>
              <a:buNone/>
              <a:defRPr sz="2800">
                <a:solidFill>
                  <a:schemeClr val="accent5"/>
                </a:solidFill>
              </a:defRPr>
            </a:lvl9pPr>
          </a:lstStyle>
          <a:p/>
        </p:txBody>
      </p:sp>
      <p:sp>
        <p:nvSpPr>
          <p:cNvPr id="2381" name="Google Shape;2381;p84"/>
          <p:cNvSpPr txBox="1"/>
          <p:nvPr>
            <p:ph type="title"/>
          </p:nvPr>
        </p:nvSpPr>
        <p:spPr>
          <a:xfrm>
            <a:off x="5460402" y="4011728"/>
            <a:ext cx="2840100" cy="437100"/>
          </a:xfrm>
          <a:prstGeom prst="rect">
            <a:avLst/>
          </a:prstGeom>
        </p:spPr>
        <p:txBody>
          <a:bodyPr anchorCtr="0" anchor="b" bIns="91425" lIns="91425" spcFirstLastPara="1" rIns="91425" wrap="square" tIns="91425">
            <a:noAutofit/>
          </a:bodyPr>
          <a:lstStyle>
            <a:lvl1pPr lvl="0" rtl="0" algn="r">
              <a:spcBef>
                <a:spcPts val="0"/>
              </a:spcBef>
              <a:spcAft>
                <a:spcPts val="0"/>
              </a:spcAft>
              <a:buClr>
                <a:schemeClr val="lt2"/>
              </a:buClr>
              <a:buSzPts val="1800"/>
              <a:buFont typeface="Montserrat Medium"/>
              <a:buNone/>
              <a:defRPr sz="1800">
                <a:solidFill>
                  <a:schemeClr val="lt2"/>
                </a:solidFill>
                <a:latin typeface="Montserrat Medium"/>
                <a:ea typeface="Montserrat Medium"/>
                <a:cs typeface="Montserrat Medium"/>
                <a:sym typeface="Montserrat Medium"/>
              </a:defRPr>
            </a:lvl1pPr>
            <a:lvl2pPr lvl="1" rtl="0" algn="r">
              <a:spcBef>
                <a:spcPts val="0"/>
              </a:spcBef>
              <a:spcAft>
                <a:spcPts val="0"/>
              </a:spcAft>
              <a:buClr>
                <a:schemeClr val="lt2"/>
              </a:buClr>
              <a:buSzPts val="1800"/>
              <a:buFont typeface="Montserrat Medium"/>
              <a:buNone/>
              <a:defRPr sz="1800">
                <a:solidFill>
                  <a:schemeClr val="lt2"/>
                </a:solidFill>
                <a:latin typeface="Montserrat Medium"/>
                <a:ea typeface="Montserrat Medium"/>
                <a:cs typeface="Montserrat Medium"/>
                <a:sym typeface="Montserrat Medium"/>
              </a:defRPr>
            </a:lvl2pPr>
            <a:lvl3pPr lvl="2" rtl="0" algn="r">
              <a:spcBef>
                <a:spcPts val="0"/>
              </a:spcBef>
              <a:spcAft>
                <a:spcPts val="0"/>
              </a:spcAft>
              <a:buClr>
                <a:schemeClr val="lt2"/>
              </a:buClr>
              <a:buSzPts val="1800"/>
              <a:buFont typeface="Montserrat Medium"/>
              <a:buNone/>
              <a:defRPr sz="1800">
                <a:solidFill>
                  <a:schemeClr val="lt2"/>
                </a:solidFill>
                <a:latin typeface="Montserrat Medium"/>
                <a:ea typeface="Montserrat Medium"/>
                <a:cs typeface="Montserrat Medium"/>
                <a:sym typeface="Montserrat Medium"/>
              </a:defRPr>
            </a:lvl3pPr>
            <a:lvl4pPr lvl="3" rtl="0" algn="r">
              <a:spcBef>
                <a:spcPts val="0"/>
              </a:spcBef>
              <a:spcAft>
                <a:spcPts val="0"/>
              </a:spcAft>
              <a:buClr>
                <a:schemeClr val="lt2"/>
              </a:buClr>
              <a:buSzPts val="1800"/>
              <a:buFont typeface="Montserrat Medium"/>
              <a:buNone/>
              <a:defRPr sz="1800">
                <a:solidFill>
                  <a:schemeClr val="lt2"/>
                </a:solidFill>
                <a:latin typeface="Montserrat Medium"/>
                <a:ea typeface="Montserrat Medium"/>
                <a:cs typeface="Montserrat Medium"/>
                <a:sym typeface="Montserrat Medium"/>
              </a:defRPr>
            </a:lvl4pPr>
            <a:lvl5pPr lvl="4" rtl="0" algn="r">
              <a:spcBef>
                <a:spcPts val="0"/>
              </a:spcBef>
              <a:spcAft>
                <a:spcPts val="0"/>
              </a:spcAft>
              <a:buClr>
                <a:schemeClr val="lt2"/>
              </a:buClr>
              <a:buSzPts val="1800"/>
              <a:buFont typeface="Montserrat Medium"/>
              <a:buNone/>
              <a:defRPr sz="1800">
                <a:solidFill>
                  <a:schemeClr val="lt2"/>
                </a:solidFill>
                <a:latin typeface="Montserrat Medium"/>
                <a:ea typeface="Montserrat Medium"/>
                <a:cs typeface="Montserrat Medium"/>
                <a:sym typeface="Montserrat Medium"/>
              </a:defRPr>
            </a:lvl5pPr>
            <a:lvl6pPr lvl="5" rtl="0" algn="r">
              <a:spcBef>
                <a:spcPts val="0"/>
              </a:spcBef>
              <a:spcAft>
                <a:spcPts val="0"/>
              </a:spcAft>
              <a:buClr>
                <a:schemeClr val="lt2"/>
              </a:buClr>
              <a:buSzPts val="1800"/>
              <a:buFont typeface="Montserrat Medium"/>
              <a:buNone/>
              <a:defRPr sz="1800">
                <a:solidFill>
                  <a:schemeClr val="lt2"/>
                </a:solidFill>
                <a:latin typeface="Montserrat Medium"/>
                <a:ea typeface="Montserrat Medium"/>
                <a:cs typeface="Montserrat Medium"/>
                <a:sym typeface="Montserrat Medium"/>
              </a:defRPr>
            </a:lvl6pPr>
            <a:lvl7pPr lvl="6" rtl="0" algn="r">
              <a:spcBef>
                <a:spcPts val="0"/>
              </a:spcBef>
              <a:spcAft>
                <a:spcPts val="0"/>
              </a:spcAft>
              <a:buClr>
                <a:schemeClr val="lt2"/>
              </a:buClr>
              <a:buSzPts val="1800"/>
              <a:buFont typeface="Montserrat Medium"/>
              <a:buNone/>
              <a:defRPr sz="1800">
                <a:solidFill>
                  <a:schemeClr val="lt2"/>
                </a:solidFill>
                <a:latin typeface="Montserrat Medium"/>
                <a:ea typeface="Montserrat Medium"/>
                <a:cs typeface="Montserrat Medium"/>
                <a:sym typeface="Montserrat Medium"/>
              </a:defRPr>
            </a:lvl7pPr>
            <a:lvl8pPr lvl="7" rtl="0" algn="r">
              <a:spcBef>
                <a:spcPts val="0"/>
              </a:spcBef>
              <a:spcAft>
                <a:spcPts val="0"/>
              </a:spcAft>
              <a:buClr>
                <a:schemeClr val="lt2"/>
              </a:buClr>
              <a:buSzPts val="1800"/>
              <a:buFont typeface="Montserrat Medium"/>
              <a:buNone/>
              <a:defRPr sz="1800">
                <a:solidFill>
                  <a:schemeClr val="lt2"/>
                </a:solidFill>
                <a:latin typeface="Montserrat Medium"/>
                <a:ea typeface="Montserrat Medium"/>
                <a:cs typeface="Montserrat Medium"/>
                <a:sym typeface="Montserrat Medium"/>
              </a:defRPr>
            </a:lvl8pPr>
            <a:lvl9pPr lvl="8" rtl="0" algn="r">
              <a:spcBef>
                <a:spcPts val="0"/>
              </a:spcBef>
              <a:spcAft>
                <a:spcPts val="0"/>
              </a:spcAft>
              <a:buClr>
                <a:schemeClr val="lt2"/>
              </a:buClr>
              <a:buSzPts val="1800"/>
              <a:buFont typeface="Montserrat Medium"/>
              <a:buNone/>
              <a:defRPr sz="1800">
                <a:solidFill>
                  <a:schemeClr val="lt2"/>
                </a:solidFill>
                <a:latin typeface="Montserrat Medium"/>
                <a:ea typeface="Montserrat Medium"/>
                <a:cs typeface="Montserrat Medium"/>
                <a:sym typeface="Montserrat Medium"/>
              </a:defRPr>
            </a:lvl9pPr>
          </a:lstStyle>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ercentages">
  <p:cSld name="BIG_NUMBER_1">
    <p:spTree>
      <p:nvGrpSpPr>
        <p:cNvPr id="2382" name="Shape 2382"/>
        <p:cNvGrpSpPr/>
        <p:nvPr/>
      </p:nvGrpSpPr>
      <p:grpSpPr>
        <a:xfrm>
          <a:off x="0" y="0"/>
          <a:ext cx="0" cy="0"/>
          <a:chOff x="0" y="0"/>
          <a:chExt cx="0" cy="0"/>
        </a:xfrm>
      </p:grpSpPr>
      <p:sp>
        <p:nvSpPr>
          <p:cNvPr id="2383" name="Google Shape;2383;p85"/>
          <p:cNvSpPr txBox="1"/>
          <p:nvPr>
            <p:ph hasCustomPrompt="1" type="title"/>
          </p:nvPr>
        </p:nvSpPr>
        <p:spPr>
          <a:xfrm>
            <a:off x="1070921" y="886338"/>
            <a:ext cx="2337000" cy="6201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600"/>
              <a:buNone/>
              <a:defRPr sz="36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2384" name="Google Shape;2384;p85"/>
          <p:cNvSpPr txBox="1"/>
          <p:nvPr>
            <p:ph idx="1" type="subTitle"/>
          </p:nvPr>
        </p:nvSpPr>
        <p:spPr>
          <a:xfrm>
            <a:off x="1070921" y="1658838"/>
            <a:ext cx="2337000" cy="6492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2385" name="Google Shape;2385;p85"/>
          <p:cNvSpPr txBox="1"/>
          <p:nvPr>
            <p:ph hasCustomPrompt="1" idx="2" type="title"/>
          </p:nvPr>
        </p:nvSpPr>
        <p:spPr>
          <a:xfrm>
            <a:off x="1070921" y="2835463"/>
            <a:ext cx="2337000" cy="6201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600"/>
              <a:buNone/>
              <a:defRPr sz="36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2386" name="Google Shape;2386;p85"/>
          <p:cNvSpPr txBox="1"/>
          <p:nvPr>
            <p:ph idx="3" type="subTitle"/>
          </p:nvPr>
        </p:nvSpPr>
        <p:spPr>
          <a:xfrm>
            <a:off x="1070921" y="3607963"/>
            <a:ext cx="2337000" cy="6492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2387" name="Google Shape;2387;p85"/>
          <p:cNvSpPr/>
          <p:nvPr/>
        </p:nvSpPr>
        <p:spPr>
          <a:xfrm rot="10800000">
            <a:off x="0" y="0"/>
            <a:ext cx="956175" cy="956150"/>
          </a:xfrm>
          <a:custGeom>
            <a:rect b="b" l="l" r="r" t="t"/>
            <a:pathLst>
              <a:path extrusionOk="0" h="38246" w="38247">
                <a:moveTo>
                  <a:pt x="38247" y="1"/>
                </a:moveTo>
                <a:cubicBezTo>
                  <a:pt x="17123" y="1"/>
                  <a:pt x="0" y="17124"/>
                  <a:pt x="0" y="38246"/>
                </a:cubicBezTo>
                <a:lnTo>
                  <a:pt x="38247" y="38246"/>
                </a:lnTo>
                <a:lnTo>
                  <a:pt x="38247" y="1"/>
                </a:ln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388" name="Google Shape;2388;p85"/>
          <p:cNvGrpSpPr/>
          <p:nvPr/>
        </p:nvGrpSpPr>
        <p:grpSpPr>
          <a:xfrm>
            <a:off x="-192454" y="4384540"/>
            <a:ext cx="1180530" cy="462678"/>
            <a:chOff x="8029221" y="500015"/>
            <a:chExt cx="1180530" cy="462678"/>
          </a:xfrm>
        </p:grpSpPr>
        <p:sp>
          <p:nvSpPr>
            <p:cNvPr id="2389" name="Google Shape;2389;p85"/>
            <p:cNvSpPr/>
            <p:nvPr/>
          </p:nvSpPr>
          <p:spPr>
            <a:xfrm rot="5400000">
              <a:off x="8501610" y="27626"/>
              <a:ext cx="235751" cy="1180530"/>
            </a:xfrm>
            <a:custGeom>
              <a:rect b="b" l="l" r="r" t="t"/>
              <a:pathLst>
                <a:path extrusionOk="0" h="28638" w="5719">
                  <a:moveTo>
                    <a:pt x="3916" y="1"/>
                  </a:moveTo>
                  <a:lnTo>
                    <a:pt x="0" y="5127"/>
                  </a:lnTo>
                  <a:lnTo>
                    <a:pt x="3510" y="9721"/>
                  </a:lnTo>
                  <a:lnTo>
                    <a:pt x="0" y="14316"/>
                  </a:lnTo>
                  <a:lnTo>
                    <a:pt x="3510" y="18911"/>
                  </a:lnTo>
                  <a:lnTo>
                    <a:pt x="0" y="23508"/>
                  </a:lnTo>
                  <a:lnTo>
                    <a:pt x="3916" y="28637"/>
                  </a:lnTo>
                  <a:lnTo>
                    <a:pt x="5312" y="27573"/>
                  </a:lnTo>
                  <a:lnTo>
                    <a:pt x="2208" y="23508"/>
                  </a:lnTo>
                  <a:lnTo>
                    <a:pt x="5718" y="18910"/>
                  </a:lnTo>
                  <a:lnTo>
                    <a:pt x="2208" y="14316"/>
                  </a:lnTo>
                  <a:lnTo>
                    <a:pt x="5718" y="9721"/>
                  </a:lnTo>
                  <a:lnTo>
                    <a:pt x="2208" y="5127"/>
                  </a:lnTo>
                  <a:lnTo>
                    <a:pt x="5311" y="1067"/>
                  </a:lnTo>
                  <a:lnTo>
                    <a:pt x="3916"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0" name="Google Shape;2390;p85"/>
            <p:cNvSpPr/>
            <p:nvPr/>
          </p:nvSpPr>
          <p:spPr>
            <a:xfrm rot="5400000">
              <a:off x="8501590" y="254532"/>
              <a:ext cx="235793" cy="1180530"/>
            </a:xfrm>
            <a:custGeom>
              <a:rect b="b" l="l" r="r" t="t"/>
              <a:pathLst>
                <a:path extrusionOk="0" h="28638" w="5720">
                  <a:moveTo>
                    <a:pt x="3919" y="1"/>
                  </a:moveTo>
                  <a:lnTo>
                    <a:pt x="1" y="5127"/>
                  </a:lnTo>
                  <a:lnTo>
                    <a:pt x="3512" y="9721"/>
                  </a:lnTo>
                  <a:lnTo>
                    <a:pt x="2" y="14316"/>
                  </a:lnTo>
                  <a:lnTo>
                    <a:pt x="3512" y="18911"/>
                  </a:lnTo>
                  <a:lnTo>
                    <a:pt x="2" y="23508"/>
                  </a:lnTo>
                  <a:lnTo>
                    <a:pt x="3919" y="28637"/>
                  </a:lnTo>
                  <a:lnTo>
                    <a:pt x="5313" y="27573"/>
                  </a:lnTo>
                  <a:lnTo>
                    <a:pt x="2209" y="23508"/>
                  </a:lnTo>
                  <a:lnTo>
                    <a:pt x="5719" y="18910"/>
                  </a:lnTo>
                  <a:lnTo>
                    <a:pt x="2209" y="14316"/>
                  </a:lnTo>
                  <a:lnTo>
                    <a:pt x="5719" y="9721"/>
                  </a:lnTo>
                  <a:lnTo>
                    <a:pt x="2211" y="5127"/>
                  </a:lnTo>
                  <a:lnTo>
                    <a:pt x="5313" y="1067"/>
                  </a:lnTo>
                  <a:lnTo>
                    <a:pt x="3919"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91" name="Google Shape;2391;p85"/>
          <p:cNvGrpSpPr/>
          <p:nvPr/>
        </p:nvGrpSpPr>
        <p:grpSpPr>
          <a:xfrm>
            <a:off x="8408500" y="4288798"/>
            <a:ext cx="2091256" cy="1045522"/>
            <a:chOff x="7033539" y="4088270"/>
            <a:chExt cx="2110461" cy="1055230"/>
          </a:xfrm>
        </p:grpSpPr>
        <p:sp>
          <p:nvSpPr>
            <p:cNvPr id="2392" name="Google Shape;2392;p85"/>
            <p:cNvSpPr/>
            <p:nvPr/>
          </p:nvSpPr>
          <p:spPr>
            <a:xfrm rot="10800000">
              <a:off x="7033539" y="4088270"/>
              <a:ext cx="2110461" cy="1055230"/>
            </a:xfrm>
            <a:custGeom>
              <a:rect b="b" l="l" r="r" t="t"/>
              <a:pathLst>
                <a:path extrusionOk="0" h="19308" w="38616">
                  <a:moveTo>
                    <a:pt x="0" y="0"/>
                  </a:moveTo>
                  <a:cubicBezTo>
                    <a:pt x="0" y="10646"/>
                    <a:pt x="8662" y="19308"/>
                    <a:pt x="19308" y="19308"/>
                  </a:cubicBezTo>
                  <a:cubicBezTo>
                    <a:pt x="29954" y="19308"/>
                    <a:pt x="38616" y="10646"/>
                    <a:pt x="38616" y="0"/>
                  </a:cubicBezTo>
                  <a:lnTo>
                    <a:pt x="36591" y="0"/>
                  </a:lnTo>
                  <a:cubicBezTo>
                    <a:pt x="36591" y="9530"/>
                    <a:pt x="28838" y="17284"/>
                    <a:pt x="19308" y="17284"/>
                  </a:cubicBezTo>
                  <a:cubicBezTo>
                    <a:pt x="9778" y="17284"/>
                    <a:pt x="2024" y="9530"/>
                    <a:pt x="202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3" name="Google Shape;2393;p85"/>
            <p:cNvSpPr/>
            <p:nvPr/>
          </p:nvSpPr>
          <p:spPr>
            <a:xfrm rot="10800000">
              <a:off x="7211758" y="4266491"/>
              <a:ext cx="1754017" cy="877009"/>
            </a:xfrm>
            <a:custGeom>
              <a:rect b="b" l="l" r="r" t="t"/>
              <a:pathLst>
                <a:path extrusionOk="0" h="16047" w="32094">
                  <a:moveTo>
                    <a:pt x="0" y="0"/>
                  </a:moveTo>
                  <a:cubicBezTo>
                    <a:pt x="0" y="8849"/>
                    <a:pt x="7198" y="16047"/>
                    <a:pt x="16047" y="16047"/>
                  </a:cubicBezTo>
                  <a:cubicBezTo>
                    <a:pt x="24894" y="16047"/>
                    <a:pt x="32094" y="8849"/>
                    <a:pt x="32094" y="0"/>
                  </a:cubicBezTo>
                  <a:lnTo>
                    <a:pt x="30069" y="0"/>
                  </a:lnTo>
                  <a:cubicBezTo>
                    <a:pt x="30069" y="7733"/>
                    <a:pt x="23778" y="14022"/>
                    <a:pt x="16047" y="14022"/>
                  </a:cubicBezTo>
                  <a:cubicBezTo>
                    <a:pt x="8314" y="14022"/>
                    <a:pt x="2025" y="7733"/>
                    <a:pt x="202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4" name="Google Shape;2394;p85"/>
            <p:cNvSpPr/>
            <p:nvPr/>
          </p:nvSpPr>
          <p:spPr>
            <a:xfrm rot="10800000">
              <a:off x="7389976" y="4444713"/>
              <a:ext cx="1397574" cy="698787"/>
            </a:xfrm>
            <a:custGeom>
              <a:rect b="b" l="l" r="r" t="t"/>
              <a:pathLst>
                <a:path extrusionOk="0" h="12786" w="25572">
                  <a:moveTo>
                    <a:pt x="0" y="0"/>
                  </a:moveTo>
                  <a:cubicBezTo>
                    <a:pt x="0" y="7050"/>
                    <a:pt x="5736" y="12786"/>
                    <a:pt x="12786" y="12786"/>
                  </a:cubicBezTo>
                  <a:cubicBezTo>
                    <a:pt x="19835" y="12786"/>
                    <a:pt x="25570" y="7050"/>
                    <a:pt x="25571" y="0"/>
                  </a:cubicBezTo>
                  <a:lnTo>
                    <a:pt x="23547" y="0"/>
                  </a:lnTo>
                  <a:cubicBezTo>
                    <a:pt x="23547" y="5933"/>
                    <a:pt x="18719" y="10761"/>
                    <a:pt x="12786" y="10761"/>
                  </a:cubicBezTo>
                  <a:cubicBezTo>
                    <a:pt x="6852" y="10761"/>
                    <a:pt x="2025" y="5933"/>
                    <a:pt x="202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5" name="Google Shape;2395;p85"/>
            <p:cNvSpPr/>
            <p:nvPr/>
          </p:nvSpPr>
          <p:spPr>
            <a:xfrm rot="10800000">
              <a:off x="7568304" y="4622935"/>
              <a:ext cx="1041021" cy="520565"/>
            </a:xfrm>
            <a:custGeom>
              <a:rect b="b" l="l" r="r" t="t"/>
              <a:pathLst>
                <a:path extrusionOk="0" h="9525" w="19048">
                  <a:moveTo>
                    <a:pt x="0" y="0"/>
                  </a:moveTo>
                  <a:cubicBezTo>
                    <a:pt x="0" y="5252"/>
                    <a:pt x="4273" y="9524"/>
                    <a:pt x="9525" y="9524"/>
                  </a:cubicBezTo>
                  <a:cubicBezTo>
                    <a:pt x="14775" y="9524"/>
                    <a:pt x="19048" y="5252"/>
                    <a:pt x="19048" y="0"/>
                  </a:cubicBezTo>
                  <a:lnTo>
                    <a:pt x="17023" y="0"/>
                  </a:lnTo>
                  <a:cubicBezTo>
                    <a:pt x="17023" y="4136"/>
                    <a:pt x="13659" y="7500"/>
                    <a:pt x="9525" y="7500"/>
                  </a:cubicBezTo>
                  <a:cubicBezTo>
                    <a:pt x="5389" y="7500"/>
                    <a:pt x="2025" y="4136"/>
                    <a:pt x="202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6" name="Google Shape;2396;p85"/>
            <p:cNvSpPr/>
            <p:nvPr/>
          </p:nvSpPr>
          <p:spPr>
            <a:xfrm rot="10800000">
              <a:off x="7746522" y="4801266"/>
              <a:ext cx="684468" cy="342234"/>
            </a:xfrm>
            <a:custGeom>
              <a:rect b="b" l="l" r="r" t="t"/>
              <a:pathLst>
                <a:path extrusionOk="0" h="6262" w="12524">
                  <a:moveTo>
                    <a:pt x="0" y="0"/>
                  </a:moveTo>
                  <a:cubicBezTo>
                    <a:pt x="0" y="3453"/>
                    <a:pt x="2809" y="6262"/>
                    <a:pt x="6262" y="6262"/>
                  </a:cubicBezTo>
                  <a:cubicBezTo>
                    <a:pt x="9714" y="6262"/>
                    <a:pt x="12524" y="3453"/>
                    <a:pt x="12524" y="0"/>
                  </a:cubicBezTo>
                  <a:lnTo>
                    <a:pt x="10499" y="0"/>
                  </a:lnTo>
                  <a:cubicBezTo>
                    <a:pt x="10499" y="2337"/>
                    <a:pt x="8598" y="4237"/>
                    <a:pt x="6262" y="4237"/>
                  </a:cubicBezTo>
                  <a:cubicBezTo>
                    <a:pt x="3925" y="4237"/>
                    <a:pt x="2025" y="2338"/>
                    <a:pt x="202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8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Text">
  <p:cSld name="TITLE_ONLY_2">
    <p:spTree>
      <p:nvGrpSpPr>
        <p:cNvPr id="2397" name="Shape 2397"/>
        <p:cNvGrpSpPr/>
        <p:nvPr/>
      </p:nvGrpSpPr>
      <p:grpSpPr>
        <a:xfrm>
          <a:off x="0" y="0"/>
          <a:ext cx="0" cy="0"/>
          <a:chOff x="0" y="0"/>
          <a:chExt cx="0" cy="0"/>
        </a:xfrm>
      </p:grpSpPr>
      <p:sp>
        <p:nvSpPr>
          <p:cNvPr id="2398" name="Google Shape;2398;p86"/>
          <p:cNvSpPr txBox="1"/>
          <p:nvPr>
            <p:ph type="title"/>
          </p:nvPr>
        </p:nvSpPr>
        <p:spPr>
          <a:xfrm>
            <a:off x="1191600" y="445000"/>
            <a:ext cx="67608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5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grpSp>
        <p:nvGrpSpPr>
          <p:cNvPr id="2399" name="Google Shape;2399;p86"/>
          <p:cNvGrpSpPr/>
          <p:nvPr/>
        </p:nvGrpSpPr>
        <p:grpSpPr>
          <a:xfrm rot="10800000">
            <a:off x="-60888" y="500005"/>
            <a:ext cx="1180530" cy="462678"/>
            <a:chOff x="8029221" y="500015"/>
            <a:chExt cx="1180530" cy="462678"/>
          </a:xfrm>
        </p:grpSpPr>
        <p:sp>
          <p:nvSpPr>
            <p:cNvPr id="2400" name="Google Shape;2400;p86"/>
            <p:cNvSpPr/>
            <p:nvPr/>
          </p:nvSpPr>
          <p:spPr>
            <a:xfrm rot="5400000">
              <a:off x="8501610" y="27626"/>
              <a:ext cx="235751" cy="1180530"/>
            </a:xfrm>
            <a:custGeom>
              <a:rect b="b" l="l" r="r" t="t"/>
              <a:pathLst>
                <a:path extrusionOk="0" h="28638" w="5719">
                  <a:moveTo>
                    <a:pt x="3916" y="1"/>
                  </a:moveTo>
                  <a:lnTo>
                    <a:pt x="0" y="5127"/>
                  </a:lnTo>
                  <a:lnTo>
                    <a:pt x="3510" y="9721"/>
                  </a:lnTo>
                  <a:lnTo>
                    <a:pt x="0" y="14316"/>
                  </a:lnTo>
                  <a:lnTo>
                    <a:pt x="3510" y="18911"/>
                  </a:lnTo>
                  <a:lnTo>
                    <a:pt x="0" y="23508"/>
                  </a:lnTo>
                  <a:lnTo>
                    <a:pt x="3916" y="28637"/>
                  </a:lnTo>
                  <a:lnTo>
                    <a:pt x="5312" y="27573"/>
                  </a:lnTo>
                  <a:lnTo>
                    <a:pt x="2208" y="23508"/>
                  </a:lnTo>
                  <a:lnTo>
                    <a:pt x="5718" y="18910"/>
                  </a:lnTo>
                  <a:lnTo>
                    <a:pt x="2208" y="14316"/>
                  </a:lnTo>
                  <a:lnTo>
                    <a:pt x="5718" y="9721"/>
                  </a:lnTo>
                  <a:lnTo>
                    <a:pt x="2208" y="5127"/>
                  </a:lnTo>
                  <a:lnTo>
                    <a:pt x="5311" y="1067"/>
                  </a:lnTo>
                  <a:lnTo>
                    <a:pt x="3916"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1" name="Google Shape;2401;p86"/>
            <p:cNvSpPr/>
            <p:nvPr/>
          </p:nvSpPr>
          <p:spPr>
            <a:xfrm rot="5400000">
              <a:off x="8501590" y="254532"/>
              <a:ext cx="235793" cy="1180530"/>
            </a:xfrm>
            <a:custGeom>
              <a:rect b="b" l="l" r="r" t="t"/>
              <a:pathLst>
                <a:path extrusionOk="0" h="28638" w="5720">
                  <a:moveTo>
                    <a:pt x="3919" y="1"/>
                  </a:moveTo>
                  <a:lnTo>
                    <a:pt x="1" y="5127"/>
                  </a:lnTo>
                  <a:lnTo>
                    <a:pt x="3512" y="9721"/>
                  </a:lnTo>
                  <a:lnTo>
                    <a:pt x="2" y="14316"/>
                  </a:lnTo>
                  <a:lnTo>
                    <a:pt x="3512" y="18911"/>
                  </a:lnTo>
                  <a:lnTo>
                    <a:pt x="2" y="23508"/>
                  </a:lnTo>
                  <a:lnTo>
                    <a:pt x="3919" y="28637"/>
                  </a:lnTo>
                  <a:lnTo>
                    <a:pt x="5313" y="27573"/>
                  </a:lnTo>
                  <a:lnTo>
                    <a:pt x="2209" y="23508"/>
                  </a:lnTo>
                  <a:lnTo>
                    <a:pt x="5719" y="18910"/>
                  </a:lnTo>
                  <a:lnTo>
                    <a:pt x="2209" y="14316"/>
                  </a:lnTo>
                  <a:lnTo>
                    <a:pt x="5719" y="9721"/>
                  </a:lnTo>
                  <a:lnTo>
                    <a:pt x="2211" y="5127"/>
                  </a:lnTo>
                  <a:lnTo>
                    <a:pt x="5313" y="1067"/>
                  </a:lnTo>
                  <a:lnTo>
                    <a:pt x="3919"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402" name="Google Shape;2402;p86"/>
          <p:cNvSpPr/>
          <p:nvPr/>
        </p:nvSpPr>
        <p:spPr>
          <a:xfrm>
            <a:off x="2962960" y="1565700"/>
            <a:ext cx="4895400" cy="29157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403" name="Google Shape;2403;p86"/>
          <p:cNvGrpSpPr/>
          <p:nvPr/>
        </p:nvGrpSpPr>
        <p:grpSpPr>
          <a:xfrm rot="10800000">
            <a:off x="7975732" y="498215"/>
            <a:ext cx="1173136" cy="466267"/>
            <a:chOff x="8031270" y="500028"/>
            <a:chExt cx="1173136" cy="466267"/>
          </a:xfrm>
        </p:grpSpPr>
        <p:grpSp>
          <p:nvGrpSpPr>
            <p:cNvPr id="2404" name="Google Shape;2404;p86"/>
            <p:cNvGrpSpPr/>
            <p:nvPr/>
          </p:nvGrpSpPr>
          <p:grpSpPr>
            <a:xfrm>
              <a:off x="8031270" y="680572"/>
              <a:ext cx="1173136" cy="285723"/>
              <a:chOff x="423350" y="-1313925"/>
              <a:chExt cx="834675" cy="203275"/>
            </a:xfrm>
          </p:grpSpPr>
          <p:sp>
            <p:nvSpPr>
              <p:cNvPr id="2405" name="Google Shape;2405;p86"/>
              <p:cNvSpPr/>
              <p:nvPr/>
            </p:nvSpPr>
            <p:spPr>
              <a:xfrm>
                <a:off x="423350" y="-1313925"/>
                <a:ext cx="57000" cy="54850"/>
              </a:xfrm>
              <a:custGeom>
                <a:rect b="b" l="l" r="r" t="t"/>
                <a:pathLst>
                  <a:path extrusionOk="0" h="2194" w="2280">
                    <a:moveTo>
                      <a:pt x="1184" y="0"/>
                    </a:moveTo>
                    <a:cubicBezTo>
                      <a:pt x="740" y="0"/>
                      <a:pt x="341" y="268"/>
                      <a:pt x="170" y="678"/>
                    </a:cubicBezTo>
                    <a:cubicBezTo>
                      <a:pt x="1" y="1087"/>
                      <a:pt x="95" y="1559"/>
                      <a:pt x="408" y="1873"/>
                    </a:cubicBezTo>
                    <a:cubicBezTo>
                      <a:pt x="618" y="2083"/>
                      <a:pt x="898" y="2194"/>
                      <a:pt x="1183" y="2194"/>
                    </a:cubicBezTo>
                    <a:cubicBezTo>
                      <a:pt x="1325" y="2194"/>
                      <a:pt x="1468" y="2166"/>
                      <a:pt x="1604" y="2110"/>
                    </a:cubicBezTo>
                    <a:cubicBezTo>
                      <a:pt x="2013" y="1941"/>
                      <a:pt x="2280" y="1540"/>
                      <a:pt x="2280" y="1097"/>
                    </a:cubicBezTo>
                    <a:cubicBezTo>
                      <a:pt x="2280" y="491"/>
                      <a:pt x="1789" y="0"/>
                      <a:pt x="1184"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6" name="Google Shape;2406;p86"/>
              <p:cNvSpPr/>
              <p:nvPr/>
            </p:nvSpPr>
            <p:spPr>
              <a:xfrm>
                <a:off x="617225" y="-1313925"/>
                <a:ext cx="57025" cy="54850"/>
              </a:xfrm>
              <a:custGeom>
                <a:rect b="b" l="l" r="r" t="t"/>
                <a:pathLst>
                  <a:path extrusionOk="0" h="2194" w="2281">
                    <a:moveTo>
                      <a:pt x="1184" y="0"/>
                    </a:moveTo>
                    <a:cubicBezTo>
                      <a:pt x="741" y="0"/>
                      <a:pt x="340" y="268"/>
                      <a:pt x="171" y="678"/>
                    </a:cubicBezTo>
                    <a:cubicBezTo>
                      <a:pt x="0" y="1087"/>
                      <a:pt x="94" y="1559"/>
                      <a:pt x="408" y="1873"/>
                    </a:cubicBezTo>
                    <a:cubicBezTo>
                      <a:pt x="618" y="2083"/>
                      <a:pt x="898" y="2194"/>
                      <a:pt x="1183" y="2194"/>
                    </a:cubicBezTo>
                    <a:cubicBezTo>
                      <a:pt x="1325" y="2194"/>
                      <a:pt x="1468" y="2166"/>
                      <a:pt x="1603" y="2110"/>
                    </a:cubicBezTo>
                    <a:cubicBezTo>
                      <a:pt x="2013" y="1941"/>
                      <a:pt x="2281" y="1540"/>
                      <a:pt x="2279" y="1097"/>
                    </a:cubicBezTo>
                    <a:cubicBezTo>
                      <a:pt x="2279" y="492"/>
                      <a:pt x="1789" y="0"/>
                      <a:pt x="1184"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7" name="Google Shape;2407;p86"/>
              <p:cNvSpPr/>
              <p:nvPr/>
            </p:nvSpPr>
            <p:spPr>
              <a:xfrm>
                <a:off x="811125" y="-1313925"/>
                <a:ext cx="57000" cy="54850"/>
              </a:xfrm>
              <a:custGeom>
                <a:rect b="b" l="l" r="r" t="t"/>
                <a:pathLst>
                  <a:path extrusionOk="0" h="2194" w="2280">
                    <a:moveTo>
                      <a:pt x="1183" y="0"/>
                    </a:moveTo>
                    <a:cubicBezTo>
                      <a:pt x="739" y="0"/>
                      <a:pt x="339" y="268"/>
                      <a:pt x="170" y="678"/>
                    </a:cubicBezTo>
                    <a:cubicBezTo>
                      <a:pt x="0" y="1087"/>
                      <a:pt x="93" y="1559"/>
                      <a:pt x="407" y="1873"/>
                    </a:cubicBezTo>
                    <a:cubicBezTo>
                      <a:pt x="616" y="2083"/>
                      <a:pt x="897" y="2194"/>
                      <a:pt x="1182" y="2194"/>
                    </a:cubicBezTo>
                    <a:cubicBezTo>
                      <a:pt x="1324" y="2194"/>
                      <a:pt x="1466" y="2166"/>
                      <a:pt x="1602" y="2110"/>
                    </a:cubicBezTo>
                    <a:cubicBezTo>
                      <a:pt x="2011" y="1941"/>
                      <a:pt x="2279" y="1540"/>
                      <a:pt x="2279" y="1097"/>
                    </a:cubicBezTo>
                    <a:cubicBezTo>
                      <a:pt x="2279" y="492"/>
                      <a:pt x="1788" y="0"/>
                      <a:pt x="1183"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8" name="Google Shape;2408;p86"/>
              <p:cNvSpPr/>
              <p:nvPr/>
            </p:nvSpPr>
            <p:spPr>
              <a:xfrm>
                <a:off x="1004975" y="-1313925"/>
                <a:ext cx="57025" cy="54850"/>
              </a:xfrm>
              <a:custGeom>
                <a:rect b="b" l="l" r="r" t="t"/>
                <a:pathLst>
                  <a:path extrusionOk="0" h="2194" w="2281">
                    <a:moveTo>
                      <a:pt x="1183" y="0"/>
                    </a:moveTo>
                    <a:cubicBezTo>
                      <a:pt x="740" y="0"/>
                      <a:pt x="341" y="268"/>
                      <a:pt x="170" y="678"/>
                    </a:cubicBezTo>
                    <a:cubicBezTo>
                      <a:pt x="1" y="1087"/>
                      <a:pt x="95" y="1559"/>
                      <a:pt x="409" y="1873"/>
                    </a:cubicBezTo>
                    <a:cubicBezTo>
                      <a:pt x="618" y="2083"/>
                      <a:pt x="898" y="2194"/>
                      <a:pt x="1183" y="2194"/>
                    </a:cubicBezTo>
                    <a:cubicBezTo>
                      <a:pt x="1324" y="2194"/>
                      <a:pt x="1467" y="2166"/>
                      <a:pt x="1603" y="2110"/>
                    </a:cubicBezTo>
                    <a:cubicBezTo>
                      <a:pt x="2014" y="1941"/>
                      <a:pt x="2280" y="1540"/>
                      <a:pt x="2280" y="1097"/>
                    </a:cubicBezTo>
                    <a:cubicBezTo>
                      <a:pt x="2280" y="492"/>
                      <a:pt x="1790" y="0"/>
                      <a:pt x="1183"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9" name="Google Shape;2409;p86"/>
              <p:cNvSpPr/>
              <p:nvPr/>
            </p:nvSpPr>
            <p:spPr>
              <a:xfrm>
                <a:off x="1201025" y="-1313925"/>
                <a:ext cx="57000" cy="54875"/>
              </a:xfrm>
              <a:custGeom>
                <a:rect b="b" l="l" r="r" t="t"/>
                <a:pathLst>
                  <a:path extrusionOk="0" h="2195" w="2280">
                    <a:moveTo>
                      <a:pt x="1097" y="1"/>
                    </a:moveTo>
                    <a:cubicBezTo>
                      <a:pt x="956" y="1"/>
                      <a:pt x="813" y="28"/>
                      <a:pt x="678" y="84"/>
                    </a:cubicBezTo>
                    <a:cubicBezTo>
                      <a:pt x="267" y="254"/>
                      <a:pt x="0" y="654"/>
                      <a:pt x="0" y="1097"/>
                    </a:cubicBezTo>
                    <a:cubicBezTo>
                      <a:pt x="0" y="1702"/>
                      <a:pt x="491" y="2194"/>
                      <a:pt x="1097" y="2194"/>
                    </a:cubicBezTo>
                    <a:cubicBezTo>
                      <a:pt x="1540" y="2194"/>
                      <a:pt x="1941" y="1926"/>
                      <a:pt x="2110" y="1517"/>
                    </a:cubicBezTo>
                    <a:cubicBezTo>
                      <a:pt x="2280" y="1107"/>
                      <a:pt x="2185" y="635"/>
                      <a:pt x="1872" y="321"/>
                    </a:cubicBezTo>
                    <a:cubicBezTo>
                      <a:pt x="1662" y="112"/>
                      <a:pt x="1382" y="1"/>
                      <a:pt x="1097"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0" name="Google Shape;2410;p86"/>
              <p:cNvSpPr/>
              <p:nvPr/>
            </p:nvSpPr>
            <p:spPr>
              <a:xfrm>
                <a:off x="425525" y="-1165525"/>
                <a:ext cx="54825" cy="54875"/>
              </a:xfrm>
              <a:custGeom>
                <a:rect b="b" l="l" r="r" t="t"/>
                <a:pathLst>
                  <a:path extrusionOk="0" h="2195" w="2193">
                    <a:moveTo>
                      <a:pt x="1096" y="1"/>
                    </a:moveTo>
                    <a:cubicBezTo>
                      <a:pt x="491" y="1"/>
                      <a:pt x="0" y="492"/>
                      <a:pt x="0" y="1098"/>
                    </a:cubicBezTo>
                    <a:cubicBezTo>
                      <a:pt x="0" y="1703"/>
                      <a:pt x="491" y="2194"/>
                      <a:pt x="1096" y="2194"/>
                    </a:cubicBezTo>
                    <a:cubicBezTo>
                      <a:pt x="1702" y="2194"/>
                      <a:pt x="2193" y="1703"/>
                      <a:pt x="2193" y="1098"/>
                    </a:cubicBezTo>
                    <a:cubicBezTo>
                      <a:pt x="2193" y="492"/>
                      <a:pt x="1702" y="1"/>
                      <a:pt x="109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1" name="Google Shape;2411;p86"/>
              <p:cNvSpPr/>
              <p:nvPr/>
            </p:nvSpPr>
            <p:spPr>
              <a:xfrm>
                <a:off x="619400" y="-1165525"/>
                <a:ext cx="54825" cy="54875"/>
              </a:xfrm>
              <a:custGeom>
                <a:rect b="b" l="l" r="r" t="t"/>
                <a:pathLst>
                  <a:path extrusionOk="0" h="2195" w="2193">
                    <a:moveTo>
                      <a:pt x="1097" y="1"/>
                    </a:moveTo>
                    <a:cubicBezTo>
                      <a:pt x="492" y="1"/>
                      <a:pt x="0" y="492"/>
                      <a:pt x="0" y="1098"/>
                    </a:cubicBezTo>
                    <a:cubicBezTo>
                      <a:pt x="0" y="1703"/>
                      <a:pt x="492" y="2194"/>
                      <a:pt x="1097" y="2194"/>
                    </a:cubicBezTo>
                    <a:cubicBezTo>
                      <a:pt x="1702" y="2194"/>
                      <a:pt x="2192" y="1703"/>
                      <a:pt x="2192" y="1098"/>
                    </a:cubicBezTo>
                    <a:cubicBezTo>
                      <a:pt x="2192" y="492"/>
                      <a:pt x="1702" y="1"/>
                      <a:pt x="1097"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2" name="Google Shape;2412;p86"/>
              <p:cNvSpPr/>
              <p:nvPr/>
            </p:nvSpPr>
            <p:spPr>
              <a:xfrm>
                <a:off x="811225" y="-1165550"/>
                <a:ext cx="59000" cy="54850"/>
              </a:xfrm>
              <a:custGeom>
                <a:rect b="b" l="l" r="r" t="t"/>
                <a:pathLst>
                  <a:path extrusionOk="0" h="2194" w="2360">
                    <a:moveTo>
                      <a:pt x="1180" y="1"/>
                    </a:moveTo>
                    <a:cubicBezTo>
                      <a:pt x="1122" y="1"/>
                      <a:pt x="1064" y="5"/>
                      <a:pt x="1005" y="15"/>
                    </a:cubicBezTo>
                    <a:cubicBezTo>
                      <a:pt x="407" y="112"/>
                      <a:pt x="1" y="676"/>
                      <a:pt x="98" y="1274"/>
                    </a:cubicBezTo>
                    <a:cubicBezTo>
                      <a:pt x="185" y="1812"/>
                      <a:pt x="650" y="2194"/>
                      <a:pt x="1178" y="2194"/>
                    </a:cubicBezTo>
                    <a:cubicBezTo>
                      <a:pt x="1236" y="2194"/>
                      <a:pt x="1296" y="2189"/>
                      <a:pt x="1355" y="2179"/>
                    </a:cubicBezTo>
                    <a:cubicBezTo>
                      <a:pt x="1953" y="2083"/>
                      <a:pt x="2359" y="1520"/>
                      <a:pt x="2262" y="922"/>
                    </a:cubicBezTo>
                    <a:cubicBezTo>
                      <a:pt x="2175" y="383"/>
                      <a:pt x="1708" y="1"/>
                      <a:pt x="1180"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3" name="Google Shape;2413;p86"/>
              <p:cNvSpPr/>
              <p:nvPr/>
            </p:nvSpPr>
            <p:spPr>
              <a:xfrm>
                <a:off x="1004975" y="-1165525"/>
                <a:ext cx="57025" cy="54850"/>
              </a:xfrm>
              <a:custGeom>
                <a:rect b="b" l="l" r="r" t="t"/>
                <a:pathLst>
                  <a:path extrusionOk="0" h="2194" w="2281">
                    <a:moveTo>
                      <a:pt x="1183" y="1"/>
                    </a:moveTo>
                    <a:cubicBezTo>
                      <a:pt x="740" y="1"/>
                      <a:pt x="341" y="267"/>
                      <a:pt x="170" y="678"/>
                    </a:cubicBezTo>
                    <a:cubicBezTo>
                      <a:pt x="1" y="1087"/>
                      <a:pt x="95" y="1558"/>
                      <a:pt x="409" y="1872"/>
                    </a:cubicBezTo>
                    <a:cubicBezTo>
                      <a:pt x="619" y="2082"/>
                      <a:pt x="899" y="2194"/>
                      <a:pt x="1185" y="2194"/>
                    </a:cubicBezTo>
                    <a:cubicBezTo>
                      <a:pt x="1326" y="2194"/>
                      <a:pt x="1468" y="2166"/>
                      <a:pt x="1603" y="2110"/>
                    </a:cubicBezTo>
                    <a:cubicBezTo>
                      <a:pt x="2014" y="1940"/>
                      <a:pt x="2280" y="1541"/>
                      <a:pt x="2280" y="1098"/>
                    </a:cubicBezTo>
                    <a:cubicBezTo>
                      <a:pt x="2280" y="491"/>
                      <a:pt x="1790" y="1"/>
                      <a:pt x="118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4" name="Google Shape;2414;p86"/>
              <p:cNvSpPr/>
              <p:nvPr/>
            </p:nvSpPr>
            <p:spPr>
              <a:xfrm>
                <a:off x="1201025" y="-1165525"/>
                <a:ext cx="54825" cy="54875"/>
              </a:xfrm>
              <a:custGeom>
                <a:rect b="b" l="l" r="r" t="t"/>
                <a:pathLst>
                  <a:path extrusionOk="0" h="2195" w="2193">
                    <a:moveTo>
                      <a:pt x="1097" y="1"/>
                    </a:moveTo>
                    <a:cubicBezTo>
                      <a:pt x="492" y="1"/>
                      <a:pt x="0" y="492"/>
                      <a:pt x="0" y="1098"/>
                    </a:cubicBezTo>
                    <a:cubicBezTo>
                      <a:pt x="0" y="1703"/>
                      <a:pt x="492" y="2194"/>
                      <a:pt x="1097" y="2194"/>
                    </a:cubicBezTo>
                    <a:cubicBezTo>
                      <a:pt x="1702" y="2194"/>
                      <a:pt x="2193" y="1703"/>
                      <a:pt x="2193" y="1098"/>
                    </a:cubicBezTo>
                    <a:cubicBezTo>
                      <a:pt x="2193" y="492"/>
                      <a:pt x="1702" y="1"/>
                      <a:pt x="1097"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15" name="Google Shape;2415;p86"/>
            <p:cNvGrpSpPr/>
            <p:nvPr/>
          </p:nvGrpSpPr>
          <p:grpSpPr>
            <a:xfrm>
              <a:off x="8032839" y="500028"/>
              <a:ext cx="1167022" cy="77167"/>
              <a:chOff x="425525" y="-1165550"/>
              <a:chExt cx="830325" cy="54900"/>
            </a:xfrm>
          </p:grpSpPr>
          <p:sp>
            <p:nvSpPr>
              <p:cNvPr id="2416" name="Google Shape;2416;p86"/>
              <p:cNvSpPr/>
              <p:nvPr/>
            </p:nvSpPr>
            <p:spPr>
              <a:xfrm>
                <a:off x="425525" y="-1165525"/>
                <a:ext cx="54825" cy="54875"/>
              </a:xfrm>
              <a:custGeom>
                <a:rect b="b" l="l" r="r" t="t"/>
                <a:pathLst>
                  <a:path extrusionOk="0" h="2195" w="2193">
                    <a:moveTo>
                      <a:pt x="1096" y="1"/>
                    </a:moveTo>
                    <a:cubicBezTo>
                      <a:pt x="491" y="1"/>
                      <a:pt x="0" y="492"/>
                      <a:pt x="0" y="1098"/>
                    </a:cubicBezTo>
                    <a:cubicBezTo>
                      <a:pt x="0" y="1703"/>
                      <a:pt x="491" y="2194"/>
                      <a:pt x="1096" y="2194"/>
                    </a:cubicBezTo>
                    <a:cubicBezTo>
                      <a:pt x="1702" y="2194"/>
                      <a:pt x="2193" y="1703"/>
                      <a:pt x="2193" y="1098"/>
                    </a:cubicBezTo>
                    <a:cubicBezTo>
                      <a:pt x="2193" y="492"/>
                      <a:pt x="1702" y="1"/>
                      <a:pt x="109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7" name="Google Shape;2417;p86"/>
              <p:cNvSpPr/>
              <p:nvPr/>
            </p:nvSpPr>
            <p:spPr>
              <a:xfrm>
                <a:off x="619400" y="-1165525"/>
                <a:ext cx="54825" cy="54875"/>
              </a:xfrm>
              <a:custGeom>
                <a:rect b="b" l="l" r="r" t="t"/>
                <a:pathLst>
                  <a:path extrusionOk="0" h="2195" w="2193">
                    <a:moveTo>
                      <a:pt x="1097" y="1"/>
                    </a:moveTo>
                    <a:cubicBezTo>
                      <a:pt x="492" y="1"/>
                      <a:pt x="0" y="492"/>
                      <a:pt x="0" y="1098"/>
                    </a:cubicBezTo>
                    <a:cubicBezTo>
                      <a:pt x="0" y="1703"/>
                      <a:pt x="492" y="2194"/>
                      <a:pt x="1097" y="2194"/>
                    </a:cubicBezTo>
                    <a:cubicBezTo>
                      <a:pt x="1702" y="2194"/>
                      <a:pt x="2192" y="1703"/>
                      <a:pt x="2192" y="1098"/>
                    </a:cubicBezTo>
                    <a:cubicBezTo>
                      <a:pt x="2192" y="492"/>
                      <a:pt x="1702" y="1"/>
                      <a:pt x="1097"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8" name="Google Shape;2418;p86"/>
              <p:cNvSpPr/>
              <p:nvPr/>
            </p:nvSpPr>
            <p:spPr>
              <a:xfrm>
                <a:off x="811225" y="-1165550"/>
                <a:ext cx="59000" cy="54850"/>
              </a:xfrm>
              <a:custGeom>
                <a:rect b="b" l="l" r="r" t="t"/>
                <a:pathLst>
                  <a:path extrusionOk="0" h="2194" w="2360">
                    <a:moveTo>
                      <a:pt x="1180" y="1"/>
                    </a:moveTo>
                    <a:cubicBezTo>
                      <a:pt x="1122" y="1"/>
                      <a:pt x="1064" y="5"/>
                      <a:pt x="1005" y="15"/>
                    </a:cubicBezTo>
                    <a:cubicBezTo>
                      <a:pt x="407" y="112"/>
                      <a:pt x="1" y="676"/>
                      <a:pt x="98" y="1274"/>
                    </a:cubicBezTo>
                    <a:cubicBezTo>
                      <a:pt x="185" y="1812"/>
                      <a:pt x="650" y="2194"/>
                      <a:pt x="1178" y="2194"/>
                    </a:cubicBezTo>
                    <a:cubicBezTo>
                      <a:pt x="1236" y="2194"/>
                      <a:pt x="1296" y="2189"/>
                      <a:pt x="1355" y="2179"/>
                    </a:cubicBezTo>
                    <a:cubicBezTo>
                      <a:pt x="1953" y="2083"/>
                      <a:pt x="2359" y="1520"/>
                      <a:pt x="2262" y="922"/>
                    </a:cubicBezTo>
                    <a:cubicBezTo>
                      <a:pt x="2175" y="383"/>
                      <a:pt x="1708" y="1"/>
                      <a:pt x="1180"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9" name="Google Shape;2419;p86"/>
              <p:cNvSpPr/>
              <p:nvPr/>
            </p:nvSpPr>
            <p:spPr>
              <a:xfrm>
                <a:off x="1004975" y="-1165525"/>
                <a:ext cx="57025" cy="54850"/>
              </a:xfrm>
              <a:custGeom>
                <a:rect b="b" l="l" r="r" t="t"/>
                <a:pathLst>
                  <a:path extrusionOk="0" h="2194" w="2281">
                    <a:moveTo>
                      <a:pt x="1183" y="1"/>
                    </a:moveTo>
                    <a:cubicBezTo>
                      <a:pt x="740" y="1"/>
                      <a:pt x="341" y="267"/>
                      <a:pt x="170" y="678"/>
                    </a:cubicBezTo>
                    <a:cubicBezTo>
                      <a:pt x="1" y="1087"/>
                      <a:pt x="95" y="1558"/>
                      <a:pt x="409" y="1872"/>
                    </a:cubicBezTo>
                    <a:cubicBezTo>
                      <a:pt x="619" y="2082"/>
                      <a:pt x="899" y="2194"/>
                      <a:pt x="1185" y="2194"/>
                    </a:cubicBezTo>
                    <a:cubicBezTo>
                      <a:pt x="1326" y="2194"/>
                      <a:pt x="1468" y="2166"/>
                      <a:pt x="1603" y="2110"/>
                    </a:cubicBezTo>
                    <a:cubicBezTo>
                      <a:pt x="2014" y="1940"/>
                      <a:pt x="2280" y="1541"/>
                      <a:pt x="2280" y="1098"/>
                    </a:cubicBezTo>
                    <a:cubicBezTo>
                      <a:pt x="2280" y="491"/>
                      <a:pt x="1790" y="1"/>
                      <a:pt x="118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0" name="Google Shape;2420;p86"/>
              <p:cNvSpPr/>
              <p:nvPr/>
            </p:nvSpPr>
            <p:spPr>
              <a:xfrm>
                <a:off x="1201025" y="-1165525"/>
                <a:ext cx="54825" cy="54875"/>
              </a:xfrm>
              <a:custGeom>
                <a:rect b="b" l="l" r="r" t="t"/>
                <a:pathLst>
                  <a:path extrusionOk="0" h="2195" w="2193">
                    <a:moveTo>
                      <a:pt x="1097" y="1"/>
                    </a:moveTo>
                    <a:cubicBezTo>
                      <a:pt x="492" y="1"/>
                      <a:pt x="0" y="492"/>
                      <a:pt x="0" y="1098"/>
                    </a:cubicBezTo>
                    <a:cubicBezTo>
                      <a:pt x="0" y="1703"/>
                      <a:pt x="492" y="2194"/>
                      <a:pt x="1097" y="2194"/>
                    </a:cubicBezTo>
                    <a:cubicBezTo>
                      <a:pt x="1702" y="2194"/>
                      <a:pt x="2193" y="1703"/>
                      <a:pt x="2193" y="1098"/>
                    </a:cubicBezTo>
                    <a:cubicBezTo>
                      <a:pt x="2193" y="492"/>
                      <a:pt x="1702" y="1"/>
                      <a:pt x="1097"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2421" name="Google Shape;2421;p86"/>
          <p:cNvSpPr txBox="1"/>
          <p:nvPr>
            <p:ph idx="2" type="title"/>
          </p:nvPr>
        </p:nvSpPr>
        <p:spPr>
          <a:xfrm>
            <a:off x="5284225" y="2173491"/>
            <a:ext cx="1996500" cy="416400"/>
          </a:xfrm>
          <a:prstGeom prst="rect">
            <a:avLst/>
          </a:prstGeom>
        </p:spPr>
        <p:txBody>
          <a:bodyPr anchorCtr="0" anchor="b" bIns="91425" lIns="91425" spcFirstLastPara="1" rIns="91425" wrap="square" tIns="91425">
            <a:noAutofit/>
          </a:bodyPr>
          <a:lstStyle>
            <a:lvl1pPr lvl="0" rtl="0">
              <a:spcBef>
                <a:spcPts val="0"/>
              </a:spcBef>
              <a:spcAft>
                <a:spcPts val="0"/>
              </a:spcAft>
              <a:buClr>
                <a:schemeClr val="lt2"/>
              </a:buClr>
              <a:buSzPts val="1600"/>
              <a:buNone/>
              <a:defRPr sz="1600">
                <a:solidFill>
                  <a:schemeClr val="lt2"/>
                </a:solidFill>
              </a:defRPr>
            </a:lvl1pPr>
            <a:lvl2pPr lvl="1" rtl="0">
              <a:spcBef>
                <a:spcPts val="0"/>
              </a:spcBef>
              <a:spcAft>
                <a:spcPts val="0"/>
              </a:spcAft>
              <a:buClr>
                <a:schemeClr val="lt2"/>
              </a:buClr>
              <a:buSzPts val="1400"/>
              <a:buNone/>
              <a:defRPr sz="1400">
                <a:solidFill>
                  <a:schemeClr val="lt2"/>
                </a:solidFill>
              </a:defRPr>
            </a:lvl2pPr>
            <a:lvl3pPr lvl="2" rtl="0">
              <a:spcBef>
                <a:spcPts val="0"/>
              </a:spcBef>
              <a:spcAft>
                <a:spcPts val="0"/>
              </a:spcAft>
              <a:buClr>
                <a:schemeClr val="lt2"/>
              </a:buClr>
              <a:buSzPts val="1400"/>
              <a:buNone/>
              <a:defRPr sz="1400">
                <a:solidFill>
                  <a:schemeClr val="lt2"/>
                </a:solidFill>
              </a:defRPr>
            </a:lvl3pPr>
            <a:lvl4pPr lvl="3" rtl="0">
              <a:spcBef>
                <a:spcPts val="0"/>
              </a:spcBef>
              <a:spcAft>
                <a:spcPts val="0"/>
              </a:spcAft>
              <a:buClr>
                <a:schemeClr val="lt2"/>
              </a:buClr>
              <a:buSzPts val="1400"/>
              <a:buNone/>
              <a:defRPr sz="1400">
                <a:solidFill>
                  <a:schemeClr val="lt2"/>
                </a:solidFill>
              </a:defRPr>
            </a:lvl4pPr>
            <a:lvl5pPr lvl="4" rtl="0">
              <a:spcBef>
                <a:spcPts val="0"/>
              </a:spcBef>
              <a:spcAft>
                <a:spcPts val="0"/>
              </a:spcAft>
              <a:buClr>
                <a:schemeClr val="lt2"/>
              </a:buClr>
              <a:buSzPts val="1400"/>
              <a:buNone/>
              <a:defRPr sz="1400">
                <a:solidFill>
                  <a:schemeClr val="lt2"/>
                </a:solidFill>
              </a:defRPr>
            </a:lvl5pPr>
            <a:lvl6pPr lvl="5" rtl="0">
              <a:spcBef>
                <a:spcPts val="0"/>
              </a:spcBef>
              <a:spcAft>
                <a:spcPts val="0"/>
              </a:spcAft>
              <a:buClr>
                <a:schemeClr val="lt2"/>
              </a:buClr>
              <a:buSzPts val="1400"/>
              <a:buNone/>
              <a:defRPr sz="1400">
                <a:solidFill>
                  <a:schemeClr val="lt2"/>
                </a:solidFill>
              </a:defRPr>
            </a:lvl6pPr>
            <a:lvl7pPr lvl="6" rtl="0">
              <a:spcBef>
                <a:spcPts val="0"/>
              </a:spcBef>
              <a:spcAft>
                <a:spcPts val="0"/>
              </a:spcAft>
              <a:buClr>
                <a:schemeClr val="lt2"/>
              </a:buClr>
              <a:buSzPts val="1400"/>
              <a:buNone/>
              <a:defRPr sz="1400">
                <a:solidFill>
                  <a:schemeClr val="lt2"/>
                </a:solidFill>
              </a:defRPr>
            </a:lvl7pPr>
            <a:lvl8pPr lvl="7" rtl="0">
              <a:spcBef>
                <a:spcPts val="0"/>
              </a:spcBef>
              <a:spcAft>
                <a:spcPts val="0"/>
              </a:spcAft>
              <a:buClr>
                <a:schemeClr val="lt2"/>
              </a:buClr>
              <a:buSzPts val="1400"/>
              <a:buNone/>
              <a:defRPr sz="1400">
                <a:solidFill>
                  <a:schemeClr val="lt2"/>
                </a:solidFill>
              </a:defRPr>
            </a:lvl8pPr>
            <a:lvl9pPr lvl="8" rtl="0">
              <a:spcBef>
                <a:spcPts val="0"/>
              </a:spcBef>
              <a:spcAft>
                <a:spcPts val="0"/>
              </a:spcAft>
              <a:buClr>
                <a:schemeClr val="lt2"/>
              </a:buClr>
              <a:buSzPts val="1400"/>
              <a:buNone/>
              <a:defRPr sz="1400">
                <a:solidFill>
                  <a:schemeClr val="lt2"/>
                </a:solidFill>
              </a:defRPr>
            </a:lvl9pPr>
          </a:lstStyle>
          <a:p/>
        </p:txBody>
      </p:sp>
      <p:sp>
        <p:nvSpPr>
          <p:cNvPr id="2422" name="Google Shape;2422;p86"/>
          <p:cNvSpPr txBox="1"/>
          <p:nvPr>
            <p:ph idx="1" type="subTitle"/>
          </p:nvPr>
        </p:nvSpPr>
        <p:spPr>
          <a:xfrm>
            <a:off x="5284250" y="2590503"/>
            <a:ext cx="1996500" cy="12831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lt2"/>
              </a:buClr>
              <a:buSzPts val="1200"/>
              <a:buNone/>
              <a:defRPr sz="1200">
                <a:solidFill>
                  <a:schemeClr val="lt2"/>
                </a:solidFill>
              </a:defRPr>
            </a:lvl1pPr>
            <a:lvl2pPr lvl="1" rtl="0">
              <a:lnSpc>
                <a:spcPct val="100000"/>
              </a:lnSpc>
              <a:spcBef>
                <a:spcPts val="0"/>
              </a:spcBef>
              <a:spcAft>
                <a:spcPts val="0"/>
              </a:spcAft>
              <a:buClr>
                <a:schemeClr val="lt2"/>
              </a:buClr>
              <a:buSzPts val="1400"/>
              <a:buNone/>
              <a:defRPr>
                <a:solidFill>
                  <a:schemeClr val="lt2"/>
                </a:solidFill>
              </a:defRPr>
            </a:lvl2pPr>
            <a:lvl3pPr lvl="2" rtl="0">
              <a:lnSpc>
                <a:spcPct val="100000"/>
              </a:lnSpc>
              <a:spcBef>
                <a:spcPts val="0"/>
              </a:spcBef>
              <a:spcAft>
                <a:spcPts val="0"/>
              </a:spcAft>
              <a:buClr>
                <a:schemeClr val="lt2"/>
              </a:buClr>
              <a:buSzPts val="1400"/>
              <a:buNone/>
              <a:defRPr>
                <a:solidFill>
                  <a:schemeClr val="lt2"/>
                </a:solidFill>
              </a:defRPr>
            </a:lvl3pPr>
            <a:lvl4pPr lvl="3" rtl="0">
              <a:lnSpc>
                <a:spcPct val="100000"/>
              </a:lnSpc>
              <a:spcBef>
                <a:spcPts val="0"/>
              </a:spcBef>
              <a:spcAft>
                <a:spcPts val="0"/>
              </a:spcAft>
              <a:buClr>
                <a:schemeClr val="lt2"/>
              </a:buClr>
              <a:buSzPts val="1400"/>
              <a:buNone/>
              <a:defRPr>
                <a:solidFill>
                  <a:schemeClr val="lt2"/>
                </a:solidFill>
              </a:defRPr>
            </a:lvl4pPr>
            <a:lvl5pPr lvl="4" rtl="0">
              <a:lnSpc>
                <a:spcPct val="100000"/>
              </a:lnSpc>
              <a:spcBef>
                <a:spcPts val="0"/>
              </a:spcBef>
              <a:spcAft>
                <a:spcPts val="0"/>
              </a:spcAft>
              <a:buClr>
                <a:schemeClr val="lt2"/>
              </a:buClr>
              <a:buSzPts val="1400"/>
              <a:buNone/>
              <a:defRPr>
                <a:solidFill>
                  <a:schemeClr val="lt2"/>
                </a:solidFill>
              </a:defRPr>
            </a:lvl5pPr>
            <a:lvl6pPr lvl="5" rtl="0">
              <a:lnSpc>
                <a:spcPct val="100000"/>
              </a:lnSpc>
              <a:spcBef>
                <a:spcPts val="0"/>
              </a:spcBef>
              <a:spcAft>
                <a:spcPts val="0"/>
              </a:spcAft>
              <a:buClr>
                <a:schemeClr val="lt2"/>
              </a:buClr>
              <a:buSzPts val="1400"/>
              <a:buNone/>
              <a:defRPr>
                <a:solidFill>
                  <a:schemeClr val="lt2"/>
                </a:solidFill>
              </a:defRPr>
            </a:lvl6pPr>
            <a:lvl7pPr lvl="6" rtl="0">
              <a:lnSpc>
                <a:spcPct val="100000"/>
              </a:lnSpc>
              <a:spcBef>
                <a:spcPts val="0"/>
              </a:spcBef>
              <a:spcAft>
                <a:spcPts val="0"/>
              </a:spcAft>
              <a:buClr>
                <a:schemeClr val="lt2"/>
              </a:buClr>
              <a:buSzPts val="1400"/>
              <a:buNone/>
              <a:defRPr>
                <a:solidFill>
                  <a:schemeClr val="lt2"/>
                </a:solidFill>
              </a:defRPr>
            </a:lvl7pPr>
            <a:lvl8pPr lvl="7" rtl="0">
              <a:lnSpc>
                <a:spcPct val="100000"/>
              </a:lnSpc>
              <a:spcBef>
                <a:spcPts val="0"/>
              </a:spcBef>
              <a:spcAft>
                <a:spcPts val="0"/>
              </a:spcAft>
              <a:buClr>
                <a:schemeClr val="lt2"/>
              </a:buClr>
              <a:buSzPts val="1400"/>
              <a:buNone/>
              <a:defRPr>
                <a:solidFill>
                  <a:schemeClr val="lt2"/>
                </a:solidFill>
              </a:defRPr>
            </a:lvl8pPr>
            <a:lvl9pPr lvl="8" rtl="0">
              <a:lnSpc>
                <a:spcPct val="100000"/>
              </a:lnSpc>
              <a:spcBef>
                <a:spcPts val="0"/>
              </a:spcBef>
              <a:spcAft>
                <a:spcPts val="0"/>
              </a:spcAft>
              <a:buClr>
                <a:schemeClr val="lt2"/>
              </a:buClr>
              <a:buSzPts val="1400"/>
              <a:buNone/>
              <a:defRPr>
                <a:solidFill>
                  <a:schemeClr val="lt2"/>
                </a:solidFill>
              </a:defRPr>
            </a:lvl9pPr>
          </a:lstStyle>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Two Columns ">
  <p:cSld name="TITLE_ONLY_1_1_2">
    <p:spTree>
      <p:nvGrpSpPr>
        <p:cNvPr id="2423" name="Shape 2423"/>
        <p:cNvGrpSpPr/>
        <p:nvPr/>
      </p:nvGrpSpPr>
      <p:grpSpPr>
        <a:xfrm>
          <a:off x="0" y="0"/>
          <a:ext cx="0" cy="0"/>
          <a:chOff x="0" y="0"/>
          <a:chExt cx="0" cy="0"/>
        </a:xfrm>
      </p:grpSpPr>
      <p:sp>
        <p:nvSpPr>
          <p:cNvPr id="2424" name="Google Shape;2424;p87"/>
          <p:cNvSpPr/>
          <p:nvPr/>
        </p:nvSpPr>
        <p:spPr>
          <a:xfrm>
            <a:off x="0" y="2169400"/>
            <a:ext cx="4168800" cy="20502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2"/>
              </a:solidFill>
            </a:endParaRPr>
          </a:p>
        </p:txBody>
      </p:sp>
      <p:sp>
        <p:nvSpPr>
          <p:cNvPr id="2425" name="Google Shape;2425;p87"/>
          <p:cNvSpPr/>
          <p:nvPr/>
        </p:nvSpPr>
        <p:spPr>
          <a:xfrm>
            <a:off x="4975200" y="2169400"/>
            <a:ext cx="4168800" cy="20502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2"/>
              </a:solidFill>
            </a:endParaRPr>
          </a:p>
        </p:txBody>
      </p:sp>
      <p:sp>
        <p:nvSpPr>
          <p:cNvPr id="2426" name="Google Shape;2426;p87"/>
          <p:cNvSpPr txBox="1"/>
          <p:nvPr>
            <p:ph type="title"/>
          </p:nvPr>
        </p:nvSpPr>
        <p:spPr>
          <a:xfrm>
            <a:off x="1191600" y="445000"/>
            <a:ext cx="67608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5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427" name="Google Shape;2427;p87"/>
          <p:cNvSpPr txBox="1"/>
          <p:nvPr>
            <p:ph idx="2" type="title"/>
          </p:nvPr>
        </p:nvSpPr>
        <p:spPr>
          <a:xfrm>
            <a:off x="1196412" y="2344825"/>
            <a:ext cx="2573400" cy="6609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lt2"/>
              </a:buClr>
              <a:buSzPts val="1600"/>
              <a:buNone/>
              <a:defRPr sz="1600">
                <a:solidFill>
                  <a:schemeClr val="lt2"/>
                </a:solidFill>
              </a:defRPr>
            </a:lvl1pPr>
            <a:lvl2pPr lvl="1" rtl="0" algn="ctr">
              <a:spcBef>
                <a:spcPts val="0"/>
              </a:spcBef>
              <a:spcAft>
                <a:spcPts val="0"/>
              </a:spcAft>
              <a:buClr>
                <a:schemeClr val="lt2"/>
              </a:buClr>
              <a:buSzPts val="1400"/>
              <a:buNone/>
              <a:defRPr sz="1400">
                <a:solidFill>
                  <a:schemeClr val="lt2"/>
                </a:solidFill>
              </a:defRPr>
            </a:lvl2pPr>
            <a:lvl3pPr lvl="2" rtl="0" algn="ctr">
              <a:spcBef>
                <a:spcPts val="0"/>
              </a:spcBef>
              <a:spcAft>
                <a:spcPts val="0"/>
              </a:spcAft>
              <a:buClr>
                <a:schemeClr val="lt2"/>
              </a:buClr>
              <a:buSzPts val="1400"/>
              <a:buNone/>
              <a:defRPr sz="1400">
                <a:solidFill>
                  <a:schemeClr val="lt2"/>
                </a:solidFill>
              </a:defRPr>
            </a:lvl3pPr>
            <a:lvl4pPr lvl="3" rtl="0" algn="ctr">
              <a:spcBef>
                <a:spcPts val="0"/>
              </a:spcBef>
              <a:spcAft>
                <a:spcPts val="0"/>
              </a:spcAft>
              <a:buClr>
                <a:schemeClr val="lt2"/>
              </a:buClr>
              <a:buSzPts val="1400"/>
              <a:buNone/>
              <a:defRPr sz="1400">
                <a:solidFill>
                  <a:schemeClr val="lt2"/>
                </a:solidFill>
              </a:defRPr>
            </a:lvl4pPr>
            <a:lvl5pPr lvl="4" rtl="0" algn="ctr">
              <a:spcBef>
                <a:spcPts val="0"/>
              </a:spcBef>
              <a:spcAft>
                <a:spcPts val="0"/>
              </a:spcAft>
              <a:buClr>
                <a:schemeClr val="lt2"/>
              </a:buClr>
              <a:buSzPts val="1400"/>
              <a:buNone/>
              <a:defRPr sz="1400">
                <a:solidFill>
                  <a:schemeClr val="lt2"/>
                </a:solidFill>
              </a:defRPr>
            </a:lvl5pPr>
            <a:lvl6pPr lvl="5" rtl="0" algn="ctr">
              <a:spcBef>
                <a:spcPts val="0"/>
              </a:spcBef>
              <a:spcAft>
                <a:spcPts val="0"/>
              </a:spcAft>
              <a:buClr>
                <a:schemeClr val="lt2"/>
              </a:buClr>
              <a:buSzPts val="1400"/>
              <a:buNone/>
              <a:defRPr sz="1400">
                <a:solidFill>
                  <a:schemeClr val="lt2"/>
                </a:solidFill>
              </a:defRPr>
            </a:lvl6pPr>
            <a:lvl7pPr lvl="6" rtl="0" algn="ctr">
              <a:spcBef>
                <a:spcPts val="0"/>
              </a:spcBef>
              <a:spcAft>
                <a:spcPts val="0"/>
              </a:spcAft>
              <a:buClr>
                <a:schemeClr val="lt2"/>
              </a:buClr>
              <a:buSzPts val="1400"/>
              <a:buNone/>
              <a:defRPr sz="1400">
                <a:solidFill>
                  <a:schemeClr val="lt2"/>
                </a:solidFill>
              </a:defRPr>
            </a:lvl7pPr>
            <a:lvl8pPr lvl="7" rtl="0" algn="ctr">
              <a:spcBef>
                <a:spcPts val="0"/>
              </a:spcBef>
              <a:spcAft>
                <a:spcPts val="0"/>
              </a:spcAft>
              <a:buClr>
                <a:schemeClr val="lt2"/>
              </a:buClr>
              <a:buSzPts val="1400"/>
              <a:buNone/>
              <a:defRPr sz="1400">
                <a:solidFill>
                  <a:schemeClr val="lt2"/>
                </a:solidFill>
              </a:defRPr>
            </a:lvl8pPr>
            <a:lvl9pPr lvl="8" rtl="0" algn="ctr">
              <a:spcBef>
                <a:spcPts val="0"/>
              </a:spcBef>
              <a:spcAft>
                <a:spcPts val="0"/>
              </a:spcAft>
              <a:buClr>
                <a:schemeClr val="lt2"/>
              </a:buClr>
              <a:buSzPts val="1400"/>
              <a:buNone/>
              <a:defRPr sz="1400">
                <a:solidFill>
                  <a:schemeClr val="lt2"/>
                </a:solidFill>
              </a:defRPr>
            </a:lvl9pPr>
          </a:lstStyle>
          <a:p/>
        </p:txBody>
      </p:sp>
      <p:sp>
        <p:nvSpPr>
          <p:cNvPr id="2428" name="Google Shape;2428;p87"/>
          <p:cNvSpPr txBox="1"/>
          <p:nvPr>
            <p:ph idx="1" type="subTitle"/>
          </p:nvPr>
        </p:nvSpPr>
        <p:spPr>
          <a:xfrm>
            <a:off x="1196431" y="3005850"/>
            <a:ext cx="2573400" cy="8184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lt2"/>
              </a:buClr>
              <a:buSzPts val="1400"/>
              <a:buNone/>
              <a:defRPr sz="1400">
                <a:solidFill>
                  <a:schemeClr val="lt2"/>
                </a:solidFill>
              </a:defRPr>
            </a:lvl1pPr>
            <a:lvl2pPr lvl="1" rtl="0" algn="ctr">
              <a:lnSpc>
                <a:spcPct val="100000"/>
              </a:lnSpc>
              <a:spcBef>
                <a:spcPts val="0"/>
              </a:spcBef>
              <a:spcAft>
                <a:spcPts val="0"/>
              </a:spcAft>
              <a:buClr>
                <a:schemeClr val="lt2"/>
              </a:buClr>
              <a:buSzPts val="1400"/>
              <a:buNone/>
              <a:defRPr>
                <a:solidFill>
                  <a:schemeClr val="lt2"/>
                </a:solidFill>
              </a:defRPr>
            </a:lvl2pPr>
            <a:lvl3pPr lvl="2" rtl="0" algn="ctr">
              <a:lnSpc>
                <a:spcPct val="100000"/>
              </a:lnSpc>
              <a:spcBef>
                <a:spcPts val="0"/>
              </a:spcBef>
              <a:spcAft>
                <a:spcPts val="0"/>
              </a:spcAft>
              <a:buClr>
                <a:schemeClr val="lt2"/>
              </a:buClr>
              <a:buSzPts val="1400"/>
              <a:buNone/>
              <a:defRPr>
                <a:solidFill>
                  <a:schemeClr val="lt2"/>
                </a:solidFill>
              </a:defRPr>
            </a:lvl3pPr>
            <a:lvl4pPr lvl="3" rtl="0" algn="ctr">
              <a:lnSpc>
                <a:spcPct val="100000"/>
              </a:lnSpc>
              <a:spcBef>
                <a:spcPts val="0"/>
              </a:spcBef>
              <a:spcAft>
                <a:spcPts val="0"/>
              </a:spcAft>
              <a:buClr>
                <a:schemeClr val="lt2"/>
              </a:buClr>
              <a:buSzPts val="1400"/>
              <a:buNone/>
              <a:defRPr>
                <a:solidFill>
                  <a:schemeClr val="lt2"/>
                </a:solidFill>
              </a:defRPr>
            </a:lvl4pPr>
            <a:lvl5pPr lvl="4" rtl="0" algn="ctr">
              <a:lnSpc>
                <a:spcPct val="100000"/>
              </a:lnSpc>
              <a:spcBef>
                <a:spcPts val="0"/>
              </a:spcBef>
              <a:spcAft>
                <a:spcPts val="0"/>
              </a:spcAft>
              <a:buClr>
                <a:schemeClr val="lt2"/>
              </a:buClr>
              <a:buSzPts val="1400"/>
              <a:buNone/>
              <a:defRPr>
                <a:solidFill>
                  <a:schemeClr val="lt2"/>
                </a:solidFill>
              </a:defRPr>
            </a:lvl5pPr>
            <a:lvl6pPr lvl="5" rtl="0" algn="ctr">
              <a:lnSpc>
                <a:spcPct val="100000"/>
              </a:lnSpc>
              <a:spcBef>
                <a:spcPts val="0"/>
              </a:spcBef>
              <a:spcAft>
                <a:spcPts val="0"/>
              </a:spcAft>
              <a:buClr>
                <a:schemeClr val="lt2"/>
              </a:buClr>
              <a:buSzPts val="1400"/>
              <a:buNone/>
              <a:defRPr>
                <a:solidFill>
                  <a:schemeClr val="lt2"/>
                </a:solidFill>
              </a:defRPr>
            </a:lvl6pPr>
            <a:lvl7pPr lvl="6" rtl="0" algn="ctr">
              <a:lnSpc>
                <a:spcPct val="100000"/>
              </a:lnSpc>
              <a:spcBef>
                <a:spcPts val="0"/>
              </a:spcBef>
              <a:spcAft>
                <a:spcPts val="0"/>
              </a:spcAft>
              <a:buClr>
                <a:schemeClr val="lt2"/>
              </a:buClr>
              <a:buSzPts val="1400"/>
              <a:buNone/>
              <a:defRPr>
                <a:solidFill>
                  <a:schemeClr val="lt2"/>
                </a:solidFill>
              </a:defRPr>
            </a:lvl7pPr>
            <a:lvl8pPr lvl="7" rtl="0" algn="ctr">
              <a:lnSpc>
                <a:spcPct val="100000"/>
              </a:lnSpc>
              <a:spcBef>
                <a:spcPts val="0"/>
              </a:spcBef>
              <a:spcAft>
                <a:spcPts val="0"/>
              </a:spcAft>
              <a:buClr>
                <a:schemeClr val="lt2"/>
              </a:buClr>
              <a:buSzPts val="1400"/>
              <a:buNone/>
              <a:defRPr>
                <a:solidFill>
                  <a:schemeClr val="lt2"/>
                </a:solidFill>
              </a:defRPr>
            </a:lvl8pPr>
            <a:lvl9pPr lvl="8" rtl="0" algn="ctr">
              <a:lnSpc>
                <a:spcPct val="100000"/>
              </a:lnSpc>
              <a:spcBef>
                <a:spcPts val="0"/>
              </a:spcBef>
              <a:spcAft>
                <a:spcPts val="0"/>
              </a:spcAft>
              <a:buClr>
                <a:schemeClr val="lt2"/>
              </a:buClr>
              <a:buSzPts val="1400"/>
              <a:buNone/>
              <a:defRPr>
                <a:solidFill>
                  <a:schemeClr val="lt2"/>
                </a:solidFill>
              </a:defRPr>
            </a:lvl9pPr>
          </a:lstStyle>
          <a:p/>
        </p:txBody>
      </p:sp>
      <p:sp>
        <p:nvSpPr>
          <p:cNvPr id="2429" name="Google Shape;2429;p87"/>
          <p:cNvSpPr txBox="1"/>
          <p:nvPr>
            <p:ph idx="3" type="title"/>
          </p:nvPr>
        </p:nvSpPr>
        <p:spPr>
          <a:xfrm>
            <a:off x="5374179" y="2344825"/>
            <a:ext cx="2573400" cy="6609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lt2"/>
              </a:buClr>
              <a:buSzPts val="1600"/>
              <a:buNone/>
              <a:defRPr sz="1600">
                <a:solidFill>
                  <a:schemeClr val="lt2"/>
                </a:solidFill>
              </a:defRPr>
            </a:lvl1pPr>
            <a:lvl2pPr lvl="1" rtl="0" algn="ctr">
              <a:spcBef>
                <a:spcPts val="0"/>
              </a:spcBef>
              <a:spcAft>
                <a:spcPts val="0"/>
              </a:spcAft>
              <a:buClr>
                <a:schemeClr val="lt2"/>
              </a:buClr>
              <a:buSzPts val="1400"/>
              <a:buNone/>
              <a:defRPr sz="1400">
                <a:solidFill>
                  <a:schemeClr val="lt2"/>
                </a:solidFill>
              </a:defRPr>
            </a:lvl2pPr>
            <a:lvl3pPr lvl="2" rtl="0" algn="ctr">
              <a:spcBef>
                <a:spcPts val="0"/>
              </a:spcBef>
              <a:spcAft>
                <a:spcPts val="0"/>
              </a:spcAft>
              <a:buClr>
                <a:schemeClr val="lt2"/>
              </a:buClr>
              <a:buSzPts val="1400"/>
              <a:buNone/>
              <a:defRPr sz="1400">
                <a:solidFill>
                  <a:schemeClr val="lt2"/>
                </a:solidFill>
              </a:defRPr>
            </a:lvl3pPr>
            <a:lvl4pPr lvl="3" rtl="0" algn="ctr">
              <a:spcBef>
                <a:spcPts val="0"/>
              </a:spcBef>
              <a:spcAft>
                <a:spcPts val="0"/>
              </a:spcAft>
              <a:buClr>
                <a:schemeClr val="lt2"/>
              </a:buClr>
              <a:buSzPts val="1400"/>
              <a:buNone/>
              <a:defRPr sz="1400">
                <a:solidFill>
                  <a:schemeClr val="lt2"/>
                </a:solidFill>
              </a:defRPr>
            </a:lvl4pPr>
            <a:lvl5pPr lvl="4" rtl="0" algn="ctr">
              <a:spcBef>
                <a:spcPts val="0"/>
              </a:spcBef>
              <a:spcAft>
                <a:spcPts val="0"/>
              </a:spcAft>
              <a:buClr>
                <a:schemeClr val="lt2"/>
              </a:buClr>
              <a:buSzPts val="1400"/>
              <a:buNone/>
              <a:defRPr sz="1400">
                <a:solidFill>
                  <a:schemeClr val="lt2"/>
                </a:solidFill>
              </a:defRPr>
            </a:lvl5pPr>
            <a:lvl6pPr lvl="5" rtl="0" algn="ctr">
              <a:spcBef>
                <a:spcPts val="0"/>
              </a:spcBef>
              <a:spcAft>
                <a:spcPts val="0"/>
              </a:spcAft>
              <a:buClr>
                <a:schemeClr val="lt2"/>
              </a:buClr>
              <a:buSzPts val="1400"/>
              <a:buNone/>
              <a:defRPr sz="1400">
                <a:solidFill>
                  <a:schemeClr val="lt2"/>
                </a:solidFill>
              </a:defRPr>
            </a:lvl6pPr>
            <a:lvl7pPr lvl="6" rtl="0" algn="ctr">
              <a:spcBef>
                <a:spcPts val="0"/>
              </a:spcBef>
              <a:spcAft>
                <a:spcPts val="0"/>
              </a:spcAft>
              <a:buClr>
                <a:schemeClr val="lt2"/>
              </a:buClr>
              <a:buSzPts val="1400"/>
              <a:buNone/>
              <a:defRPr sz="1400">
                <a:solidFill>
                  <a:schemeClr val="lt2"/>
                </a:solidFill>
              </a:defRPr>
            </a:lvl7pPr>
            <a:lvl8pPr lvl="7" rtl="0" algn="ctr">
              <a:spcBef>
                <a:spcPts val="0"/>
              </a:spcBef>
              <a:spcAft>
                <a:spcPts val="0"/>
              </a:spcAft>
              <a:buClr>
                <a:schemeClr val="lt2"/>
              </a:buClr>
              <a:buSzPts val="1400"/>
              <a:buNone/>
              <a:defRPr sz="1400">
                <a:solidFill>
                  <a:schemeClr val="lt2"/>
                </a:solidFill>
              </a:defRPr>
            </a:lvl8pPr>
            <a:lvl9pPr lvl="8" rtl="0" algn="ctr">
              <a:spcBef>
                <a:spcPts val="0"/>
              </a:spcBef>
              <a:spcAft>
                <a:spcPts val="0"/>
              </a:spcAft>
              <a:buClr>
                <a:schemeClr val="lt2"/>
              </a:buClr>
              <a:buSzPts val="1400"/>
              <a:buNone/>
              <a:defRPr sz="1400">
                <a:solidFill>
                  <a:schemeClr val="lt2"/>
                </a:solidFill>
              </a:defRPr>
            </a:lvl9pPr>
          </a:lstStyle>
          <a:p/>
        </p:txBody>
      </p:sp>
      <p:sp>
        <p:nvSpPr>
          <p:cNvPr id="2430" name="Google Shape;2430;p87"/>
          <p:cNvSpPr txBox="1"/>
          <p:nvPr>
            <p:ph idx="4" type="subTitle"/>
          </p:nvPr>
        </p:nvSpPr>
        <p:spPr>
          <a:xfrm>
            <a:off x="5374197" y="3005850"/>
            <a:ext cx="2573400" cy="8184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lt2"/>
              </a:buClr>
              <a:buSzPts val="1400"/>
              <a:buNone/>
              <a:defRPr sz="1400">
                <a:solidFill>
                  <a:schemeClr val="lt2"/>
                </a:solidFill>
              </a:defRPr>
            </a:lvl1pPr>
            <a:lvl2pPr lvl="1" rtl="0" algn="ctr">
              <a:lnSpc>
                <a:spcPct val="100000"/>
              </a:lnSpc>
              <a:spcBef>
                <a:spcPts val="0"/>
              </a:spcBef>
              <a:spcAft>
                <a:spcPts val="0"/>
              </a:spcAft>
              <a:buClr>
                <a:schemeClr val="lt2"/>
              </a:buClr>
              <a:buSzPts val="1400"/>
              <a:buNone/>
              <a:defRPr>
                <a:solidFill>
                  <a:schemeClr val="lt2"/>
                </a:solidFill>
              </a:defRPr>
            </a:lvl2pPr>
            <a:lvl3pPr lvl="2" rtl="0" algn="ctr">
              <a:lnSpc>
                <a:spcPct val="100000"/>
              </a:lnSpc>
              <a:spcBef>
                <a:spcPts val="0"/>
              </a:spcBef>
              <a:spcAft>
                <a:spcPts val="0"/>
              </a:spcAft>
              <a:buClr>
                <a:schemeClr val="lt2"/>
              </a:buClr>
              <a:buSzPts val="1400"/>
              <a:buNone/>
              <a:defRPr>
                <a:solidFill>
                  <a:schemeClr val="lt2"/>
                </a:solidFill>
              </a:defRPr>
            </a:lvl3pPr>
            <a:lvl4pPr lvl="3" rtl="0" algn="ctr">
              <a:lnSpc>
                <a:spcPct val="100000"/>
              </a:lnSpc>
              <a:spcBef>
                <a:spcPts val="0"/>
              </a:spcBef>
              <a:spcAft>
                <a:spcPts val="0"/>
              </a:spcAft>
              <a:buClr>
                <a:schemeClr val="lt2"/>
              </a:buClr>
              <a:buSzPts val="1400"/>
              <a:buNone/>
              <a:defRPr>
                <a:solidFill>
                  <a:schemeClr val="lt2"/>
                </a:solidFill>
              </a:defRPr>
            </a:lvl4pPr>
            <a:lvl5pPr lvl="4" rtl="0" algn="ctr">
              <a:lnSpc>
                <a:spcPct val="100000"/>
              </a:lnSpc>
              <a:spcBef>
                <a:spcPts val="0"/>
              </a:spcBef>
              <a:spcAft>
                <a:spcPts val="0"/>
              </a:spcAft>
              <a:buClr>
                <a:schemeClr val="lt2"/>
              </a:buClr>
              <a:buSzPts val="1400"/>
              <a:buNone/>
              <a:defRPr>
                <a:solidFill>
                  <a:schemeClr val="lt2"/>
                </a:solidFill>
              </a:defRPr>
            </a:lvl5pPr>
            <a:lvl6pPr lvl="5" rtl="0" algn="ctr">
              <a:lnSpc>
                <a:spcPct val="100000"/>
              </a:lnSpc>
              <a:spcBef>
                <a:spcPts val="0"/>
              </a:spcBef>
              <a:spcAft>
                <a:spcPts val="0"/>
              </a:spcAft>
              <a:buClr>
                <a:schemeClr val="lt2"/>
              </a:buClr>
              <a:buSzPts val="1400"/>
              <a:buNone/>
              <a:defRPr>
                <a:solidFill>
                  <a:schemeClr val="lt2"/>
                </a:solidFill>
              </a:defRPr>
            </a:lvl6pPr>
            <a:lvl7pPr lvl="6" rtl="0" algn="ctr">
              <a:lnSpc>
                <a:spcPct val="100000"/>
              </a:lnSpc>
              <a:spcBef>
                <a:spcPts val="0"/>
              </a:spcBef>
              <a:spcAft>
                <a:spcPts val="0"/>
              </a:spcAft>
              <a:buClr>
                <a:schemeClr val="lt2"/>
              </a:buClr>
              <a:buSzPts val="1400"/>
              <a:buNone/>
              <a:defRPr>
                <a:solidFill>
                  <a:schemeClr val="lt2"/>
                </a:solidFill>
              </a:defRPr>
            </a:lvl7pPr>
            <a:lvl8pPr lvl="7" rtl="0" algn="ctr">
              <a:lnSpc>
                <a:spcPct val="100000"/>
              </a:lnSpc>
              <a:spcBef>
                <a:spcPts val="0"/>
              </a:spcBef>
              <a:spcAft>
                <a:spcPts val="0"/>
              </a:spcAft>
              <a:buClr>
                <a:schemeClr val="lt2"/>
              </a:buClr>
              <a:buSzPts val="1400"/>
              <a:buNone/>
              <a:defRPr>
                <a:solidFill>
                  <a:schemeClr val="lt2"/>
                </a:solidFill>
              </a:defRPr>
            </a:lvl8pPr>
            <a:lvl9pPr lvl="8" rtl="0" algn="ctr">
              <a:lnSpc>
                <a:spcPct val="100000"/>
              </a:lnSpc>
              <a:spcBef>
                <a:spcPts val="0"/>
              </a:spcBef>
              <a:spcAft>
                <a:spcPts val="0"/>
              </a:spcAft>
              <a:buClr>
                <a:schemeClr val="lt2"/>
              </a:buClr>
              <a:buSzPts val="1400"/>
              <a:buNone/>
              <a:defRPr>
                <a:solidFill>
                  <a:schemeClr val="lt2"/>
                </a:solidFill>
              </a:defRPr>
            </a:lvl9pPr>
          </a:lstStyle>
          <a:p/>
        </p:txBody>
      </p:sp>
      <p:sp>
        <p:nvSpPr>
          <p:cNvPr id="2431" name="Google Shape;2431;p87"/>
          <p:cNvSpPr/>
          <p:nvPr/>
        </p:nvSpPr>
        <p:spPr>
          <a:xfrm rot="5400000">
            <a:off x="2543225" y="1992425"/>
            <a:ext cx="386400" cy="5382600"/>
          </a:xfrm>
          <a:prstGeom prst="round2SameRect">
            <a:avLst>
              <a:gd fmla="val 50000" name="adj1"/>
              <a:gd fmla="val 0" name="adj2"/>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2" name="Google Shape;2432;p87"/>
          <p:cNvSpPr/>
          <p:nvPr/>
        </p:nvSpPr>
        <p:spPr>
          <a:xfrm>
            <a:off x="8637075" y="0"/>
            <a:ext cx="83450" cy="1815988"/>
          </a:xfrm>
          <a:custGeom>
            <a:rect b="b" l="l" r="r" t="t"/>
            <a:pathLst>
              <a:path extrusionOk="0" h="73559" w="3338">
                <a:moveTo>
                  <a:pt x="1" y="1"/>
                </a:moveTo>
                <a:lnTo>
                  <a:pt x="1" y="73559"/>
                </a:lnTo>
                <a:lnTo>
                  <a:pt x="3337" y="73559"/>
                </a:lnTo>
                <a:lnTo>
                  <a:pt x="3337" y="1"/>
                </a:lnTo>
                <a:close/>
              </a:path>
            </a:pathLst>
          </a:custGeom>
          <a:solidFill>
            <a:srgbClr val="E9B72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3" name="Google Shape;2433;p87"/>
          <p:cNvSpPr/>
          <p:nvPr/>
        </p:nvSpPr>
        <p:spPr>
          <a:xfrm>
            <a:off x="8757300" y="0"/>
            <a:ext cx="205300" cy="1815988"/>
          </a:xfrm>
          <a:custGeom>
            <a:rect b="b" l="l" r="r" t="t"/>
            <a:pathLst>
              <a:path extrusionOk="0" h="73559" w="8212">
                <a:moveTo>
                  <a:pt x="0" y="1"/>
                </a:moveTo>
                <a:lnTo>
                  <a:pt x="0" y="73559"/>
                </a:lnTo>
                <a:lnTo>
                  <a:pt x="8212" y="73559"/>
                </a:lnTo>
                <a:lnTo>
                  <a:pt x="8212" y="1"/>
                </a:lnTo>
                <a:close/>
              </a:path>
            </a:pathLst>
          </a:custGeom>
          <a:solidFill>
            <a:srgbClr val="5EA5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434" name="Google Shape;2434;p87"/>
          <p:cNvGrpSpPr/>
          <p:nvPr/>
        </p:nvGrpSpPr>
        <p:grpSpPr>
          <a:xfrm>
            <a:off x="7214894" y="4448820"/>
            <a:ext cx="1929101" cy="469809"/>
            <a:chOff x="423350" y="-1313925"/>
            <a:chExt cx="834675" cy="203275"/>
          </a:xfrm>
        </p:grpSpPr>
        <p:sp>
          <p:nvSpPr>
            <p:cNvPr id="2435" name="Google Shape;2435;p87"/>
            <p:cNvSpPr/>
            <p:nvPr/>
          </p:nvSpPr>
          <p:spPr>
            <a:xfrm>
              <a:off x="423350" y="-1313925"/>
              <a:ext cx="57000" cy="54850"/>
            </a:xfrm>
            <a:custGeom>
              <a:rect b="b" l="l" r="r" t="t"/>
              <a:pathLst>
                <a:path extrusionOk="0" h="2194" w="2280">
                  <a:moveTo>
                    <a:pt x="1184" y="0"/>
                  </a:moveTo>
                  <a:cubicBezTo>
                    <a:pt x="740" y="0"/>
                    <a:pt x="341" y="268"/>
                    <a:pt x="170" y="678"/>
                  </a:cubicBezTo>
                  <a:cubicBezTo>
                    <a:pt x="1" y="1087"/>
                    <a:pt x="95" y="1559"/>
                    <a:pt x="408" y="1873"/>
                  </a:cubicBezTo>
                  <a:cubicBezTo>
                    <a:pt x="618" y="2083"/>
                    <a:pt x="898" y="2194"/>
                    <a:pt x="1183" y="2194"/>
                  </a:cubicBezTo>
                  <a:cubicBezTo>
                    <a:pt x="1325" y="2194"/>
                    <a:pt x="1468" y="2166"/>
                    <a:pt x="1604" y="2110"/>
                  </a:cubicBezTo>
                  <a:cubicBezTo>
                    <a:pt x="2013" y="1941"/>
                    <a:pt x="2280" y="1540"/>
                    <a:pt x="2280" y="1097"/>
                  </a:cubicBezTo>
                  <a:cubicBezTo>
                    <a:pt x="2280" y="491"/>
                    <a:pt x="1789" y="0"/>
                    <a:pt x="1184"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6" name="Google Shape;2436;p87"/>
            <p:cNvSpPr/>
            <p:nvPr/>
          </p:nvSpPr>
          <p:spPr>
            <a:xfrm>
              <a:off x="617225" y="-1313925"/>
              <a:ext cx="57025" cy="54850"/>
            </a:xfrm>
            <a:custGeom>
              <a:rect b="b" l="l" r="r" t="t"/>
              <a:pathLst>
                <a:path extrusionOk="0" h="2194" w="2281">
                  <a:moveTo>
                    <a:pt x="1184" y="0"/>
                  </a:moveTo>
                  <a:cubicBezTo>
                    <a:pt x="741" y="0"/>
                    <a:pt x="340" y="268"/>
                    <a:pt x="171" y="678"/>
                  </a:cubicBezTo>
                  <a:cubicBezTo>
                    <a:pt x="0" y="1087"/>
                    <a:pt x="94" y="1559"/>
                    <a:pt x="408" y="1873"/>
                  </a:cubicBezTo>
                  <a:cubicBezTo>
                    <a:pt x="618" y="2083"/>
                    <a:pt x="898" y="2194"/>
                    <a:pt x="1183" y="2194"/>
                  </a:cubicBezTo>
                  <a:cubicBezTo>
                    <a:pt x="1325" y="2194"/>
                    <a:pt x="1468" y="2166"/>
                    <a:pt x="1603" y="2110"/>
                  </a:cubicBezTo>
                  <a:cubicBezTo>
                    <a:pt x="2013" y="1941"/>
                    <a:pt x="2281" y="1540"/>
                    <a:pt x="2279" y="1097"/>
                  </a:cubicBezTo>
                  <a:cubicBezTo>
                    <a:pt x="2279" y="492"/>
                    <a:pt x="1789" y="0"/>
                    <a:pt x="1184"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7" name="Google Shape;2437;p87"/>
            <p:cNvSpPr/>
            <p:nvPr/>
          </p:nvSpPr>
          <p:spPr>
            <a:xfrm>
              <a:off x="811125" y="-1313925"/>
              <a:ext cx="57000" cy="54850"/>
            </a:xfrm>
            <a:custGeom>
              <a:rect b="b" l="l" r="r" t="t"/>
              <a:pathLst>
                <a:path extrusionOk="0" h="2194" w="2280">
                  <a:moveTo>
                    <a:pt x="1183" y="0"/>
                  </a:moveTo>
                  <a:cubicBezTo>
                    <a:pt x="739" y="0"/>
                    <a:pt x="339" y="268"/>
                    <a:pt x="170" y="678"/>
                  </a:cubicBezTo>
                  <a:cubicBezTo>
                    <a:pt x="0" y="1087"/>
                    <a:pt x="93" y="1559"/>
                    <a:pt x="407" y="1873"/>
                  </a:cubicBezTo>
                  <a:cubicBezTo>
                    <a:pt x="616" y="2083"/>
                    <a:pt x="897" y="2194"/>
                    <a:pt x="1182" y="2194"/>
                  </a:cubicBezTo>
                  <a:cubicBezTo>
                    <a:pt x="1324" y="2194"/>
                    <a:pt x="1466" y="2166"/>
                    <a:pt x="1602" y="2110"/>
                  </a:cubicBezTo>
                  <a:cubicBezTo>
                    <a:pt x="2011" y="1941"/>
                    <a:pt x="2279" y="1540"/>
                    <a:pt x="2279" y="1097"/>
                  </a:cubicBezTo>
                  <a:cubicBezTo>
                    <a:pt x="2279" y="492"/>
                    <a:pt x="1788" y="0"/>
                    <a:pt x="1183"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8" name="Google Shape;2438;p87"/>
            <p:cNvSpPr/>
            <p:nvPr/>
          </p:nvSpPr>
          <p:spPr>
            <a:xfrm>
              <a:off x="1004975" y="-1313925"/>
              <a:ext cx="57025" cy="54850"/>
            </a:xfrm>
            <a:custGeom>
              <a:rect b="b" l="l" r="r" t="t"/>
              <a:pathLst>
                <a:path extrusionOk="0" h="2194" w="2281">
                  <a:moveTo>
                    <a:pt x="1183" y="0"/>
                  </a:moveTo>
                  <a:cubicBezTo>
                    <a:pt x="740" y="0"/>
                    <a:pt x="341" y="268"/>
                    <a:pt x="170" y="678"/>
                  </a:cubicBezTo>
                  <a:cubicBezTo>
                    <a:pt x="1" y="1087"/>
                    <a:pt x="95" y="1559"/>
                    <a:pt x="409" y="1873"/>
                  </a:cubicBezTo>
                  <a:cubicBezTo>
                    <a:pt x="618" y="2083"/>
                    <a:pt x="898" y="2194"/>
                    <a:pt x="1183" y="2194"/>
                  </a:cubicBezTo>
                  <a:cubicBezTo>
                    <a:pt x="1324" y="2194"/>
                    <a:pt x="1467" y="2166"/>
                    <a:pt x="1603" y="2110"/>
                  </a:cubicBezTo>
                  <a:cubicBezTo>
                    <a:pt x="2014" y="1941"/>
                    <a:pt x="2280" y="1540"/>
                    <a:pt x="2280" y="1097"/>
                  </a:cubicBezTo>
                  <a:cubicBezTo>
                    <a:pt x="2280" y="492"/>
                    <a:pt x="1790" y="0"/>
                    <a:pt x="1183"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9" name="Google Shape;2439;p87"/>
            <p:cNvSpPr/>
            <p:nvPr/>
          </p:nvSpPr>
          <p:spPr>
            <a:xfrm>
              <a:off x="1201025" y="-1313925"/>
              <a:ext cx="57000" cy="54875"/>
            </a:xfrm>
            <a:custGeom>
              <a:rect b="b" l="l" r="r" t="t"/>
              <a:pathLst>
                <a:path extrusionOk="0" h="2195" w="2280">
                  <a:moveTo>
                    <a:pt x="1097" y="1"/>
                  </a:moveTo>
                  <a:cubicBezTo>
                    <a:pt x="956" y="1"/>
                    <a:pt x="813" y="28"/>
                    <a:pt x="678" y="84"/>
                  </a:cubicBezTo>
                  <a:cubicBezTo>
                    <a:pt x="267" y="254"/>
                    <a:pt x="0" y="654"/>
                    <a:pt x="0" y="1097"/>
                  </a:cubicBezTo>
                  <a:cubicBezTo>
                    <a:pt x="0" y="1702"/>
                    <a:pt x="491" y="2194"/>
                    <a:pt x="1097" y="2194"/>
                  </a:cubicBezTo>
                  <a:cubicBezTo>
                    <a:pt x="1540" y="2194"/>
                    <a:pt x="1941" y="1926"/>
                    <a:pt x="2110" y="1517"/>
                  </a:cubicBezTo>
                  <a:cubicBezTo>
                    <a:pt x="2280" y="1107"/>
                    <a:pt x="2185" y="635"/>
                    <a:pt x="1872" y="321"/>
                  </a:cubicBezTo>
                  <a:cubicBezTo>
                    <a:pt x="1662" y="112"/>
                    <a:pt x="1382" y="1"/>
                    <a:pt x="1097" y="1"/>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0" name="Google Shape;2440;p87"/>
            <p:cNvSpPr/>
            <p:nvPr/>
          </p:nvSpPr>
          <p:spPr>
            <a:xfrm>
              <a:off x="425525" y="-1165525"/>
              <a:ext cx="54825" cy="54875"/>
            </a:xfrm>
            <a:custGeom>
              <a:rect b="b" l="l" r="r" t="t"/>
              <a:pathLst>
                <a:path extrusionOk="0" h="2195" w="2193">
                  <a:moveTo>
                    <a:pt x="1096" y="1"/>
                  </a:moveTo>
                  <a:cubicBezTo>
                    <a:pt x="491" y="1"/>
                    <a:pt x="0" y="492"/>
                    <a:pt x="0" y="1098"/>
                  </a:cubicBezTo>
                  <a:cubicBezTo>
                    <a:pt x="0" y="1703"/>
                    <a:pt x="491" y="2194"/>
                    <a:pt x="1096" y="2194"/>
                  </a:cubicBezTo>
                  <a:cubicBezTo>
                    <a:pt x="1702" y="2194"/>
                    <a:pt x="2193" y="1703"/>
                    <a:pt x="2193" y="1098"/>
                  </a:cubicBezTo>
                  <a:cubicBezTo>
                    <a:pt x="2193" y="492"/>
                    <a:pt x="1702" y="1"/>
                    <a:pt x="1096" y="1"/>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1" name="Google Shape;2441;p87"/>
            <p:cNvSpPr/>
            <p:nvPr/>
          </p:nvSpPr>
          <p:spPr>
            <a:xfrm>
              <a:off x="619400" y="-1165525"/>
              <a:ext cx="54825" cy="54875"/>
            </a:xfrm>
            <a:custGeom>
              <a:rect b="b" l="l" r="r" t="t"/>
              <a:pathLst>
                <a:path extrusionOk="0" h="2195" w="2193">
                  <a:moveTo>
                    <a:pt x="1097" y="1"/>
                  </a:moveTo>
                  <a:cubicBezTo>
                    <a:pt x="492" y="1"/>
                    <a:pt x="0" y="492"/>
                    <a:pt x="0" y="1098"/>
                  </a:cubicBezTo>
                  <a:cubicBezTo>
                    <a:pt x="0" y="1703"/>
                    <a:pt x="492" y="2194"/>
                    <a:pt x="1097" y="2194"/>
                  </a:cubicBezTo>
                  <a:cubicBezTo>
                    <a:pt x="1702" y="2194"/>
                    <a:pt x="2192" y="1703"/>
                    <a:pt x="2192" y="1098"/>
                  </a:cubicBezTo>
                  <a:cubicBezTo>
                    <a:pt x="2192" y="492"/>
                    <a:pt x="1702" y="1"/>
                    <a:pt x="1097" y="1"/>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2" name="Google Shape;2442;p87"/>
            <p:cNvSpPr/>
            <p:nvPr/>
          </p:nvSpPr>
          <p:spPr>
            <a:xfrm>
              <a:off x="811225" y="-1165550"/>
              <a:ext cx="59000" cy="54850"/>
            </a:xfrm>
            <a:custGeom>
              <a:rect b="b" l="l" r="r" t="t"/>
              <a:pathLst>
                <a:path extrusionOk="0" h="2194" w="2360">
                  <a:moveTo>
                    <a:pt x="1180" y="1"/>
                  </a:moveTo>
                  <a:cubicBezTo>
                    <a:pt x="1122" y="1"/>
                    <a:pt x="1064" y="5"/>
                    <a:pt x="1005" y="15"/>
                  </a:cubicBezTo>
                  <a:cubicBezTo>
                    <a:pt x="407" y="112"/>
                    <a:pt x="1" y="676"/>
                    <a:pt x="98" y="1274"/>
                  </a:cubicBezTo>
                  <a:cubicBezTo>
                    <a:pt x="185" y="1812"/>
                    <a:pt x="650" y="2194"/>
                    <a:pt x="1178" y="2194"/>
                  </a:cubicBezTo>
                  <a:cubicBezTo>
                    <a:pt x="1236" y="2194"/>
                    <a:pt x="1296" y="2189"/>
                    <a:pt x="1355" y="2179"/>
                  </a:cubicBezTo>
                  <a:cubicBezTo>
                    <a:pt x="1953" y="2083"/>
                    <a:pt x="2359" y="1520"/>
                    <a:pt x="2262" y="922"/>
                  </a:cubicBezTo>
                  <a:cubicBezTo>
                    <a:pt x="2175" y="383"/>
                    <a:pt x="1708" y="1"/>
                    <a:pt x="1180" y="1"/>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3" name="Google Shape;2443;p87"/>
            <p:cNvSpPr/>
            <p:nvPr/>
          </p:nvSpPr>
          <p:spPr>
            <a:xfrm>
              <a:off x="1004975" y="-1165525"/>
              <a:ext cx="57025" cy="54850"/>
            </a:xfrm>
            <a:custGeom>
              <a:rect b="b" l="l" r="r" t="t"/>
              <a:pathLst>
                <a:path extrusionOk="0" h="2194" w="2281">
                  <a:moveTo>
                    <a:pt x="1183" y="1"/>
                  </a:moveTo>
                  <a:cubicBezTo>
                    <a:pt x="740" y="1"/>
                    <a:pt x="341" y="267"/>
                    <a:pt x="170" y="678"/>
                  </a:cubicBezTo>
                  <a:cubicBezTo>
                    <a:pt x="1" y="1087"/>
                    <a:pt x="95" y="1558"/>
                    <a:pt x="409" y="1872"/>
                  </a:cubicBezTo>
                  <a:cubicBezTo>
                    <a:pt x="619" y="2082"/>
                    <a:pt x="899" y="2194"/>
                    <a:pt x="1185" y="2194"/>
                  </a:cubicBezTo>
                  <a:cubicBezTo>
                    <a:pt x="1326" y="2194"/>
                    <a:pt x="1468" y="2166"/>
                    <a:pt x="1603" y="2110"/>
                  </a:cubicBezTo>
                  <a:cubicBezTo>
                    <a:pt x="2014" y="1940"/>
                    <a:pt x="2280" y="1541"/>
                    <a:pt x="2280" y="1098"/>
                  </a:cubicBezTo>
                  <a:cubicBezTo>
                    <a:pt x="2280" y="491"/>
                    <a:pt x="1790" y="1"/>
                    <a:pt x="1183" y="1"/>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4" name="Google Shape;2444;p87"/>
            <p:cNvSpPr/>
            <p:nvPr/>
          </p:nvSpPr>
          <p:spPr>
            <a:xfrm>
              <a:off x="1201025" y="-1165525"/>
              <a:ext cx="54825" cy="54875"/>
            </a:xfrm>
            <a:custGeom>
              <a:rect b="b" l="l" r="r" t="t"/>
              <a:pathLst>
                <a:path extrusionOk="0" h="2195" w="2193">
                  <a:moveTo>
                    <a:pt x="1097" y="1"/>
                  </a:moveTo>
                  <a:cubicBezTo>
                    <a:pt x="492" y="1"/>
                    <a:pt x="0" y="492"/>
                    <a:pt x="0" y="1098"/>
                  </a:cubicBezTo>
                  <a:cubicBezTo>
                    <a:pt x="0" y="1703"/>
                    <a:pt x="492" y="2194"/>
                    <a:pt x="1097" y="2194"/>
                  </a:cubicBezTo>
                  <a:cubicBezTo>
                    <a:pt x="1702" y="2194"/>
                    <a:pt x="2193" y="1703"/>
                    <a:pt x="2193" y="1098"/>
                  </a:cubicBezTo>
                  <a:cubicBezTo>
                    <a:pt x="2193" y="492"/>
                    <a:pt x="1702" y="1"/>
                    <a:pt x="1097" y="1"/>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45" name="Google Shape;2445;p87"/>
          <p:cNvGrpSpPr/>
          <p:nvPr/>
        </p:nvGrpSpPr>
        <p:grpSpPr>
          <a:xfrm>
            <a:off x="-219711" y="1017696"/>
            <a:ext cx="1461260" cy="572703"/>
            <a:chOff x="8029221" y="500015"/>
            <a:chExt cx="1180530" cy="462678"/>
          </a:xfrm>
        </p:grpSpPr>
        <p:sp>
          <p:nvSpPr>
            <p:cNvPr id="2446" name="Google Shape;2446;p87"/>
            <p:cNvSpPr/>
            <p:nvPr/>
          </p:nvSpPr>
          <p:spPr>
            <a:xfrm rot="5400000">
              <a:off x="8501610" y="27626"/>
              <a:ext cx="235751" cy="1180530"/>
            </a:xfrm>
            <a:custGeom>
              <a:rect b="b" l="l" r="r" t="t"/>
              <a:pathLst>
                <a:path extrusionOk="0" h="28638" w="5719">
                  <a:moveTo>
                    <a:pt x="3916" y="1"/>
                  </a:moveTo>
                  <a:lnTo>
                    <a:pt x="0" y="5127"/>
                  </a:lnTo>
                  <a:lnTo>
                    <a:pt x="3510" y="9721"/>
                  </a:lnTo>
                  <a:lnTo>
                    <a:pt x="0" y="14316"/>
                  </a:lnTo>
                  <a:lnTo>
                    <a:pt x="3510" y="18911"/>
                  </a:lnTo>
                  <a:lnTo>
                    <a:pt x="0" y="23508"/>
                  </a:lnTo>
                  <a:lnTo>
                    <a:pt x="3916" y="28637"/>
                  </a:lnTo>
                  <a:lnTo>
                    <a:pt x="5312" y="27573"/>
                  </a:lnTo>
                  <a:lnTo>
                    <a:pt x="2208" y="23508"/>
                  </a:lnTo>
                  <a:lnTo>
                    <a:pt x="5718" y="18910"/>
                  </a:lnTo>
                  <a:lnTo>
                    <a:pt x="2208" y="14316"/>
                  </a:lnTo>
                  <a:lnTo>
                    <a:pt x="5718" y="9721"/>
                  </a:lnTo>
                  <a:lnTo>
                    <a:pt x="2208" y="5127"/>
                  </a:lnTo>
                  <a:lnTo>
                    <a:pt x="5311" y="1067"/>
                  </a:lnTo>
                  <a:lnTo>
                    <a:pt x="3916"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7" name="Google Shape;2447;p87"/>
            <p:cNvSpPr/>
            <p:nvPr/>
          </p:nvSpPr>
          <p:spPr>
            <a:xfrm rot="5400000">
              <a:off x="8501590" y="254532"/>
              <a:ext cx="235793" cy="1180530"/>
            </a:xfrm>
            <a:custGeom>
              <a:rect b="b" l="l" r="r" t="t"/>
              <a:pathLst>
                <a:path extrusionOk="0" h="28638" w="5720">
                  <a:moveTo>
                    <a:pt x="3919" y="1"/>
                  </a:moveTo>
                  <a:lnTo>
                    <a:pt x="1" y="5127"/>
                  </a:lnTo>
                  <a:lnTo>
                    <a:pt x="3512" y="9721"/>
                  </a:lnTo>
                  <a:lnTo>
                    <a:pt x="2" y="14316"/>
                  </a:lnTo>
                  <a:lnTo>
                    <a:pt x="3512" y="18911"/>
                  </a:lnTo>
                  <a:lnTo>
                    <a:pt x="2" y="23508"/>
                  </a:lnTo>
                  <a:lnTo>
                    <a:pt x="3919" y="28637"/>
                  </a:lnTo>
                  <a:lnTo>
                    <a:pt x="5313" y="27573"/>
                  </a:lnTo>
                  <a:lnTo>
                    <a:pt x="2209" y="23508"/>
                  </a:lnTo>
                  <a:lnTo>
                    <a:pt x="5719" y="18910"/>
                  </a:lnTo>
                  <a:lnTo>
                    <a:pt x="2209" y="14316"/>
                  </a:lnTo>
                  <a:lnTo>
                    <a:pt x="5719" y="9721"/>
                  </a:lnTo>
                  <a:lnTo>
                    <a:pt x="2211" y="5127"/>
                  </a:lnTo>
                  <a:lnTo>
                    <a:pt x="5313" y="1067"/>
                  </a:lnTo>
                  <a:lnTo>
                    <a:pt x="3919"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8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Six Columns ">
  <p:cSld name="TITLE_ONLY_1_1_3">
    <p:spTree>
      <p:nvGrpSpPr>
        <p:cNvPr id="2448" name="Shape 2448"/>
        <p:cNvGrpSpPr/>
        <p:nvPr/>
      </p:nvGrpSpPr>
      <p:grpSpPr>
        <a:xfrm>
          <a:off x="0" y="0"/>
          <a:ext cx="0" cy="0"/>
          <a:chOff x="0" y="0"/>
          <a:chExt cx="0" cy="0"/>
        </a:xfrm>
      </p:grpSpPr>
      <p:sp>
        <p:nvSpPr>
          <p:cNvPr id="2449" name="Google Shape;2449;p88"/>
          <p:cNvSpPr/>
          <p:nvPr/>
        </p:nvSpPr>
        <p:spPr>
          <a:xfrm>
            <a:off x="287800" y="-142975"/>
            <a:ext cx="386429" cy="2622968"/>
          </a:xfrm>
          <a:custGeom>
            <a:rect b="b" l="l" r="r" t="t"/>
            <a:pathLst>
              <a:path extrusionOk="0" h="52279" w="7702">
                <a:moveTo>
                  <a:pt x="0" y="0"/>
                </a:moveTo>
                <a:lnTo>
                  <a:pt x="0" y="52279"/>
                </a:lnTo>
                <a:lnTo>
                  <a:pt x="7702" y="52279"/>
                </a:lnTo>
                <a:lnTo>
                  <a:pt x="7702"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450" name="Google Shape;2450;p88"/>
          <p:cNvGrpSpPr/>
          <p:nvPr/>
        </p:nvGrpSpPr>
        <p:grpSpPr>
          <a:xfrm>
            <a:off x="750423" y="0"/>
            <a:ext cx="276427" cy="1135052"/>
            <a:chOff x="674223" y="0"/>
            <a:chExt cx="276427" cy="1135052"/>
          </a:xfrm>
        </p:grpSpPr>
        <p:sp>
          <p:nvSpPr>
            <p:cNvPr id="2451" name="Google Shape;2451;p88"/>
            <p:cNvSpPr/>
            <p:nvPr/>
          </p:nvSpPr>
          <p:spPr>
            <a:xfrm rot="5400000">
              <a:off x="874598" y="1462"/>
              <a:ext cx="77514" cy="74591"/>
            </a:xfrm>
            <a:custGeom>
              <a:rect b="b" l="l" r="r" t="t"/>
              <a:pathLst>
                <a:path extrusionOk="0" h="2194" w="2280">
                  <a:moveTo>
                    <a:pt x="1184" y="0"/>
                  </a:moveTo>
                  <a:cubicBezTo>
                    <a:pt x="740" y="0"/>
                    <a:pt x="341" y="268"/>
                    <a:pt x="170" y="678"/>
                  </a:cubicBezTo>
                  <a:cubicBezTo>
                    <a:pt x="1" y="1087"/>
                    <a:pt x="95" y="1559"/>
                    <a:pt x="408" y="1873"/>
                  </a:cubicBezTo>
                  <a:cubicBezTo>
                    <a:pt x="618" y="2083"/>
                    <a:pt x="898" y="2194"/>
                    <a:pt x="1183" y="2194"/>
                  </a:cubicBezTo>
                  <a:cubicBezTo>
                    <a:pt x="1325" y="2194"/>
                    <a:pt x="1468" y="2166"/>
                    <a:pt x="1604" y="2110"/>
                  </a:cubicBezTo>
                  <a:cubicBezTo>
                    <a:pt x="2013" y="1941"/>
                    <a:pt x="2280" y="1540"/>
                    <a:pt x="2280" y="1097"/>
                  </a:cubicBezTo>
                  <a:cubicBezTo>
                    <a:pt x="2280" y="491"/>
                    <a:pt x="1789" y="0"/>
                    <a:pt x="1184"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2" name="Google Shape;2452;p88"/>
            <p:cNvSpPr/>
            <p:nvPr/>
          </p:nvSpPr>
          <p:spPr>
            <a:xfrm rot="5400000">
              <a:off x="874581" y="265124"/>
              <a:ext cx="77548" cy="74591"/>
            </a:xfrm>
            <a:custGeom>
              <a:rect b="b" l="l" r="r" t="t"/>
              <a:pathLst>
                <a:path extrusionOk="0" h="2194" w="2281">
                  <a:moveTo>
                    <a:pt x="1184" y="0"/>
                  </a:moveTo>
                  <a:cubicBezTo>
                    <a:pt x="741" y="0"/>
                    <a:pt x="340" y="268"/>
                    <a:pt x="171" y="678"/>
                  </a:cubicBezTo>
                  <a:cubicBezTo>
                    <a:pt x="0" y="1087"/>
                    <a:pt x="94" y="1559"/>
                    <a:pt x="408" y="1873"/>
                  </a:cubicBezTo>
                  <a:cubicBezTo>
                    <a:pt x="618" y="2083"/>
                    <a:pt x="898" y="2194"/>
                    <a:pt x="1183" y="2194"/>
                  </a:cubicBezTo>
                  <a:cubicBezTo>
                    <a:pt x="1325" y="2194"/>
                    <a:pt x="1468" y="2166"/>
                    <a:pt x="1603" y="2110"/>
                  </a:cubicBezTo>
                  <a:cubicBezTo>
                    <a:pt x="2013" y="1941"/>
                    <a:pt x="2281" y="1540"/>
                    <a:pt x="2279" y="1097"/>
                  </a:cubicBezTo>
                  <a:cubicBezTo>
                    <a:pt x="2279" y="492"/>
                    <a:pt x="1789" y="0"/>
                    <a:pt x="1184"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3" name="Google Shape;2453;p88"/>
            <p:cNvSpPr/>
            <p:nvPr/>
          </p:nvSpPr>
          <p:spPr>
            <a:xfrm rot="5400000">
              <a:off x="874598" y="528786"/>
              <a:ext cx="77514" cy="74591"/>
            </a:xfrm>
            <a:custGeom>
              <a:rect b="b" l="l" r="r" t="t"/>
              <a:pathLst>
                <a:path extrusionOk="0" h="2194" w="2280">
                  <a:moveTo>
                    <a:pt x="1183" y="0"/>
                  </a:moveTo>
                  <a:cubicBezTo>
                    <a:pt x="739" y="0"/>
                    <a:pt x="339" y="268"/>
                    <a:pt x="170" y="678"/>
                  </a:cubicBezTo>
                  <a:cubicBezTo>
                    <a:pt x="0" y="1087"/>
                    <a:pt x="93" y="1559"/>
                    <a:pt x="407" y="1873"/>
                  </a:cubicBezTo>
                  <a:cubicBezTo>
                    <a:pt x="616" y="2083"/>
                    <a:pt x="897" y="2194"/>
                    <a:pt x="1182" y="2194"/>
                  </a:cubicBezTo>
                  <a:cubicBezTo>
                    <a:pt x="1324" y="2194"/>
                    <a:pt x="1466" y="2166"/>
                    <a:pt x="1602" y="2110"/>
                  </a:cubicBezTo>
                  <a:cubicBezTo>
                    <a:pt x="2011" y="1941"/>
                    <a:pt x="2279" y="1540"/>
                    <a:pt x="2279" y="1097"/>
                  </a:cubicBezTo>
                  <a:cubicBezTo>
                    <a:pt x="2279" y="492"/>
                    <a:pt x="1788" y="0"/>
                    <a:pt x="1183"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4" name="Google Shape;2454;p88"/>
            <p:cNvSpPr/>
            <p:nvPr/>
          </p:nvSpPr>
          <p:spPr>
            <a:xfrm rot="5400000">
              <a:off x="874581" y="792414"/>
              <a:ext cx="77548" cy="74591"/>
            </a:xfrm>
            <a:custGeom>
              <a:rect b="b" l="l" r="r" t="t"/>
              <a:pathLst>
                <a:path extrusionOk="0" h="2194" w="2281">
                  <a:moveTo>
                    <a:pt x="1183" y="0"/>
                  </a:moveTo>
                  <a:cubicBezTo>
                    <a:pt x="740" y="0"/>
                    <a:pt x="341" y="268"/>
                    <a:pt x="170" y="678"/>
                  </a:cubicBezTo>
                  <a:cubicBezTo>
                    <a:pt x="1" y="1087"/>
                    <a:pt x="95" y="1559"/>
                    <a:pt x="409" y="1873"/>
                  </a:cubicBezTo>
                  <a:cubicBezTo>
                    <a:pt x="618" y="2083"/>
                    <a:pt x="898" y="2194"/>
                    <a:pt x="1183" y="2194"/>
                  </a:cubicBezTo>
                  <a:cubicBezTo>
                    <a:pt x="1324" y="2194"/>
                    <a:pt x="1467" y="2166"/>
                    <a:pt x="1603" y="2110"/>
                  </a:cubicBezTo>
                  <a:cubicBezTo>
                    <a:pt x="2014" y="1941"/>
                    <a:pt x="2280" y="1540"/>
                    <a:pt x="2280" y="1097"/>
                  </a:cubicBezTo>
                  <a:cubicBezTo>
                    <a:pt x="2280" y="492"/>
                    <a:pt x="1790" y="0"/>
                    <a:pt x="1183"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5" name="Google Shape;2455;p88"/>
            <p:cNvSpPr/>
            <p:nvPr/>
          </p:nvSpPr>
          <p:spPr>
            <a:xfrm rot="5400000">
              <a:off x="874581" y="1058982"/>
              <a:ext cx="77514" cy="74625"/>
            </a:xfrm>
            <a:custGeom>
              <a:rect b="b" l="l" r="r" t="t"/>
              <a:pathLst>
                <a:path extrusionOk="0" h="2195" w="2280">
                  <a:moveTo>
                    <a:pt x="1097" y="1"/>
                  </a:moveTo>
                  <a:cubicBezTo>
                    <a:pt x="956" y="1"/>
                    <a:pt x="813" y="28"/>
                    <a:pt x="678" y="84"/>
                  </a:cubicBezTo>
                  <a:cubicBezTo>
                    <a:pt x="267" y="254"/>
                    <a:pt x="0" y="654"/>
                    <a:pt x="0" y="1097"/>
                  </a:cubicBezTo>
                  <a:cubicBezTo>
                    <a:pt x="0" y="1702"/>
                    <a:pt x="491" y="2194"/>
                    <a:pt x="1097" y="2194"/>
                  </a:cubicBezTo>
                  <a:cubicBezTo>
                    <a:pt x="1540" y="2194"/>
                    <a:pt x="1941" y="1926"/>
                    <a:pt x="2110" y="1517"/>
                  </a:cubicBezTo>
                  <a:cubicBezTo>
                    <a:pt x="2280" y="1107"/>
                    <a:pt x="2185" y="635"/>
                    <a:pt x="1872" y="321"/>
                  </a:cubicBezTo>
                  <a:cubicBezTo>
                    <a:pt x="1662" y="112"/>
                    <a:pt x="1382" y="1"/>
                    <a:pt x="1097" y="1"/>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6" name="Google Shape;2456;p88"/>
            <p:cNvSpPr/>
            <p:nvPr/>
          </p:nvSpPr>
          <p:spPr>
            <a:xfrm rot="5400000">
              <a:off x="674257" y="2924"/>
              <a:ext cx="74557" cy="74625"/>
            </a:xfrm>
            <a:custGeom>
              <a:rect b="b" l="l" r="r" t="t"/>
              <a:pathLst>
                <a:path extrusionOk="0" h="2195" w="2193">
                  <a:moveTo>
                    <a:pt x="1096" y="1"/>
                  </a:moveTo>
                  <a:cubicBezTo>
                    <a:pt x="491" y="1"/>
                    <a:pt x="0" y="492"/>
                    <a:pt x="0" y="1098"/>
                  </a:cubicBezTo>
                  <a:cubicBezTo>
                    <a:pt x="0" y="1703"/>
                    <a:pt x="491" y="2194"/>
                    <a:pt x="1096" y="2194"/>
                  </a:cubicBezTo>
                  <a:cubicBezTo>
                    <a:pt x="1702" y="2194"/>
                    <a:pt x="2193" y="1703"/>
                    <a:pt x="2193" y="1098"/>
                  </a:cubicBezTo>
                  <a:cubicBezTo>
                    <a:pt x="2193" y="492"/>
                    <a:pt x="1702" y="1"/>
                    <a:pt x="1096" y="1"/>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7" name="Google Shape;2457;p88"/>
            <p:cNvSpPr/>
            <p:nvPr/>
          </p:nvSpPr>
          <p:spPr>
            <a:xfrm rot="5400000">
              <a:off x="674257" y="266569"/>
              <a:ext cx="74557" cy="74625"/>
            </a:xfrm>
            <a:custGeom>
              <a:rect b="b" l="l" r="r" t="t"/>
              <a:pathLst>
                <a:path extrusionOk="0" h="2195" w="2193">
                  <a:moveTo>
                    <a:pt x="1097" y="1"/>
                  </a:moveTo>
                  <a:cubicBezTo>
                    <a:pt x="492" y="1"/>
                    <a:pt x="0" y="492"/>
                    <a:pt x="0" y="1098"/>
                  </a:cubicBezTo>
                  <a:cubicBezTo>
                    <a:pt x="0" y="1703"/>
                    <a:pt x="492" y="2194"/>
                    <a:pt x="1097" y="2194"/>
                  </a:cubicBezTo>
                  <a:cubicBezTo>
                    <a:pt x="1702" y="2194"/>
                    <a:pt x="2192" y="1703"/>
                    <a:pt x="2192" y="1098"/>
                  </a:cubicBezTo>
                  <a:cubicBezTo>
                    <a:pt x="2192" y="492"/>
                    <a:pt x="1702" y="1"/>
                    <a:pt x="1097" y="1"/>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8" name="Google Shape;2458;p88"/>
            <p:cNvSpPr/>
            <p:nvPr/>
          </p:nvSpPr>
          <p:spPr>
            <a:xfrm rot="5400000">
              <a:off x="671469" y="530282"/>
              <a:ext cx="80234" cy="74591"/>
            </a:xfrm>
            <a:custGeom>
              <a:rect b="b" l="l" r="r" t="t"/>
              <a:pathLst>
                <a:path extrusionOk="0" h="2194" w="2360">
                  <a:moveTo>
                    <a:pt x="1180" y="1"/>
                  </a:moveTo>
                  <a:cubicBezTo>
                    <a:pt x="1122" y="1"/>
                    <a:pt x="1064" y="5"/>
                    <a:pt x="1005" y="15"/>
                  </a:cubicBezTo>
                  <a:cubicBezTo>
                    <a:pt x="407" y="112"/>
                    <a:pt x="1" y="676"/>
                    <a:pt x="98" y="1274"/>
                  </a:cubicBezTo>
                  <a:cubicBezTo>
                    <a:pt x="185" y="1812"/>
                    <a:pt x="650" y="2194"/>
                    <a:pt x="1178" y="2194"/>
                  </a:cubicBezTo>
                  <a:cubicBezTo>
                    <a:pt x="1236" y="2194"/>
                    <a:pt x="1296" y="2189"/>
                    <a:pt x="1355" y="2179"/>
                  </a:cubicBezTo>
                  <a:cubicBezTo>
                    <a:pt x="1953" y="2083"/>
                    <a:pt x="2359" y="1520"/>
                    <a:pt x="2262" y="922"/>
                  </a:cubicBezTo>
                  <a:cubicBezTo>
                    <a:pt x="2175" y="383"/>
                    <a:pt x="1708" y="1"/>
                    <a:pt x="1180" y="1"/>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9" name="Google Shape;2459;p88"/>
            <p:cNvSpPr/>
            <p:nvPr/>
          </p:nvSpPr>
          <p:spPr>
            <a:xfrm rot="5400000">
              <a:off x="672778" y="792414"/>
              <a:ext cx="77548" cy="74591"/>
            </a:xfrm>
            <a:custGeom>
              <a:rect b="b" l="l" r="r" t="t"/>
              <a:pathLst>
                <a:path extrusionOk="0" h="2194" w="2281">
                  <a:moveTo>
                    <a:pt x="1183" y="1"/>
                  </a:moveTo>
                  <a:cubicBezTo>
                    <a:pt x="740" y="1"/>
                    <a:pt x="341" y="267"/>
                    <a:pt x="170" y="678"/>
                  </a:cubicBezTo>
                  <a:cubicBezTo>
                    <a:pt x="1" y="1087"/>
                    <a:pt x="95" y="1558"/>
                    <a:pt x="409" y="1872"/>
                  </a:cubicBezTo>
                  <a:cubicBezTo>
                    <a:pt x="619" y="2082"/>
                    <a:pt x="899" y="2194"/>
                    <a:pt x="1185" y="2194"/>
                  </a:cubicBezTo>
                  <a:cubicBezTo>
                    <a:pt x="1326" y="2194"/>
                    <a:pt x="1468" y="2166"/>
                    <a:pt x="1603" y="2110"/>
                  </a:cubicBezTo>
                  <a:cubicBezTo>
                    <a:pt x="2014" y="1940"/>
                    <a:pt x="2280" y="1541"/>
                    <a:pt x="2280" y="1098"/>
                  </a:cubicBezTo>
                  <a:cubicBezTo>
                    <a:pt x="2280" y="491"/>
                    <a:pt x="1790" y="1"/>
                    <a:pt x="1183" y="1"/>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0" name="Google Shape;2460;p88"/>
            <p:cNvSpPr/>
            <p:nvPr/>
          </p:nvSpPr>
          <p:spPr>
            <a:xfrm rot="5400000">
              <a:off x="674257" y="1057503"/>
              <a:ext cx="74557" cy="74625"/>
            </a:xfrm>
            <a:custGeom>
              <a:rect b="b" l="l" r="r" t="t"/>
              <a:pathLst>
                <a:path extrusionOk="0" h="2195" w="2193">
                  <a:moveTo>
                    <a:pt x="1097" y="1"/>
                  </a:moveTo>
                  <a:cubicBezTo>
                    <a:pt x="492" y="1"/>
                    <a:pt x="0" y="492"/>
                    <a:pt x="0" y="1098"/>
                  </a:cubicBezTo>
                  <a:cubicBezTo>
                    <a:pt x="0" y="1703"/>
                    <a:pt x="492" y="2194"/>
                    <a:pt x="1097" y="2194"/>
                  </a:cubicBezTo>
                  <a:cubicBezTo>
                    <a:pt x="1702" y="2194"/>
                    <a:pt x="2193" y="1703"/>
                    <a:pt x="2193" y="1098"/>
                  </a:cubicBezTo>
                  <a:cubicBezTo>
                    <a:pt x="2193" y="492"/>
                    <a:pt x="1702" y="1"/>
                    <a:pt x="1097" y="1"/>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461" name="Google Shape;2461;p88"/>
          <p:cNvSpPr/>
          <p:nvPr/>
        </p:nvSpPr>
        <p:spPr>
          <a:xfrm>
            <a:off x="7869850" y="188900"/>
            <a:ext cx="976150" cy="29425"/>
          </a:xfrm>
          <a:custGeom>
            <a:rect b="b" l="l" r="r" t="t"/>
            <a:pathLst>
              <a:path extrusionOk="0" h="1177" w="39046">
                <a:moveTo>
                  <a:pt x="1" y="0"/>
                </a:moveTo>
                <a:lnTo>
                  <a:pt x="1" y="1176"/>
                </a:lnTo>
                <a:lnTo>
                  <a:pt x="39045" y="1176"/>
                </a:lnTo>
                <a:lnTo>
                  <a:pt x="39045" y="0"/>
                </a:ln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2" name="Google Shape;2462;p88"/>
          <p:cNvSpPr/>
          <p:nvPr/>
        </p:nvSpPr>
        <p:spPr>
          <a:xfrm>
            <a:off x="7663950" y="277150"/>
            <a:ext cx="976100" cy="29425"/>
          </a:xfrm>
          <a:custGeom>
            <a:rect b="b" l="l" r="r" t="t"/>
            <a:pathLst>
              <a:path extrusionOk="0" h="1177" w="39044">
                <a:moveTo>
                  <a:pt x="1" y="1"/>
                </a:moveTo>
                <a:lnTo>
                  <a:pt x="1" y="1177"/>
                </a:lnTo>
                <a:lnTo>
                  <a:pt x="39044" y="1177"/>
                </a:lnTo>
                <a:lnTo>
                  <a:pt x="39044" y="1"/>
                </a:ln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463" name="Google Shape;2463;p88"/>
          <p:cNvGrpSpPr/>
          <p:nvPr/>
        </p:nvGrpSpPr>
        <p:grpSpPr>
          <a:xfrm>
            <a:off x="0" y="1447275"/>
            <a:ext cx="9144075" cy="3557400"/>
            <a:chOff x="0" y="1447275"/>
            <a:chExt cx="9144075" cy="3557400"/>
          </a:xfrm>
        </p:grpSpPr>
        <p:sp>
          <p:nvSpPr>
            <p:cNvPr id="2464" name="Google Shape;2464;p88"/>
            <p:cNvSpPr/>
            <p:nvPr/>
          </p:nvSpPr>
          <p:spPr>
            <a:xfrm>
              <a:off x="0" y="1447275"/>
              <a:ext cx="8082019" cy="3549670"/>
            </a:xfrm>
            <a:custGeom>
              <a:rect b="b" l="l" r="r" t="t"/>
              <a:pathLst>
                <a:path extrusionOk="0" h="29766" w="65108">
                  <a:moveTo>
                    <a:pt x="14884" y="0"/>
                  </a:moveTo>
                  <a:cubicBezTo>
                    <a:pt x="6664" y="0"/>
                    <a:pt x="1" y="6664"/>
                    <a:pt x="1" y="14882"/>
                  </a:cubicBezTo>
                  <a:cubicBezTo>
                    <a:pt x="1" y="23102"/>
                    <a:pt x="6664" y="29766"/>
                    <a:pt x="14884" y="29766"/>
                  </a:cubicBezTo>
                  <a:lnTo>
                    <a:pt x="65107" y="29766"/>
                  </a:lnTo>
                  <a:lnTo>
                    <a:pt x="65107"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5" name="Google Shape;2465;p88"/>
            <p:cNvSpPr/>
            <p:nvPr/>
          </p:nvSpPr>
          <p:spPr>
            <a:xfrm>
              <a:off x="6993675" y="1447275"/>
              <a:ext cx="2150400" cy="35574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466" name="Google Shape;2466;p88"/>
          <p:cNvSpPr txBox="1"/>
          <p:nvPr>
            <p:ph type="title"/>
          </p:nvPr>
        </p:nvSpPr>
        <p:spPr>
          <a:xfrm>
            <a:off x="1191600" y="445000"/>
            <a:ext cx="67608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5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467" name="Google Shape;2467;p88"/>
          <p:cNvSpPr txBox="1"/>
          <p:nvPr>
            <p:ph idx="2" type="title"/>
          </p:nvPr>
        </p:nvSpPr>
        <p:spPr>
          <a:xfrm>
            <a:off x="765888" y="2145150"/>
            <a:ext cx="2337000" cy="4155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lt2"/>
              </a:buClr>
              <a:buSzPts val="1600"/>
              <a:buNone/>
              <a:defRPr sz="1600">
                <a:solidFill>
                  <a:schemeClr val="lt2"/>
                </a:solidFill>
              </a:defRPr>
            </a:lvl1pPr>
            <a:lvl2pPr lvl="1" rtl="0" algn="ctr">
              <a:spcBef>
                <a:spcPts val="0"/>
              </a:spcBef>
              <a:spcAft>
                <a:spcPts val="0"/>
              </a:spcAft>
              <a:buClr>
                <a:schemeClr val="lt2"/>
              </a:buClr>
              <a:buSzPts val="1400"/>
              <a:buNone/>
              <a:defRPr sz="1400">
                <a:solidFill>
                  <a:schemeClr val="lt2"/>
                </a:solidFill>
              </a:defRPr>
            </a:lvl2pPr>
            <a:lvl3pPr lvl="2" rtl="0" algn="ctr">
              <a:spcBef>
                <a:spcPts val="0"/>
              </a:spcBef>
              <a:spcAft>
                <a:spcPts val="0"/>
              </a:spcAft>
              <a:buClr>
                <a:schemeClr val="lt2"/>
              </a:buClr>
              <a:buSzPts val="1400"/>
              <a:buNone/>
              <a:defRPr sz="1400">
                <a:solidFill>
                  <a:schemeClr val="lt2"/>
                </a:solidFill>
              </a:defRPr>
            </a:lvl3pPr>
            <a:lvl4pPr lvl="3" rtl="0" algn="ctr">
              <a:spcBef>
                <a:spcPts val="0"/>
              </a:spcBef>
              <a:spcAft>
                <a:spcPts val="0"/>
              </a:spcAft>
              <a:buClr>
                <a:schemeClr val="lt2"/>
              </a:buClr>
              <a:buSzPts val="1400"/>
              <a:buNone/>
              <a:defRPr sz="1400">
                <a:solidFill>
                  <a:schemeClr val="lt2"/>
                </a:solidFill>
              </a:defRPr>
            </a:lvl4pPr>
            <a:lvl5pPr lvl="4" rtl="0" algn="ctr">
              <a:spcBef>
                <a:spcPts val="0"/>
              </a:spcBef>
              <a:spcAft>
                <a:spcPts val="0"/>
              </a:spcAft>
              <a:buClr>
                <a:schemeClr val="lt2"/>
              </a:buClr>
              <a:buSzPts val="1400"/>
              <a:buNone/>
              <a:defRPr sz="1400">
                <a:solidFill>
                  <a:schemeClr val="lt2"/>
                </a:solidFill>
              </a:defRPr>
            </a:lvl5pPr>
            <a:lvl6pPr lvl="5" rtl="0" algn="ctr">
              <a:spcBef>
                <a:spcPts val="0"/>
              </a:spcBef>
              <a:spcAft>
                <a:spcPts val="0"/>
              </a:spcAft>
              <a:buClr>
                <a:schemeClr val="lt2"/>
              </a:buClr>
              <a:buSzPts val="1400"/>
              <a:buNone/>
              <a:defRPr sz="1400">
                <a:solidFill>
                  <a:schemeClr val="lt2"/>
                </a:solidFill>
              </a:defRPr>
            </a:lvl6pPr>
            <a:lvl7pPr lvl="6" rtl="0" algn="ctr">
              <a:spcBef>
                <a:spcPts val="0"/>
              </a:spcBef>
              <a:spcAft>
                <a:spcPts val="0"/>
              </a:spcAft>
              <a:buClr>
                <a:schemeClr val="lt2"/>
              </a:buClr>
              <a:buSzPts val="1400"/>
              <a:buNone/>
              <a:defRPr sz="1400">
                <a:solidFill>
                  <a:schemeClr val="lt2"/>
                </a:solidFill>
              </a:defRPr>
            </a:lvl7pPr>
            <a:lvl8pPr lvl="7" rtl="0" algn="ctr">
              <a:spcBef>
                <a:spcPts val="0"/>
              </a:spcBef>
              <a:spcAft>
                <a:spcPts val="0"/>
              </a:spcAft>
              <a:buClr>
                <a:schemeClr val="lt2"/>
              </a:buClr>
              <a:buSzPts val="1400"/>
              <a:buNone/>
              <a:defRPr sz="1400">
                <a:solidFill>
                  <a:schemeClr val="lt2"/>
                </a:solidFill>
              </a:defRPr>
            </a:lvl8pPr>
            <a:lvl9pPr lvl="8" rtl="0" algn="ctr">
              <a:spcBef>
                <a:spcPts val="0"/>
              </a:spcBef>
              <a:spcAft>
                <a:spcPts val="0"/>
              </a:spcAft>
              <a:buClr>
                <a:schemeClr val="lt2"/>
              </a:buClr>
              <a:buSzPts val="1400"/>
              <a:buNone/>
              <a:defRPr sz="1400">
                <a:solidFill>
                  <a:schemeClr val="lt2"/>
                </a:solidFill>
              </a:defRPr>
            </a:lvl9pPr>
          </a:lstStyle>
          <a:p/>
        </p:txBody>
      </p:sp>
      <p:sp>
        <p:nvSpPr>
          <p:cNvPr id="2468" name="Google Shape;2468;p88"/>
          <p:cNvSpPr/>
          <p:nvPr/>
        </p:nvSpPr>
        <p:spPr>
          <a:xfrm>
            <a:off x="8104800" y="523950"/>
            <a:ext cx="1893891" cy="1893891"/>
          </a:xfrm>
          <a:custGeom>
            <a:rect b="b" l="l" r="r" t="t"/>
            <a:pathLst>
              <a:path extrusionOk="0" h="45398" w="45398">
                <a:moveTo>
                  <a:pt x="22699" y="0"/>
                </a:moveTo>
                <a:cubicBezTo>
                  <a:pt x="16679" y="0"/>
                  <a:pt x="10906" y="2393"/>
                  <a:pt x="6649" y="6649"/>
                </a:cubicBezTo>
                <a:cubicBezTo>
                  <a:pt x="2391" y="10905"/>
                  <a:pt x="0" y="16678"/>
                  <a:pt x="0" y="22699"/>
                </a:cubicBezTo>
                <a:cubicBezTo>
                  <a:pt x="0" y="28719"/>
                  <a:pt x="2391" y="34492"/>
                  <a:pt x="6649" y="38750"/>
                </a:cubicBezTo>
                <a:cubicBezTo>
                  <a:pt x="10906" y="43006"/>
                  <a:pt x="16679" y="45397"/>
                  <a:pt x="22699" y="45397"/>
                </a:cubicBezTo>
                <a:cubicBezTo>
                  <a:pt x="28719" y="45397"/>
                  <a:pt x="34492" y="43006"/>
                  <a:pt x="38748" y="38750"/>
                </a:cubicBezTo>
                <a:cubicBezTo>
                  <a:pt x="43006" y="34492"/>
                  <a:pt x="45397" y="28719"/>
                  <a:pt x="45397" y="22699"/>
                </a:cubicBezTo>
                <a:cubicBezTo>
                  <a:pt x="45397" y="16678"/>
                  <a:pt x="43006" y="10905"/>
                  <a:pt x="38748" y="6649"/>
                </a:cubicBezTo>
                <a:cubicBezTo>
                  <a:pt x="34492" y="2393"/>
                  <a:pt x="28719" y="0"/>
                  <a:pt x="2269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9" name="Google Shape;2469;p88"/>
          <p:cNvSpPr txBox="1"/>
          <p:nvPr>
            <p:ph idx="1" type="subTitle"/>
          </p:nvPr>
        </p:nvSpPr>
        <p:spPr>
          <a:xfrm>
            <a:off x="765913" y="2484700"/>
            <a:ext cx="2337000" cy="686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lt2"/>
              </a:buClr>
              <a:buSzPts val="1400"/>
              <a:buNone/>
              <a:defRPr sz="1400">
                <a:solidFill>
                  <a:schemeClr val="lt2"/>
                </a:solidFill>
              </a:defRPr>
            </a:lvl1pPr>
            <a:lvl2pPr lvl="1" rtl="0" algn="ctr">
              <a:lnSpc>
                <a:spcPct val="100000"/>
              </a:lnSpc>
              <a:spcBef>
                <a:spcPts val="0"/>
              </a:spcBef>
              <a:spcAft>
                <a:spcPts val="0"/>
              </a:spcAft>
              <a:buClr>
                <a:schemeClr val="lt2"/>
              </a:buClr>
              <a:buSzPts val="1400"/>
              <a:buNone/>
              <a:defRPr>
                <a:solidFill>
                  <a:schemeClr val="lt2"/>
                </a:solidFill>
              </a:defRPr>
            </a:lvl2pPr>
            <a:lvl3pPr lvl="2" rtl="0" algn="ctr">
              <a:lnSpc>
                <a:spcPct val="100000"/>
              </a:lnSpc>
              <a:spcBef>
                <a:spcPts val="0"/>
              </a:spcBef>
              <a:spcAft>
                <a:spcPts val="0"/>
              </a:spcAft>
              <a:buClr>
                <a:schemeClr val="lt2"/>
              </a:buClr>
              <a:buSzPts val="1400"/>
              <a:buNone/>
              <a:defRPr>
                <a:solidFill>
                  <a:schemeClr val="lt2"/>
                </a:solidFill>
              </a:defRPr>
            </a:lvl3pPr>
            <a:lvl4pPr lvl="3" rtl="0" algn="ctr">
              <a:lnSpc>
                <a:spcPct val="100000"/>
              </a:lnSpc>
              <a:spcBef>
                <a:spcPts val="0"/>
              </a:spcBef>
              <a:spcAft>
                <a:spcPts val="0"/>
              </a:spcAft>
              <a:buClr>
                <a:schemeClr val="lt2"/>
              </a:buClr>
              <a:buSzPts val="1400"/>
              <a:buNone/>
              <a:defRPr>
                <a:solidFill>
                  <a:schemeClr val="lt2"/>
                </a:solidFill>
              </a:defRPr>
            </a:lvl4pPr>
            <a:lvl5pPr lvl="4" rtl="0" algn="ctr">
              <a:lnSpc>
                <a:spcPct val="100000"/>
              </a:lnSpc>
              <a:spcBef>
                <a:spcPts val="0"/>
              </a:spcBef>
              <a:spcAft>
                <a:spcPts val="0"/>
              </a:spcAft>
              <a:buClr>
                <a:schemeClr val="lt2"/>
              </a:buClr>
              <a:buSzPts val="1400"/>
              <a:buNone/>
              <a:defRPr>
                <a:solidFill>
                  <a:schemeClr val="lt2"/>
                </a:solidFill>
              </a:defRPr>
            </a:lvl5pPr>
            <a:lvl6pPr lvl="5" rtl="0" algn="ctr">
              <a:lnSpc>
                <a:spcPct val="100000"/>
              </a:lnSpc>
              <a:spcBef>
                <a:spcPts val="0"/>
              </a:spcBef>
              <a:spcAft>
                <a:spcPts val="0"/>
              </a:spcAft>
              <a:buClr>
                <a:schemeClr val="lt2"/>
              </a:buClr>
              <a:buSzPts val="1400"/>
              <a:buNone/>
              <a:defRPr>
                <a:solidFill>
                  <a:schemeClr val="lt2"/>
                </a:solidFill>
              </a:defRPr>
            </a:lvl6pPr>
            <a:lvl7pPr lvl="6" rtl="0" algn="ctr">
              <a:lnSpc>
                <a:spcPct val="100000"/>
              </a:lnSpc>
              <a:spcBef>
                <a:spcPts val="0"/>
              </a:spcBef>
              <a:spcAft>
                <a:spcPts val="0"/>
              </a:spcAft>
              <a:buClr>
                <a:schemeClr val="lt2"/>
              </a:buClr>
              <a:buSzPts val="1400"/>
              <a:buNone/>
              <a:defRPr>
                <a:solidFill>
                  <a:schemeClr val="lt2"/>
                </a:solidFill>
              </a:defRPr>
            </a:lvl7pPr>
            <a:lvl8pPr lvl="7" rtl="0" algn="ctr">
              <a:lnSpc>
                <a:spcPct val="100000"/>
              </a:lnSpc>
              <a:spcBef>
                <a:spcPts val="0"/>
              </a:spcBef>
              <a:spcAft>
                <a:spcPts val="0"/>
              </a:spcAft>
              <a:buClr>
                <a:schemeClr val="lt2"/>
              </a:buClr>
              <a:buSzPts val="1400"/>
              <a:buNone/>
              <a:defRPr>
                <a:solidFill>
                  <a:schemeClr val="lt2"/>
                </a:solidFill>
              </a:defRPr>
            </a:lvl8pPr>
            <a:lvl9pPr lvl="8" rtl="0" algn="ctr">
              <a:lnSpc>
                <a:spcPct val="100000"/>
              </a:lnSpc>
              <a:spcBef>
                <a:spcPts val="0"/>
              </a:spcBef>
              <a:spcAft>
                <a:spcPts val="0"/>
              </a:spcAft>
              <a:buClr>
                <a:schemeClr val="lt2"/>
              </a:buClr>
              <a:buSzPts val="1400"/>
              <a:buNone/>
              <a:defRPr>
                <a:solidFill>
                  <a:schemeClr val="lt2"/>
                </a:solidFill>
              </a:defRPr>
            </a:lvl9pPr>
          </a:lstStyle>
          <a:p/>
        </p:txBody>
      </p:sp>
      <p:sp>
        <p:nvSpPr>
          <p:cNvPr id="2470" name="Google Shape;2470;p88"/>
          <p:cNvSpPr txBox="1"/>
          <p:nvPr>
            <p:ph idx="3" type="title"/>
          </p:nvPr>
        </p:nvSpPr>
        <p:spPr>
          <a:xfrm>
            <a:off x="3403504" y="2145150"/>
            <a:ext cx="2337000" cy="4155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lt2"/>
              </a:buClr>
              <a:buSzPts val="1600"/>
              <a:buNone/>
              <a:defRPr sz="1600">
                <a:solidFill>
                  <a:schemeClr val="lt2"/>
                </a:solidFill>
              </a:defRPr>
            </a:lvl1pPr>
            <a:lvl2pPr lvl="1" rtl="0" algn="ctr">
              <a:spcBef>
                <a:spcPts val="0"/>
              </a:spcBef>
              <a:spcAft>
                <a:spcPts val="0"/>
              </a:spcAft>
              <a:buClr>
                <a:schemeClr val="lt2"/>
              </a:buClr>
              <a:buSzPts val="1400"/>
              <a:buNone/>
              <a:defRPr sz="1400">
                <a:solidFill>
                  <a:schemeClr val="lt2"/>
                </a:solidFill>
              </a:defRPr>
            </a:lvl2pPr>
            <a:lvl3pPr lvl="2" rtl="0" algn="ctr">
              <a:spcBef>
                <a:spcPts val="0"/>
              </a:spcBef>
              <a:spcAft>
                <a:spcPts val="0"/>
              </a:spcAft>
              <a:buClr>
                <a:schemeClr val="lt2"/>
              </a:buClr>
              <a:buSzPts val="1400"/>
              <a:buNone/>
              <a:defRPr sz="1400">
                <a:solidFill>
                  <a:schemeClr val="lt2"/>
                </a:solidFill>
              </a:defRPr>
            </a:lvl3pPr>
            <a:lvl4pPr lvl="3" rtl="0" algn="ctr">
              <a:spcBef>
                <a:spcPts val="0"/>
              </a:spcBef>
              <a:spcAft>
                <a:spcPts val="0"/>
              </a:spcAft>
              <a:buClr>
                <a:schemeClr val="lt2"/>
              </a:buClr>
              <a:buSzPts val="1400"/>
              <a:buNone/>
              <a:defRPr sz="1400">
                <a:solidFill>
                  <a:schemeClr val="lt2"/>
                </a:solidFill>
              </a:defRPr>
            </a:lvl4pPr>
            <a:lvl5pPr lvl="4" rtl="0" algn="ctr">
              <a:spcBef>
                <a:spcPts val="0"/>
              </a:spcBef>
              <a:spcAft>
                <a:spcPts val="0"/>
              </a:spcAft>
              <a:buClr>
                <a:schemeClr val="lt2"/>
              </a:buClr>
              <a:buSzPts val="1400"/>
              <a:buNone/>
              <a:defRPr sz="1400">
                <a:solidFill>
                  <a:schemeClr val="lt2"/>
                </a:solidFill>
              </a:defRPr>
            </a:lvl5pPr>
            <a:lvl6pPr lvl="5" rtl="0" algn="ctr">
              <a:spcBef>
                <a:spcPts val="0"/>
              </a:spcBef>
              <a:spcAft>
                <a:spcPts val="0"/>
              </a:spcAft>
              <a:buClr>
                <a:schemeClr val="lt2"/>
              </a:buClr>
              <a:buSzPts val="1400"/>
              <a:buNone/>
              <a:defRPr sz="1400">
                <a:solidFill>
                  <a:schemeClr val="lt2"/>
                </a:solidFill>
              </a:defRPr>
            </a:lvl6pPr>
            <a:lvl7pPr lvl="6" rtl="0" algn="ctr">
              <a:spcBef>
                <a:spcPts val="0"/>
              </a:spcBef>
              <a:spcAft>
                <a:spcPts val="0"/>
              </a:spcAft>
              <a:buClr>
                <a:schemeClr val="lt2"/>
              </a:buClr>
              <a:buSzPts val="1400"/>
              <a:buNone/>
              <a:defRPr sz="1400">
                <a:solidFill>
                  <a:schemeClr val="lt2"/>
                </a:solidFill>
              </a:defRPr>
            </a:lvl7pPr>
            <a:lvl8pPr lvl="7" rtl="0" algn="ctr">
              <a:spcBef>
                <a:spcPts val="0"/>
              </a:spcBef>
              <a:spcAft>
                <a:spcPts val="0"/>
              </a:spcAft>
              <a:buClr>
                <a:schemeClr val="lt2"/>
              </a:buClr>
              <a:buSzPts val="1400"/>
              <a:buNone/>
              <a:defRPr sz="1400">
                <a:solidFill>
                  <a:schemeClr val="lt2"/>
                </a:solidFill>
              </a:defRPr>
            </a:lvl8pPr>
            <a:lvl9pPr lvl="8" rtl="0" algn="ctr">
              <a:spcBef>
                <a:spcPts val="0"/>
              </a:spcBef>
              <a:spcAft>
                <a:spcPts val="0"/>
              </a:spcAft>
              <a:buClr>
                <a:schemeClr val="lt2"/>
              </a:buClr>
              <a:buSzPts val="1400"/>
              <a:buNone/>
              <a:defRPr sz="1400">
                <a:solidFill>
                  <a:schemeClr val="lt2"/>
                </a:solidFill>
              </a:defRPr>
            </a:lvl9pPr>
          </a:lstStyle>
          <a:p/>
        </p:txBody>
      </p:sp>
      <p:sp>
        <p:nvSpPr>
          <p:cNvPr id="2471" name="Google Shape;2471;p88"/>
          <p:cNvSpPr txBox="1"/>
          <p:nvPr>
            <p:ph idx="4" type="subTitle"/>
          </p:nvPr>
        </p:nvSpPr>
        <p:spPr>
          <a:xfrm>
            <a:off x="3403521" y="2484700"/>
            <a:ext cx="2337000" cy="686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lt2"/>
              </a:buClr>
              <a:buSzPts val="1400"/>
              <a:buNone/>
              <a:defRPr sz="1400">
                <a:solidFill>
                  <a:schemeClr val="lt2"/>
                </a:solidFill>
              </a:defRPr>
            </a:lvl1pPr>
            <a:lvl2pPr lvl="1" rtl="0" algn="ctr">
              <a:lnSpc>
                <a:spcPct val="100000"/>
              </a:lnSpc>
              <a:spcBef>
                <a:spcPts val="0"/>
              </a:spcBef>
              <a:spcAft>
                <a:spcPts val="0"/>
              </a:spcAft>
              <a:buClr>
                <a:schemeClr val="lt2"/>
              </a:buClr>
              <a:buSzPts val="1400"/>
              <a:buNone/>
              <a:defRPr>
                <a:solidFill>
                  <a:schemeClr val="lt2"/>
                </a:solidFill>
              </a:defRPr>
            </a:lvl2pPr>
            <a:lvl3pPr lvl="2" rtl="0" algn="ctr">
              <a:lnSpc>
                <a:spcPct val="100000"/>
              </a:lnSpc>
              <a:spcBef>
                <a:spcPts val="0"/>
              </a:spcBef>
              <a:spcAft>
                <a:spcPts val="0"/>
              </a:spcAft>
              <a:buClr>
                <a:schemeClr val="lt2"/>
              </a:buClr>
              <a:buSzPts val="1400"/>
              <a:buNone/>
              <a:defRPr>
                <a:solidFill>
                  <a:schemeClr val="lt2"/>
                </a:solidFill>
              </a:defRPr>
            </a:lvl3pPr>
            <a:lvl4pPr lvl="3" rtl="0" algn="ctr">
              <a:lnSpc>
                <a:spcPct val="100000"/>
              </a:lnSpc>
              <a:spcBef>
                <a:spcPts val="0"/>
              </a:spcBef>
              <a:spcAft>
                <a:spcPts val="0"/>
              </a:spcAft>
              <a:buClr>
                <a:schemeClr val="lt2"/>
              </a:buClr>
              <a:buSzPts val="1400"/>
              <a:buNone/>
              <a:defRPr>
                <a:solidFill>
                  <a:schemeClr val="lt2"/>
                </a:solidFill>
              </a:defRPr>
            </a:lvl4pPr>
            <a:lvl5pPr lvl="4" rtl="0" algn="ctr">
              <a:lnSpc>
                <a:spcPct val="100000"/>
              </a:lnSpc>
              <a:spcBef>
                <a:spcPts val="0"/>
              </a:spcBef>
              <a:spcAft>
                <a:spcPts val="0"/>
              </a:spcAft>
              <a:buClr>
                <a:schemeClr val="lt2"/>
              </a:buClr>
              <a:buSzPts val="1400"/>
              <a:buNone/>
              <a:defRPr>
                <a:solidFill>
                  <a:schemeClr val="lt2"/>
                </a:solidFill>
              </a:defRPr>
            </a:lvl5pPr>
            <a:lvl6pPr lvl="5" rtl="0" algn="ctr">
              <a:lnSpc>
                <a:spcPct val="100000"/>
              </a:lnSpc>
              <a:spcBef>
                <a:spcPts val="0"/>
              </a:spcBef>
              <a:spcAft>
                <a:spcPts val="0"/>
              </a:spcAft>
              <a:buClr>
                <a:schemeClr val="lt2"/>
              </a:buClr>
              <a:buSzPts val="1400"/>
              <a:buNone/>
              <a:defRPr>
                <a:solidFill>
                  <a:schemeClr val="lt2"/>
                </a:solidFill>
              </a:defRPr>
            </a:lvl6pPr>
            <a:lvl7pPr lvl="6" rtl="0" algn="ctr">
              <a:lnSpc>
                <a:spcPct val="100000"/>
              </a:lnSpc>
              <a:spcBef>
                <a:spcPts val="0"/>
              </a:spcBef>
              <a:spcAft>
                <a:spcPts val="0"/>
              </a:spcAft>
              <a:buClr>
                <a:schemeClr val="lt2"/>
              </a:buClr>
              <a:buSzPts val="1400"/>
              <a:buNone/>
              <a:defRPr>
                <a:solidFill>
                  <a:schemeClr val="lt2"/>
                </a:solidFill>
              </a:defRPr>
            </a:lvl7pPr>
            <a:lvl8pPr lvl="7" rtl="0" algn="ctr">
              <a:lnSpc>
                <a:spcPct val="100000"/>
              </a:lnSpc>
              <a:spcBef>
                <a:spcPts val="0"/>
              </a:spcBef>
              <a:spcAft>
                <a:spcPts val="0"/>
              </a:spcAft>
              <a:buClr>
                <a:schemeClr val="lt2"/>
              </a:buClr>
              <a:buSzPts val="1400"/>
              <a:buNone/>
              <a:defRPr>
                <a:solidFill>
                  <a:schemeClr val="lt2"/>
                </a:solidFill>
              </a:defRPr>
            </a:lvl8pPr>
            <a:lvl9pPr lvl="8" rtl="0" algn="ctr">
              <a:lnSpc>
                <a:spcPct val="100000"/>
              </a:lnSpc>
              <a:spcBef>
                <a:spcPts val="0"/>
              </a:spcBef>
              <a:spcAft>
                <a:spcPts val="0"/>
              </a:spcAft>
              <a:buClr>
                <a:schemeClr val="lt2"/>
              </a:buClr>
              <a:buSzPts val="1400"/>
              <a:buNone/>
              <a:defRPr>
                <a:solidFill>
                  <a:schemeClr val="lt2"/>
                </a:solidFill>
              </a:defRPr>
            </a:lvl9pPr>
          </a:lstStyle>
          <a:p/>
        </p:txBody>
      </p:sp>
      <p:sp>
        <p:nvSpPr>
          <p:cNvPr id="2472" name="Google Shape;2472;p88"/>
          <p:cNvSpPr txBox="1"/>
          <p:nvPr>
            <p:ph idx="5" type="title"/>
          </p:nvPr>
        </p:nvSpPr>
        <p:spPr>
          <a:xfrm>
            <a:off x="6041109" y="2145150"/>
            <a:ext cx="2337000" cy="4155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lt2"/>
              </a:buClr>
              <a:buSzPts val="1600"/>
              <a:buNone/>
              <a:defRPr sz="1600">
                <a:solidFill>
                  <a:schemeClr val="lt2"/>
                </a:solidFill>
              </a:defRPr>
            </a:lvl1pPr>
            <a:lvl2pPr lvl="1" rtl="0" algn="ctr">
              <a:spcBef>
                <a:spcPts val="0"/>
              </a:spcBef>
              <a:spcAft>
                <a:spcPts val="0"/>
              </a:spcAft>
              <a:buClr>
                <a:schemeClr val="lt2"/>
              </a:buClr>
              <a:buSzPts val="1400"/>
              <a:buNone/>
              <a:defRPr sz="1400">
                <a:solidFill>
                  <a:schemeClr val="lt2"/>
                </a:solidFill>
              </a:defRPr>
            </a:lvl2pPr>
            <a:lvl3pPr lvl="2" rtl="0" algn="ctr">
              <a:spcBef>
                <a:spcPts val="0"/>
              </a:spcBef>
              <a:spcAft>
                <a:spcPts val="0"/>
              </a:spcAft>
              <a:buClr>
                <a:schemeClr val="lt2"/>
              </a:buClr>
              <a:buSzPts val="1400"/>
              <a:buNone/>
              <a:defRPr sz="1400">
                <a:solidFill>
                  <a:schemeClr val="lt2"/>
                </a:solidFill>
              </a:defRPr>
            </a:lvl3pPr>
            <a:lvl4pPr lvl="3" rtl="0" algn="ctr">
              <a:spcBef>
                <a:spcPts val="0"/>
              </a:spcBef>
              <a:spcAft>
                <a:spcPts val="0"/>
              </a:spcAft>
              <a:buClr>
                <a:schemeClr val="lt2"/>
              </a:buClr>
              <a:buSzPts val="1400"/>
              <a:buNone/>
              <a:defRPr sz="1400">
                <a:solidFill>
                  <a:schemeClr val="lt2"/>
                </a:solidFill>
              </a:defRPr>
            </a:lvl4pPr>
            <a:lvl5pPr lvl="4" rtl="0" algn="ctr">
              <a:spcBef>
                <a:spcPts val="0"/>
              </a:spcBef>
              <a:spcAft>
                <a:spcPts val="0"/>
              </a:spcAft>
              <a:buClr>
                <a:schemeClr val="lt2"/>
              </a:buClr>
              <a:buSzPts val="1400"/>
              <a:buNone/>
              <a:defRPr sz="1400">
                <a:solidFill>
                  <a:schemeClr val="lt2"/>
                </a:solidFill>
              </a:defRPr>
            </a:lvl5pPr>
            <a:lvl6pPr lvl="5" rtl="0" algn="ctr">
              <a:spcBef>
                <a:spcPts val="0"/>
              </a:spcBef>
              <a:spcAft>
                <a:spcPts val="0"/>
              </a:spcAft>
              <a:buClr>
                <a:schemeClr val="lt2"/>
              </a:buClr>
              <a:buSzPts val="1400"/>
              <a:buNone/>
              <a:defRPr sz="1400">
                <a:solidFill>
                  <a:schemeClr val="lt2"/>
                </a:solidFill>
              </a:defRPr>
            </a:lvl6pPr>
            <a:lvl7pPr lvl="6" rtl="0" algn="ctr">
              <a:spcBef>
                <a:spcPts val="0"/>
              </a:spcBef>
              <a:spcAft>
                <a:spcPts val="0"/>
              </a:spcAft>
              <a:buClr>
                <a:schemeClr val="lt2"/>
              </a:buClr>
              <a:buSzPts val="1400"/>
              <a:buNone/>
              <a:defRPr sz="1400">
                <a:solidFill>
                  <a:schemeClr val="lt2"/>
                </a:solidFill>
              </a:defRPr>
            </a:lvl7pPr>
            <a:lvl8pPr lvl="7" rtl="0" algn="ctr">
              <a:spcBef>
                <a:spcPts val="0"/>
              </a:spcBef>
              <a:spcAft>
                <a:spcPts val="0"/>
              </a:spcAft>
              <a:buClr>
                <a:schemeClr val="lt2"/>
              </a:buClr>
              <a:buSzPts val="1400"/>
              <a:buNone/>
              <a:defRPr sz="1400">
                <a:solidFill>
                  <a:schemeClr val="lt2"/>
                </a:solidFill>
              </a:defRPr>
            </a:lvl8pPr>
            <a:lvl9pPr lvl="8" rtl="0" algn="ctr">
              <a:spcBef>
                <a:spcPts val="0"/>
              </a:spcBef>
              <a:spcAft>
                <a:spcPts val="0"/>
              </a:spcAft>
              <a:buClr>
                <a:schemeClr val="lt2"/>
              </a:buClr>
              <a:buSzPts val="1400"/>
              <a:buNone/>
              <a:defRPr sz="1400">
                <a:solidFill>
                  <a:schemeClr val="lt2"/>
                </a:solidFill>
              </a:defRPr>
            </a:lvl9pPr>
          </a:lstStyle>
          <a:p/>
        </p:txBody>
      </p:sp>
      <p:sp>
        <p:nvSpPr>
          <p:cNvPr id="2473" name="Google Shape;2473;p88"/>
          <p:cNvSpPr txBox="1"/>
          <p:nvPr>
            <p:ph idx="6" type="subTitle"/>
          </p:nvPr>
        </p:nvSpPr>
        <p:spPr>
          <a:xfrm>
            <a:off x="6041116" y="2484700"/>
            <a:ext cx="2337000" cy="686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lt2"/>
              </a:buClr>
              <a:buSzPts val="1400"/>
              <a:buNone/>
              <a:defRPr sz="1400">
                <a:solidFill>
                  <a:schemeClr val="lt2"/>
                </a:solidFill>
              </a:defRPr>
            </a:lvl1pPr>
            <a:lvl2pPr lvl="1" rtl="0" algn="ctr">
              <a:lnSpc>
                <a:spcPct val="100000"/>
              </a:lnSpc>
              <a:spcBef>
                <a:spcPts val="0"/>
              </a:spcBef>
              <a:spcAft>
                <a:spcPts val="0"/>
              </a:spcAft>
              <a:buClr>
                <a:schemeClr val="lt2"/>
              </a:buClr>
              <a:buSzPts val="1400"/>
              <a:buNone/>
              <a:defRPr>
                <a:solidFill>
                  <a:schemeClr val="lt2"/>
                </a:solidFill>
              </a:defRPr>
            </a:lvl2pPr>
            <a:lvl3pPr lvl="2" rtl="0" algn="ctr">
              <a:lnSpc>
                <a:spcPct val="100000"/>
              </a:lnSpc>
              <a:spcBef>
                <a:spcPts val="0"/>
              </a:spcBef>
              <a:spcAft>
                <a:spcPts val="0"/>
              </a:spcAft>
              <a:buClr>
                <a:schemeClr val="lt2"/>
              </a:buClr>
              <a:buSzPts val="1400"/>
              <a:buNone/>
              <a:defRPr>
                <a:solidFill>
                  <a:schemeClr val="lt2"/>
                </a:solidFill>
              </a:defRPr>
            </a:lvl3pPr>
            <a:lvl4pPr lvl="3" rtl="0" algn="ctr">
              <a:lnSpc>
                <a:spcPct val="100000"/>
              </a:lnSpc>
              <a:spcBef>
                <a:spcPts val="0"/>
              </a:spcBef>
              <a:spcAft>
                <a:spcPts val="0"/>
              </a:spcAft>
              <a:buClr>
                <a:schemeClr val="lt2"/>
              </a:buClr>
              <a:buSzPts val="1400"/>
              <a:buNone/>
              <a:defRPr>
                <a:solidFill>
                  <a:schemeClr val="lt2"/>
                </a:solidFill>
              </a:defRPr>
            </a:lvl4pPr>
            <a:lvl5pPr lvl="4" rtl="0" algn="ctr">
              <a:lnSpc>
                <a:spcPct val="100000"/>
              </a:lnSpc>
              <a:spcBef>
                <a:spcPts val="0"/>
              </a:spcBef>
              <a:spcAft>
                <a:spcPts val="0"/>
              </a:spcAft>
              <a:buClr>
                <a:schemeClr val="lt2"/>
              </a:buClr>
              <a:buSzPts val="1400"/>
              <a:buNone/>
              <a:defRPr>
                <a:solidFill>
                  <a:schemeClr val="lt2"/>
                </a:solidFill>
              </a:defRPr>
            </a:lvl5pPr>
            <a:lvl6pPr lvl="5" rtl="0" algn="ctr">
              <a:lnSpc>
                <a:spcPct val="100000"/>
              </a:lnSpc>
              <a:spcBef>
                <a:spcPts val="0"/>
              </a:spcBef>
              <a:spcAft>
                <a:spcPts val="0"/>
              </a:spcAft>
              <a:buClr>
                <a:schemeClr val="lt2"/>
              </a:buClr>
              <a:buSzPts val="1400"/>
              <a:buNone/>
              <a:defRPr>
                <a:solidFill>
                  <a:schemeClr val="lt2"/>
                </a:solidFill>
              </a:defRPr>
            </a:lvl6pPr>
            <a:lvl7pPr lvl="6" rtl="0" algn="ctr">
              <a:lnSpc>
                <a:spcPct val="100000"/>
              </a:lnSpc>
              <a:spcBef>
                <a:spcPts val="0"/>
              </a:spcBef>
              <a:spcAft>
                <a:spcPts val="0"/>
              </a:spcAft>
              <a:buClr>
                <a:schemeClr val="lt2"/>
              </a:buClr>
              <a:buSzPts val="1400"/>
              <a:buNone/>
              <a:defRPr>
                <a:solidFill>
                  <a:schemeClr val="lt2"/>
                </a:solidFill>
              </a:defRPr>
            </a:lvl7pPr>
            <a:lvl8pPr lvl="7" rtl="0" algn="ctr">
              <a:lnSpc>
                <a:spcPct val="100000"/>
              </a:lnSpc>
              <a:spcBef>
                <a:spcPts val="0"/>
              </a:spcBef>
              <a:spcAft>
                <a:spcPts val="0"/>
              </a:spcAft>
              <a:buClr>
                <a:schemeClr val="lt2"/>
              </a:buClr>
              <a:buSzPts val="1400"/>
              <a:buNone/>
              <a:defRPr>
                <a:solidFill>
                  <a:schemeClr val="lt2"/>
                </a:solidFill>
              </a:defRPr>
            </a:lvl8pPr>
            <a:lvl9pPr lvl="8" rtl="0" algn="ctr">
              <a:lnSpc>
                <a:spcPct val="100000"/>
              </a:lnSpc>
              <a:spcBef>
                <a:spcPts val="0"/>
              </a:spcBef>
              <a:spcAft>
                <a:spcPts val="0"/>
              </a:spcAft>
              <a:buClr>
                <a:schemeClr val="lt2"/>
              </a:buClr>
              <a:buSzPts val="1400"/>
              <a:buNone/>
              <a:defRPr>
                <a:solidFill>
                  <a:schemeClr val="lt2"/>
                </a:solidFill>
              </a:defRPr>
            </a:lvl9pPr>
          </a:lstStyle>
          <a:p/>
        </p:txBody>
      </p:sp>
      <p:sp>
        <p:nvSpPr>
          <p:cNvPr id="2474" name="Google Shape;2474;p88"/>
          <p:cNvSpPr txBox="1"/>
          <p:nvPr>
            <p:ph idx="7" type="title"/>
          </p:nvPr>
        </p:nvSpPr>
        <p:spPr>
          <a:xfrm>
            <a:off x="765875" y="3317258"/>
            <a:ext cx="2337000" cy="4155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lt2"/>
              </a:buClr>
              <a:buSzPts val="1600"/>
              <a:buNone/>
              <a:defRPr sz="1600">
                <a:solidFill>
                  <a:schemeClr val="lt2"/>
                </a:solidFill>
              </a:defRPr>
            </a:lvl1pPr>
            <a:lvl2pPr lvl="1" rtl="0" algn="ctr">
              <a:spcBef>
                <a:spcPts val="0"/>
              </a:spcBef>
              <a:spcAft>
                <a:spcPts val="0"/>
              </a:spcAft>
              <a:buClr>
                <a:schemeClr val="lt2"/>
              </a:buClr>
              <a:buSzPts val="1400"/>
              <a:buNone/>
              <a:defRPr sz="1400">
                <a:solidFill>
                  <a:schemeClr val="lt2"/>
                </a:solidFill>
              </a:defRPr>
            </a:lvl2pPr>
            <a:lvl3pPr lvl="2" rtl="0" algn="ctr">
              <a:spcBef>
                <a:spcPts val="0"/>
              </a:spcBef>
              <a:spcAft>
                <a:spcPts val="0"/>
              </a:spcAft>
              <a:buClr>
                <a:schemeClr val="lt2"/>
              </a:buClr>
              <a:buSzPts val="1400"/>
              <a:buNone/>
              <a:defRPr sz="1400">
                <a:solidFill>
                  <a:schemeClr val="lt2"/>
                </a:solidFill>
              </a:defRPr>
            </a:lvl3pPr>
            <a:lvl4pPr lvl="3" rtl="0" algn="ctr">
              <a:spcBef>
                <a:spcPts val="0"/>
              </a:spcBef>
              <a:spcAft>
                <a:spcPts val="0"/>
              </a:spcAft>
              <a:buClr>
                <a:schemeClr val="lt2"/>
              </a:buClr>
              <a:buSzPts val="1400"/>
              <a:buNone/>
              <a:defRPr sz="1400">
                <a:solidFill>
                  <a:schemeClr val="lt2"/>
                </a:solidFill>
              </a:defRPr>
            </a:lvl4pPr>
            <a:lvl5pPr lvl="4" rtl="0" algn="ctr">
              <a:spcBef>
                <a:spcPts val="0"/>
              </a:spcBef>
              <a:spcAft>
                <a:spcPts val="0"/>
              </a:spcAft>
              <a:buClr>
                <a:schemeClr val="lt2"/>
              </a:buClr>
              <a:buSzPts val="1400"/>
              <a:buNone/>
              <a:defRPr sz="1400">
                <a:solidFill>
                  <a:schemeClr val="lt2"/>
                </a:solidFill>
              </a:defRPr>
            </a:lvl5pPr>
            <a:lvl6pPr lvl="5" rtl="0" algn="ctr">
              <a:spcBef>
                <a:spcPts val="0"/>
              </a:spcBef>
              <a:spcAft>
                <a:spcPts val="0"/>
              </a:spcAft>
              <a:buClr>
                <a:schemeClr val="lt2"/>
              </a:buClr>
              <a:buSzPts val="1400"/>
              <a:buNone/>
              <a:defRPr sz="1400">
                <a:solidFill>
                  <a:schemeClr val="lt2"/>
                </a:solidFill>
              </a:defRPr>
            </a:lvl6pPr>
            <a:lvl7pPr lvl="6" rtl="0" algn="ctr">
              <a:spcBef>
                <a:spcPts val="0"/>
              </a:spcBef>
              <a:spcAft>
                <a:spcPts val="0"/>
              </a:spcAft>
              <a:buClr>
                <a:schemeClr val="lt2"/>
              </a:buClr>
              <a:buSzPts val="1400"/>
              <a:buNone/>
              <a:defRPr sz="1400">
                <a:solidFill>
                  <a:schemeClr val="lt2"/>
                </a:solidFill>
              </a:defRPr>
            </a:lvl7pPr>
            <a:lvl8pPr lvl="7" rtl="0" algn="ctr">
              <a:spcBef>
                <a:spcPts val="0"/>
              </a:spcBef>
              <a:spcAft>
                <a:spcPts val="0"/>
              </a:spcAft>
              <a:buClr>
                <a:schemeClr val="lt2"/>
              </a:buClr>
              <a:buSzPts val="1400"/>
              <a:buNone/>
              <a:defRPr sz="1400">
                <a:solidFill>
                  <a:schemeClr val="lt2"/>
                </a:solidFill>
              </a:defRPr>
            </a:lvl8pPr>
            <a:lvl9pPr lvl="8" rtl="0" algn="ctr">
              <a:spcBef>
                <a:spcPts val="0"/>
              </a:spcBef>
              <a:spcAft>
                <a:spcPts val="0"/>
              </a:spcAft>
              <a:buClr>
                <a:schemeClr val="lt2"/>
              </a:buClr>
              <a:buSzPts val="1400"/>
              <a:buNone/>
              <a:defRPr sz="1400">
                <a:solidFill>
                  <a:schemeClr val="lt2"/>
                </a:solidFill>
              </a:defRPr>
            </a:lvl9pPr>
          </a:lstStyle>
          <a:p/>
        </p:txBody>
      </p:sp>
      <p:sp>
        <p:nvSpPr>
          <p:cNvPr id="2475" name="Google Shape;2475;p88"/>
          <p:cNvSpPr txBox="1"/>
          <p:nvPr>
            <p:ph idx="8" type="subTitle"/>
          </p:nvPr>
        </p:nvSpPr>
        <p:spPr>
          <a:xfrm>
            <a:off x="765900" y="3656808"/>
            <a:ext cx="2337000" cy="686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lt2"/>
              </a:buClr>
              <a:buSzPts val="1400"/>
              <a:buNone/>
              <a:defRPr sz="1400">
                <a:solidFill>
                  <a:schemeClr val="lt2"/>
                </a:solidFill>
              </a:defRPr>
            </a:lvl1pPr>
            <a:lvl2pPr lvl="1" rtl="0" algn="ctr">
              <a:lnSpc>
                <a:spcPct val="100000"/>
              </a:lnSpc>
              <a:spcBef>
                <a:spcPts val="0"/>
              </a:spcBef>
              <a:spcAft>
                <a:spcPts val="0"/>
              </a:spcAft>
              <a:buClr>
                <a:schemeClr val="lt2"/>
              </a:buClr>
              <a:buSzPts val="1400"/>
              <a:buNone/>
              <a:defRPr>
                <a:solidFill>
                  <a:schemeClr val="lt2"/>
                </a:solidFill>
              </a:defRPr>
            </a:lvl2pPr>
            <a:lvl3pPr lvl="2" rtl="0" algn="ctr">
              <a:lnSpc>
                <a:spcPct val="100000"/>
              </a:lnSpc>
              <a:spcBef>
                <a:spcPts val="0"/>
              </a:spcBef>
              <a:spcAft>
                <a:spcPts val="0"/>
              </a:spcAft>
              <a:buClr>
                <a:schemeClr val="lt2"/>
              </a:buClr>
              <a:buSzPts val="1400"/>
              <a:buNone/>
              <a:defRPr>
                <a:solidFill>
                  <a:schemeClr val="lt2"/>
                </a:solidFill>
              </a:defRPr>
            </a:lvl3pPr>
            <a:lvl4pPr lvl="3" rtl="0" algn="ctr">
              <a:lnSpc>
                <a:spcPct val="100000"/>
              </a:lnSpc>
              <a:spcBef>
                <a:spcPts val="0"/>
              </a:spcBef>
              <a:spcAft>
                <a:spcPts val="0"/>
              </a:spcAft>
              <a:buClr>
                <a:schemeClr val="lt2"/>
              </a:buClr>
              <a:buSzPts val="1400"/>
              <a:buNone/>
              <a:defRPr>
                <a:solidFill>
                  <a:schemeClr val="lt2"/>
                </a:solidFill>
              </a:defRPr>
            </a:lvl4pPr>
            <a:lvl5pPr lvl="4" rtl="0" algn="ctr">
              <a:lnSpc>
                <a:spcPct val="100000"/>
              </a:lnSpc>
              <a:spcBef>
                <a:spcPts val="0"/>
              </a:spcBef>
              <a:spcAft>
                <a:spcPts val="0"/>
              </a:spcAft>
              <a:buClr>
                <a:schemeClr val="lt2"/>
              </a:buClr>
              <a:buSzPts val="1400"/>
              <a:buNone/>
              <a:defRPr>
                <a:solidFill>
                  <a:schemeClr val="lt2"/>
                </a:solidFill>
              </a:defRPr>
            </a:lvl5pPr>
            <a:lvl6pPr lvl="5" rtl="0" algn="ctr">
              <a:lnSpc>
                <a:spcPct val="100000"/>
              </a:lnSpc>
              <a:spcBef>
                <a:spcPts val="0"/>
              </a:spcBef>
              <a:spcAft>
                <a:spcPts val="0"/>
              </a:spcAft>
              <a:buClr>
                <a:schemeClr val="lt2"/>
              </a:buClr>
              <a:buSzPts val="1400"/>
              <a:buNone/>
              <a:defRPr>
                <a:solidFill>
                  <a:schemeClr val="lt2"/>
                </a:solidFill>
              </a:defRPr>
            </a:lvl6pPr>
            <a:lvl7pPr lvl="6" rtl="0" algn="ctr">
              <a:lnSpc>
                <a:spcPct val="100000"/>
              </a:lnSpc>
              <a:spcBef>
                <a:spcPts val="0"/>
              </a:spcBef>
              <a:spcAft>
                <a:spcPts val="0"/>
              </a:spcAft>
              <a:buClr>
                <a:schemeClr val="lt2"/>
              </a:buClr>
              <a:buSzPts val="1400"/>
              <a:buNone/>
              <a:defRPr>
                <a:solidFill>
                  <a:schemeClr val="lt2"/>
                </a:solidFill>
              </a:defRPr>
            </a:lvl7pPr>
            <a:lvl8pPr lvl="7" rtl="0" algn="ctr">
              <a:lnSpc>
                <a:spcPct val="100000"/>
              </a:lnSpc>
              <a:spcBef>
                <a:spcPts val="0"/>
              </a:spcBef>
              <a:spcAft>
                <a:spcPts val="0"/>
              </a:spcAft>
              <a:buClr>
                <a:schemeClr val="lt2"/>
              </a:buClr>
              <a:buSzPts val="1400"/>
              <a:buNone/>
              <a:defRPr>
                <a:solidFill>
                  <a:schemeClr val="lt2"/>
                </a:solidFill>
              </a:defRPr>
            </a:lvl8pPr>
            <a:lvl9pPr lvl="8" rtl="0" algn="ctr">
              <a:lnSpc>
                <a:spcPct val="100000"/>
              </a:lnSpc>
              <a:spcBef>
                <a:spcPts val="0"/>
              </a:spcBef>
              <a:spcAft>
                <a:spcPts val="0"/>
              </a:spcAft>
              <a:buClr>
                <a:schemeClr val="lt2"/>
              </a:buClr>
              <a:buSzPts val="1400"/>
              <a:buNone/>
              <a:defRPr>
                <a:solidFill>
                  <a:schemeClr val="lt2"/>
                </a:solidFill>
              </a:defRPr>
            </a:lvl9pPr>
          </a:lstStyle>
          <a:p/>
        </p:txBody>
      </p:sp>
      <p:sp>
        <p:nvSpPr>
          <p:cNvPr id="2476" name="Google Shape;2476;p88"/>
          <p:cNvSpPr txBox="1"/>
          <p:nvPr>
            <p:ph idx="9" type="title"/>
          </p:nvPr>
        </p:nvSpPr>
        <p:spPr>
          <a:xfrm>
            <a:off x="3403492" y="3317258"/>
            <a:ext cx="2337000" cy="4155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lt2"/>
              </a:buClr>
              <a:buSzPts val="1600"/>
              <a:buNone/>
              <a:defRPr sz="1600">
                <a:solidFill>
                  <a:schemeClr val="lt2"/>
                </a:solidFill>
              </a:defRPr>
            </a:lvl1pPr>
            <a:lvl2pPr lvl="1" rtl="0" algn="ctr">
              <a:spcBef>
                <a:spcPts val="0"/>
              </a:spcBef>
              <a:spcAft>
                <a:spcPts val="0"/>
              </a:spcAft>
              <a:buClr>
                <a:schemeClr val="lt2"/>
              </a:buClr>
              <a:buSzPts val="1400"/>
              <a:buNone/>
              <a:defRPr sz="1400">
                <a:solidFill>
                  <a:schemeClr val="lt2"/>
                </a:solidFill>
              </a:defRPr>
            </a:lvl2pPr>
            <a:lvl3pPr lvl="2" rtl="0" algn="ctr">
              <a:spcBef>
                <a:spcPts val="0"/>
              </a:spcBef>
              <a:spcAft>
                <a:spcPts val="0"/>
              </a:spcAft>
              <a:buClr>
                <a:schemeClr val="lt2"/>
              </a:buClr>
              <a:buSzPts val="1400"/>
              <a:buNone/>
              <a:defRPr sz="1400">
                <a:solidFill>
                  <a:schemeClr val="lt2"/>
                </a:solidFill>
              </a:defRPr>
            </a:lvl3pPr>
            <a:lvl4pPr lvl="3" rtl="0" algn="ctr">
              <a:spcBef>
                <a:spcPts val="0"/>
              </a:spcBef>
              <a:spcAft>
                <a:spcPts val="0"/>
              </a:spcAft>
              <a:buClr>
                <a:schemeClr val="lt2"/>
              </a:buClr>
              <a:buSzPts val="1400"/>
              <a:buNone/>
              <a:defRPr sz="1400">
                <a:solidFill>
                  <a:schemeClr val="lt2"/>
                </a:solidFill>
              </a:defRPr>
            </a:lvl4pPr>
            <a:lvl5pPr lvl="4" rtl="0" algn="ctr">
              <a:spcBef>
                <a:spcPts val="0"/>
              </a:spcBef>
              <a:spcAft>
                <a:spcPts val="0"/>
              </a:spcAft>
              <a:buClr>
                <a:schemeClr val="lt2"/>
              </a:buClr>
              <a:buSzPts val="1400"/>
              <a:buNone/>
              <a:defRPr sz="1400">
                <a:solidFill>
                  <a:schemeClr val="lt2"/>
                </a:solidFill>
              </a:defRPr>
            </a:lvl5pPr>
            <a:lvl6pPr lvl="5" rtl="0" algn="ctr">
              <a:spcBef>
                <a:spcPts val="0"/>
              </a:spcBef>
              <a:spcAft>
                <a:spcPts val="0"/>
              </a:spcAft>
              <a:buClr>
                <a:schemeClr val="lt2"/>
              </a:buClr>
              <a:buSzPts val="1400"/>
              <a:buNone/>
              <a:defRPr sz="1400">
                <a:solidFill>
                  <a:schemeClr val="lt2"/>
                </a:solidFill>
              </a:defRPr>
            </a:lvl6pPr>
            <a:lvl7pPr lvl="6" rtl="0" algn="ctr">
              <a:spcBef>
                <a:spcPts val="0"/>
              </a:spcBef>
              <a:spcAft>
                <a:spcPts val="0"/>
              </a:spcAft>
              <a:buClr>
                <a:schemeClr val="lt2"/>
              </a:buClr>
              <a:buSzPts val="1400"/>
              <a:buNone/>
              <a:defRPr sz="1400">
                <a:solidFill>
                  <a:schemeClr val="lt2"/>
                </a:solidFill>
              </a:defRPr>
            </a:lvl7pPr>
            <a:lvl8pPr lvl="7" rtl="0" algn="ctr">
              <a:spcBef>
                <a:spcPts val="0"/>
              </a:spcBef>
              <a:spcAft>
                <a:spcPts val="0"/>
              </a:spcAft>
              <a:buClr>
                <a:schemeClr val="lt2"/>
              </a:buClr>
              <a:buSzPts val="1400"/>
              <a:buNone/>
              <a:defRPr sz="1400">
                <a:solidFill>
                  <a:schemeClr val="lt2"/>
                </a:solidFill>
              </a:defRPr>
            </a:lvl8pPr>
            <a:lvl9pPr lvl="8" rtl="0" algn="ctr">
              <a:spcBef>
                <a:spcPts val="0"/>
              </a:spcBef>
              <a:spcAft>
                <a:spcPts val="0"/>
              </a:spcAft>
              <a:buClr>
                <a:schemeClr val="lt2"/>
              </a:buClr>
              <a:buSzPts val="1400"/>
              <a:buNone/>
              <a:defRPr sz="1400">
                <a:solidFill>
                  <a:schemeClr val="lt2"/>
                </a:solidFill>
              </a:defRPr>
            </a:lvl9pPr>
          </a:lstStyle>
          <a:p/>
        </p:txBody>
      </p:sp>
      <p:sp>
        <p:nvSpPr>
          <p:cNvPr id="2477" name="Google Shape;2477;p88"/>
          <p:cNvSpPr txBox="1"/>
          <p:nvPr>
            <p:ph idx="13" type="subTitle"/>
          </p:nvPr>
        </p:nvSpPr>
        <p:spPr>
          <a:xfrm>
            <a:off x="3403508" y="3656808"/>
            <a:ext cx="2337000" cy="686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lt2"/>
              </a:buClr>
              <a:buSzPts val="1400"/>
              <a:buNone/>
              <a:defRPr sz="1400">
                <a:solidFill>
                  <a:schemeClr val="lt2"/>
                </a:solidFill>
              </a:defRPr>
            </a:lvl1pPr>
            <a:lvl2pPr lvl="1" rtl="0" algn="ctr">
              <a:lnSpc>
                <a:spcPct val="100000"/>
              </a:lnSpc>
              <a:spcBef>
                <a:spcPts val="0"/>
              </a:spcBef>
              <a:spcAft>
                <a:spcPts val="0"/>
              </a:spcAft>
              <a:buClr>
                <a:schemeClr val="lt2"/>
              </a:buClr>
              <a:buSzPts val="1400"/>
              <a:buNone/>
              <a:defRPr>
                <a:solidFill>
                  <a:schemeClr val="lt2"/>
                </a:solidFill>
              </a:defRPr>
            </a:lvl2pPr>
            <a:lvl3pPr lvl="2" rtl="0" algn="ctr">
              <a:lnSpc>
                <a:spcPct val="100000"/>
              </a:lnSpc>
              <a:spcBef>
                <a:spcPts val="0"/>
              </a:spcBef>
              <a:spcAft>
                <a:spcPts val="0"/>
              </a:spcAft>
              <a:buClr>
                <a:schemeClr val="lt2"/>
              </a:buClr>
              <a:buSzPts val="1400"/>
              <a:buNone/>
              <a:defRPr>
                <a:solidFill>
                  <a:schemeClr val="lt2"/>
                </a:solidFill>
              </a:defRPr>
            </a:lvl3pPr>
            <a:lvl4pPr lvl="3" rtl="0" algn="ctr">
              <a:lnSpc>
                <a:spcPct val="100000"/>
              </a:lnSpc>
              <a:spcBef>
                <a:spcPts val="0"/>
              </a:spcBef>
              <a:spcAft>
                <a:spcPts val="0"/>
              </a:spcAft>
              <a:buClr>
                <a:schemeClr val="lt2"/>
              </a:buClr>
              <a:buSzPts val="1400"/>
              <a:buNone/>
              <a:defRPr>
                <a:solidFill>
                  <a:schemeClr val="lt2"/>
                </a:solidFill>
              </a:defRPr>
            </a:lvl4pPr>
            <a:lvl5pPr lvl="4" rtl="0" algn="ctr">
              <a:lnSpc>
                <a:spcPct val="100000"/>
              </a:lnSpc>
              <a:spcBef>
                <a:spcPts val="0"/>
              </a:spcBef>
              <a:spcAft>
                <a:spcPts val="0"/>
              </a:spcAft>
              <a:buClr>
                <a:schemeClr val="lt2"/>
              </a:buClr>
              <a:buSzPts val="1400"/>
              <a:buNone/>
              <a:defRPr>
                <a:solidFill>
                  <a:schemeClr val="lt2"/>
                </a:solidFill>
              </a:defRPr>
            </a:lvl5pPr>
            <a:lvl6pPr lvl="5" rtl="0" algn="ctr">
              <a:lnSpc>
                <a:spcPct val="100000"/>
              </a:lnSpc>
              <a:spcBef>
                <a:spcPts val="0"/>
              </a:spcBef>
              <a:spcAft>
                <a:spcPts val="0"/>
              </a:spcAft>
              <a:buClr>
                <a:schemeClr val="lt2"/>
              </a:buClr>
              <a:buSzPts val="1400"/>
              <a:buNone/>
              <a:defRPr>
                <a:solidFill>
                  <a:schemeClr val="lt2"/>
                </a:solidFill>
              </a:defRPr>
            </a:lvl6pPr>
            <a:lvl7pPr lvl="6" rtl="0" algn="ctr">
              <a:lnSpc>
                <a:spcPct val="100000"/>
              </a:lnSpc>
              <a:spcBef>
                <a:spcPts val="0"/>
              </a:spcBef>
              <a:spcAft>
                <a:spcPts val="0"/>
              </a:spcAft>
              <a:buClr>
                <a:schemeClr val="lt2"/>
              </a:buClr>
              <a:buSzPts val="1400"/>
              <a:buNone/>
              <a:defRPr>
                <a:solidFill>
                  <a:schemeClr val="lt2"/>
                </a:solidFill>
              </a:defRPr>
            </a:lvl7pPr>
            <a:lvl8pPr lvl="7" rtl="0" algn="ctr">
              <a:lnSpc>
                <a:spcPct val="100000"/>
              </a:lnSpc>
              <a:spcBef>
                <a:spcPts val="0"/>
              </a:spcBef>
              <a:spcAft>
                <a:spcPts val="0"/>
              </a:spcAft>
              <a:buClr>
                <a:schemeClr val="lt2"/>
              </a:buClr>
              <a:buSzPts val="1400"/>
              <a:buNone/>
              <a:defRPr>
                <a:solidFill>
                  <a:schemeClr val="lt2"/>
                </a:solidFill>
              </a:defRPr>
            </a:lvl8pPr>
            <a:lvl9pPr lvl="8" rtl="0" algn="ctr">
              <a:lnSpc>
                <a:spcPct val="100000"/>
              </a:lnSpc>
              <a:spcBef>
                <a:spcPts val="0"/>
              </a:spcBef>
              <a:spcAft>
                <a:spcPts val="0"/>
              </a:spcAft>
              <a:buClr>
                <a:schemeClr val="lt2"/>
              </a:buClr>
              <a:buSzPts val="1400"/>
              <a:buNone/>
              <a:defRPr>
                <a:solidFill>
                  <a:schemeClr val="lt2"/>
                </a:solidFill>
              </a:defRPr>
            </a:lvl9pPr>
          </a:lstStyle>
          <a:p/>
        </p:txBody>
      </p:sp>
      <p:sp>
        <p:nvSpPr>
          <p:cNvPr id="2478" name="Google Shape;2478;p88"/>
          <p:cNvSpPr txBox="1"/>
          <p:nvPr>
            <p:ph idx="14" type="title"/>
          </p:nvPr>
        </p:nvSpPr>
        <p:spPr>
          <a:xfrm>
            <a:off x="6041096" y="3317258"/>
            <a:ext cx="2337000" cy="4155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lt2"/>
              </a:buClr>
              <a:buSzPts val="1600"/>
              <a:buNone/>
              <a:defRPr sz="1600">
                <a:solidFill>
                  <a:schemeClr val="lt2"/>
                </a:solidFill>
              </a:defRPr>
            </a:lvl1pPr>
            <a:lvl2pPr lvl="1" rtl="0" algn="ctr">
              <a:spcBef>
                <a:spcPts val="0"/>
              </a:spcBef>
              <a:spcAft>
                <a:spcPts val="0"/>
              </a:spcAft>
              <a:buClr>
                <a:schemeClr val="lt2"/>
              </a:buClr>
              <a:buSzPts val="1400"/>
              <a:buNone/>
              <a:defRPr sz="1400">
                <a:solidFill>
                  <a:schemeClr val="lt2"/>
                </a:solidFill>
              </a:defRPr>
            </a:lvl2pPr>
            <a:lvl3pPr lvl="2" rtl="0" algn="ctr">
              <a:spcBef>
                <a:spcPts val="0"/>
              </a:spcBef>
              <a:spcAft>
                <a:spcPts val="0"/>
              </a:spcAft>
              <a:buClr>
                <a:schemeClr val="lt2"/>
              </a:buClr>
              <a:buSzPts val="1400"/>
              <a:buNone/>
              <a:defRPr sz="1400">
                <a:solidFill>
                  <a:schemeClr val="lt2"/>
                </a:solidFill>
              </a:defRPr>
            </a:lvl3pPr>
            <a:lvl4pPr lvl="3" rtl="0" algn="ctr">
              <a:spcBef>
                <a:spcPts val="0"/>
              </a:spcBef>
              <a:spcAft>
                <a:spcPts val="0"/>
              </a:spcAft>
              <a:buClr>
                <a:schemeClr val="lt2"/>
              </a:buClr>
              <a:buSzPts val="1400"/>
              <a:buNone/>
              <a:defRPr sz="1400">
                <a:solidFill>
                  <a:schemeClr val="lt2"/>
                </a:solidFill>
              </a:defRPr>
            </a:lvl4pPr>
            <a:lvl5pPr lvl="4" rtl="0" algn="ctr">
              <a:spcBef>
                <a:spcPts val="0"/>
              </a:spcBef>
              <a:spcAft>
                <a:spcPts val="0"/>
              </a:spcAft>
              <a:buClr>
                <a:schemeClr val="lt2"/>
              </a:buClr>
              <a:buSzPts val="1400"/>
              <a:buNone/>
              <a:defRPr sz="1400">
                <a:solidFill>
                  <a:schemeClr val="lt2"/>
                </a:solidFill>
              </a:defRPr>
            </a:lvl5pPr>
            <a:lvl6pPr lvl="5" rtl="0" algn="ctr">
              <a:spcBef>
                <a:spcPts val="0"/>
              </a:spcBef>
              <a:spcAft>
                <a:spcPts val="0"/>
              </a:spcAft>
              <a:buClr>
                <a:schemeClr val="lt2"/>
              </a:buClr>
              <a:buSzPts val="1400"/>
              <a:buNone/>
              <a:defRPr sz="1400">
                <a:solidFill>
                  <a:schemeClr val="lt2"/>
                </a:solidFill>
              </a:defRPr>
            </a:lvl6pPr>
            <a:lvl7pPr lvl="6" rtl="0" algn="ctr">
              <a:spcBef>
                <a:spcPts val="0"/>
              </a:spcBef>
              <a:spcAft>
                <a:spcPts val="0"/>
              </a:spcAft>
              <a:buClr>
                <a:schemeClr val="lt2"/>
              </a:buClr>
              <a:buSzPts val="1400"/>
              <a:buNone/>
              <a:defRPr sz="1400">
                <a:solidFill>
                  <a:schemeClr val="lt2"/>
                </a:solidFill>
              </a:defRPr>
            </a:lvl7pPr>
            <a:lvl8pPr lvl="7" rtl="0" algn="ctr">
              <a:spcBef>
                <a:spcPts val="0"/>
              </a:spcBef>
              <a:spcAft>
                <a:spcPts val="0"/>
              </a:spcAft>
              <a:buClr>
                <a:schemeClr val="lt2"/>
              </a:buClr>
              <a:buSzPts val="1400"/>
              <a:buNone/>
              <a:defRPr sz="1400">
                <a:solidFill>
                  <a:schemeClr val="lt2"/>
                </a:solidFill>
              </a:defRPr>
            </a:lvl8pPr>
            <a:lvl9pPr lvl="8" rtl="0" algn="ctr">
              <a:spcBef>
                <a:spcPts val="0"/>
              </a:spcBef>
              <a:spcAft>
                <a:spcPts val="0"/>
              </a:spcAft>
              <a:buClr>
                <a:schemeClr val="lt2"/>
              </a:buClr>
              <a:buSzPts val="1400"/>
              <a:buNone/>
              <a:defRPr sz="1400">
                <a:solidFill>
                  <a:schemeClr val="lt2"/>
                </a:solidFill>
              </a:defRPr>
            </a:lvl9pPr>
          </a:lstStyle>
          <a:p/>
        </p:txBody>
      </p:sp>
      <p:sp>
        <p:nvSpPr>
          <p:cNvPr id="2479" name="Google Shape;2479;p88"/>
          <p:cNvSpPr txBox="1"/>
          <p:nvPr>
            <p:ph idx="15" type="subTitle"/>
          </p:nvPr>
        </p:nvSpPr>
        <p:spPr>
          <a:xfrm>
            <a:off x="6041104" y="3656808"/>
            <a:ext cx="2337000" cy="686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lt2"/>
              </a:buClr>
              <a:buSzPts val="1400"/>
              <a:buNone/>
              <a:defRPr sz="1400">
                <a:solidFill>
                  <a:schemeClr val="lt2"/>
                </a:solidFill>
              </a:defRPr>
            </a:lvl1pPr>
            <a:lvl2pPr lvl="1" rtl="0" algn="ctr">
              <a:lnSpc>
                <a:spcPct val="100000"/>
              </a:lnSpc>
              <a:spcBef>
                <a:spcPts val="0"/>
              </a:spcBef>
              <a:spcAft>
                <a:spcPts val="0"/>
              </a:spcAft>
              <a:buClr>
                <a:schemeClr val="lt2"/>
              </a:buClr>
              <a:buSzPts val="1400"/>
              <a:buNone/>
              <a:defRPr>
                <a:solidFill>
                  <a:schemeClr val="lt2"/>
                </a:solidFill>
              </a:defRPr>
            </a:lvl2pPr>
            <a:lvl3pPr lvl="2" rtl="0" algn="ctr">
              <a:lnSpc>
                <a:spcPct val="100000"/>
              </a:lnSpc>
              <a:spcBef>
                <a:spcPts val="0"/>
              </a:spcBef>
              <a:spcAft>
                <a:spcPts val="0"/>
              </a:spcAft>
              <a:buClr>
                <a:schemeClr val="lt2"/>
              </a:buClr>
              <a:buSzPts val="1400"/>
              <a:buNone/>
              <a:defRPr>
                <a:solidFill>
                  <a:schemeClr val="lt2"/>
                </a:solidFill>
              </a:defRPr>
            </a:lvl3pPr>
            <a:lvl4pPr lvl="3" rtl="0" algn="ctr">
              <a:lnSpc>
                <a:spcPct val="100000"/>
              </a:lnSpc>
              <a:spcBef>
                <a:spcPts val="0"/>
              </a:spcBef>
              <a:spcAft>
                <a:spcPts val="0"/>
              </a:spcAft>
              <a:buClr>
                <a:schemeClr val="lt2"/>
              </a:buClr>
              <a:buSzPts val="1400"/>
              <a:buNone/>
              <a:defRPr>
                <a:solidFill>
                  <a:schemeClr val="lt2"/>
                </a:solidFill>
              </a:defRPr>
            </a:lvl4pPr>
            <a:lvl5pPr lvl="4" rtl="0" algn="ctr">
              <a:lnSpc>
                <a:spcPct val="100000"/>
              </a:lnSpc>
              <a:spcBef>
                <a:spcPts val="0"/>
              </a:spcBef>
              <a:spcAft>
                <a:spcPts val="0"/>
              </a:spcAft>
              <a:buClr>
                <a:schemeClr val="lt2"/>
              </a:buClr>
              <a:buSzPts val="1400"/>
              <a:buNone/>
              <a:defRPr>
                <a:solidFill>
                  <a:schemeClr val="lt2"/>
                </a:solidFill>
              </a:defRPr>
            </a:lvl5pPr>
            <a:lvl6pPr lvl="5" rtl="0" algn="ctr">
              <a:lnSpc>
                <a:spcPct val="100000"/>
              </a:lnSpc>
              <a:spcBef>
                <a:spcPts val="0"/>
              </a:spcBef>
              <a:spcAft>
                <a:spcPts val="0"/>
              </a:spcAft>
              <a:buClr>
                <a:schemeClr val="lt2"/>
              </a:buClr>
              <a:buSzPts val="1400"/>
              <a:buNone/>
              <a:defRPr>
                <a:solidFill>
                  <a:schemeClr val="lt2"/>
                </a:solidFill>
              </a:defRPr>
            </a:lvl6pPr>
            <a:lvl7pPr lvl="6" rtl="0" algn="ctr">
              <a:lnSpc>
                <a:spcPct val="100000"/>
              </a:lnSpc>
              <a:spcBef>
                <a:spcPts val="0"/>
              </a:spcBef>
              <a:spcAft>
                <a:spcPts val="0"/>
              </a:spcAft>
              <a:buClr>
                <a:schemeClr val="lt2"/>
              </a:buClr>
              <a:buSzPts val="1400"/>
              <a:buNone/>
              <a:defRPr>
                <a:solidFill>
                  <a:schemeClr val="lt2"/>
                </a:solidFill>
              </a:defRPr>
            </a:lvl7pPr>
            <a:lvl8pPr lvl="7" rtl="0" algn="ctr">
              <a:lnSpc>
                <a:spcPct val="100000"/>
              </a:lnSpc>
              <a:spcBef>
                <a:spcPts val="0"/>
              </a:spcBef>
              <a:spcAft>
                <a:spcPts val="0"/>
              </a:spcAft>
              <a:buClr>
                <a:schemeClr val="lt2"/>
              </a:buClr>
              <a:buSzPts val="1400"/>
              <a:buNone/>
              <a:defRPr>
                <a:solidFill>
                  <a:schemeClr val="lt2"/>
                </a:solidFill>
              </a:defRPr>
            </a:lvl8pPr>
            <a:lvl9pPr lvl="8" rtl="0" algn="ctr">
              <a:lnSpc>
                <a:spcPct val="100000"/>
              </a:lnSpc>
              <a:spcBef>
                <a:spcPts val="0"/>
              </a:spcBef>
              <a:spcAft>
                <a:spcPts val="0"/>
              </a:spcAft>
              <a:buClr>
                <a:schemeClr val="lt2"/>
              </a:buClr>
              <a:buSzPts val="1400"/>
              <a:buNone/>
              <a:defRPr>
                <a:solidFill>
                  <a:schemeClr val="lt2"/>
                </a:solidFill>
              </a:defRPr>
            </a:lvl9pPr>
          </a:lstStyle>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Text 1">
  <p:cSld name="TITLE_ONLY_2_1">
    <p:spTree>
      <p:nvGrpSpPr>
        <p:cNvPr id="2480" name="Shape 2480"/>
        <p:cNvGrpSpPr/>
        <p:nvPr/>
      </p:nvGrpSpPr>
      <p:grpSpPr>
        <a:xfrm>
          <a:off x="0" y="0"/>
          <a:ext cx="0" cy="0"/>
          <a:chOff x="0" y="0"/>
          <a:chExt cx="0" cy="0"/>
        </a:xfrm>
      </p:grpSpPr>
      <p:sp>
        <p:nvSpPr>
          <p:cNvPr id="2481" name="Google Shape;2481;p89"/>
          <p:cNvSpPr/>
          <p:nvPr/>
        </p:nvSpPr>
        <p:spPr>
          <a:xfrm>
            <a:off x="0" y="1500250"/>
            <a:ext cx="4861500" cy="32823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2" name="Google Shape;2482;p89"/>
          <p:cNvSpPr/>
          <p:nvPr/>
        </p:nvSpPr>
        <p:spPr>
          <a:xfrm>
            <a:off x="3745150" y="1849925"/>
            <a:ext cx="5526900" cy="25041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3" name="Google Shape;2483;p89"/>
          <p:cNvSpPr txBox="1"/>
          <p:nvPr>
            <p:ph type="title"/>
          </p:nvPr>
        </p:nvSpPr>
        <p:spPr>
          <a:xfrm>
            <a:off x="1191600" y="445000"/>
            <a:ext cx="67608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5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grpSp>
        <p:nvGrpSpPr>
          <p:cNvPr id="2484" name="Google Shape;2484;p89"/>
          <p:cNvGrpSpPr/>
          <p:nvPr/>
        </p:nvGrpSpPr>
        <p:grpSpPr>
          <a:xfrm rot="10800000">
            <a:off x="-60888" y="500005"/>
            <a:ext cx="1180530" cy="462678"/>
            <a:chOff x="8029221" y="500015"/>
            <a:chExt cx="1180530" cy="462678"/>
          </a:xfrm>
        </p:grpSpPr>
        <p:sp>
          <p:nvSpPr>
            <p:cNvPr id="2485" name="Google Shape;2485;p89"/>
            <p:cNvSpPr/>
            <p:nvPr/>
          </p:nvSpPr>
          <p:spPr>
            <a:xfrm rot="5400000">
              <a:off x="8501610" y="27626"/>
              <a:ext cx="235751" cy="1180530"/>
            </a:xfrm>
            <a:custGeom>
              <a:rect b="b" l="l" r="r" t="t"/>
              <a:pathLst>
                <a:path extrusionOk="0" h="28638" w="5719">
                  <a:moveTo>
                    <a:pt x="3916" y="1"/>
                  </a:moveTo>
                  <a:lnTo>
                    <a:pt x="0" y="5127"/>
                  </a:lnTo>
                  <a:lnTo>
                    <a:pt x="3510" y="9721"/>
                  </a:lnTo>
                  <a:lnTo>
                    <a:pt x="0" y="14316"/>
                  </a:lnTo>
                  <a:lnTo>
                    <a:pt x="3510" y="18911"/>
                  </a:lnTo>
                  <a:lnTo>
                    <a:pt x="0" y="23508"/>
                  </a:lnTo>
                  <a:lnTo>
                    <a:pt x="3916" y="28637"/>
                  </a:lnTo>
                  <a:lnTo>
                    <a:pt x="5312" y="27573"/>
                  </a:lnTo>
                  <a:lnTo>
                    <a:pt x="2208" y="23508"/>
                  </a:lnTo>
                  <a:lnTo>
                    <a:pt x="5718" y="18910"/>
                  </a:lnTo>
                  <a:lnTo>
                    <a:pt x="2208" y="14316"/>
                  </a:lnTo>
                  <a:lnTo>
                    <a:pt x="5718" y="9721"/>
                  </a:lnTo>
                  <a:lnTo>
                    <a:pt x="2208" y="5127"/>
                  </a:lnTo>
                  <a:lnTo>
                    <a:pt x="5311" y="1067"/>
                  </a:lnTo>
                  <a:lnTo>
                    <a:pt x="3916"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6" name="Google Shape;2486;p89"/>
            <p:cNvSpPr/>
            <p:nvPr/>
          </p:nvSpPr>
          <p:spPr>
            <a:xfrm rot="5400000">
              <a:off x="8501590" y="254532"/>
              <a:ext cx="235793" cy="1180530"/>
            </a:xfrm>
            <a:custGeom>
              <a:rect b="b" l="l" r="r" t="t"/>
              <a:pathLst>
                <a:path extrusionOk="0" h="28638" w="5720">
                  <a:moveTo>
                    <a:pt x="3919" y="1"/>
                  </a:moveTo>
                  <a:lnTo>
                    <a:pt x="1" y="5127"/>
                  </a:lnTo>
                  <a:lnTo>
                    <a:pt x="3512" y="9721"/>
                  </a:lnTo>
                  <a:lnTo>
                    <a:pt x="2" y="14316"/>
                  </a:lnTo>
                  <a:lnTo>
                    <a:pt x="3512" y="18911"/>
                  </a:lnTo>
                  <a:lnTo>
                    <a:pt x="2" y="23508"/>
                  </a:lnTo>
                  <a:lnTo>
                    <a:pt x="3919" y="28637"/>
                  </a:lnTo>
                  <a:lnTo>
                    <a:pt x="5313" y="27573"/>
                  </a:lnTo>
                  <a:lnTo>
                    <a:pt x="2209" y="23508"/>
                  </a:lnTo>
                  <a:lnTo>
                    <a:pt x="5719" y="18910"/>
                  </a:lnTo>
                  <a:lnTo>
                    <a:pt x="2209" y="14316"/>
                  </a:lnTo>
                  <a:lnTo>
                    <a:pt x="5719" y="9721"/>
                  </a:lnTo>
                  <a:lnTo>
                    <a:pt x="2211" y="5127"/>
                  </a:lnTo>
                  <a:lnTo>
                    <a:pt x="5313" y="1067"/>
                  </a:lnTo>
                  <a:lnTo>
                    <a:pt x="3919"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87" name="Google Shape;2487;p89"/>
          <p:cNvGrpSpPr/>
          <p:nvPr/>
        </p:nvGrpSpPr>
        <p:grpSpPr>
          <a:xfrm rot="10800000">
            <a:off x="7975732" y="498215"/>
            <a:ext cx="1173136" cy="466267"/>
            <a:chOff x="8031270" y="500028"/>
            <a:chExt cx="1173136" cy="466267"/>
          </a:xfrm>
        </p:grpSpPr>
        <p:grpSp>
          <p:nvGrpSpPr>
            <p:cNvPr id="2488" name="Google Shape;2488;p89"/>
            <p:cNvGrpSpPr/>
            <p:nvPr/>
          </p:nvGrpSpPr>
          <p:grpSpPr>
            <a:xfrm>
              <a:off x="8031270" y="680572"/>
              <a:ext cx="1173136" cy="285723"/>
              <a:chOff x="423350" y="-1313925"/>
              <a:chExt cx="834675" cy="203275"/>
            </a:xfrm>
          </p:grpSpPr>
          <p:sp>
            <p:nvSpPr>
              <p:cNvPr id="2489" name="Google Shape;2489;p89"/>
              <p:cNvSpPr/>
              <p:nvPr/>
            </p:nvSpPr>
            <p:spPr>
              <a:xfrm>
                <a:off x="423350" y="-1313925"/>
                <a:ext cx="57000" cy="54850"/>
              </a:xfrm>
              <a:custGeom>
                <a:rect b="b" l="l" r="r" t="t"/>
                <a:pathLst>
                  <a:path extrusionOk="0" h="2194" w="2280">
                    <a:moveTo>
                      <a:pt x="1184" y="0"/>
                    </a:moveTo>
                    <a:cubicBezTo>
                      <a:pt x="740" y="0"/>
                      <a:pt x="341" y="268"/>
                      <a:pt x="170" y="678"/>
                    </a:cubicBezTo>
                    <a:cubicBezTo>
                      <a:pt x="1" y="1087"/>
                      <a:pt x="95" y="1559"/>
                      <a:pt x="408" y="1873"/>
                    </a:cubicBezTo>
                    <a:cubicBezTo>
                      <a:pt x="618" y="2083"/>
                      <a:pt x="898" y="2194"/>
                      <a:pt x="1183" y="2194"/>
                    </a:cubicBezTo>
                    <a:cubicBezTo>
                      <a:pt x="1325" y="2194"/>
                      <a:pt x="1468" y="2166"/>
                      <a:pt x="1604" y="2110"/>
                    </a:cubicBezTo>
                    <a:cubicBezTo>
                      <a:pt x="2013" y="1941"/>
                      <a:pt x="2280" y="1540"/>
                      <a:pt x="2280" y="1097"/>
                    </a:cubicBezTo>
                    <a:cubicBezTo>
                      <a:pt x="2280" y="491"/>
                      <a:pt x="1789" y="0"/>
                      <a:pt x="118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0" name="Google Shape;2490;p89"/>
              <p:cNvSpPr/>
              <p:nvPr/>
            </p:nvSpPr>
            <p:spPr>
              <a:xfrm>
                <a:off x="617225" y="-1313925"/>
                <a:ext cx="57025" cy="54850"/>
              </a:xfrm>
              <a:custGeom>
                <a:rect b="b" l="l" r="r" t="t"/>
                <a:pathLst>
                  <a:path extrusionOk="0" h="2194" w="2281">
                    <a:moveTo>
                      <a:pt x="1184" y="0"/>
                    </a:moveTo>
                    <a:cubicBezTo>
                      <a:pt x="741" y="0"/>
                      <a:pt x="340" y="268"/>
                      <a:pt x="171" y="678"/>
                    </a:cubicBezTo>
                    <a:cubicBezTo>
                      <a:pt x="0" y="1087"/>
                      <a:pt x="94" y="1559"/>
                      <a:pt x="408" y="1873"/>
                    </a:cubicBezTo>
                    <a:cubicBezTo>
                      <a:pt x="618" y="2083"/>
                      <a:pt x="898" y="2194"/>
                      <a:pt x="1183" y="2194"/>
                    </a:cubicBezTo>
                    <a:cubicBezTo>
                      <a:pt x="1325" y="2194"/>
                      <a:pt x="1468" y="2166"/>
                      <a:pt x="1603" y="2110"/>
                    </a:cubicBezTo>
                    <a:cubicBezTo>
                      <a:pt x="2013" y="1941"/>
                      <a:pt x="2281" y="1540"/>
                      <a:pt x="2279" y="1097"/>
                    </a:cubicBezTo>
                    <a:cubicBezTo>
                      <a:pt x="2279" y="492"/>
                      <a:pt x="1789" y="0"/>
                      <a:pt x="118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1" name="Google Shape;2491;p89"/>
              <p:cNvSpPr/>
              <p:nvPr/>
            </p:nvSpPr>
            <p:spPr>
              <a:xfrm>
                <a:off x="811125" y="-1313925"/>
                <a:ext cx="57000" cy="54850"/>
              </a:xfrm>
              <a:custGeom>
                <a:rect b="b" l="l" r="r" t="t"/>
                <a:pathLst>
                  <a:path extrusionOk="0" h="2194" w="2280">
                    <a:moveTo>
                      <a:pt x="1183" y="0"/>
                    </a:moveTo>
                    <a:cubicBezTo>
                      <a:pt x="739" y="0"/>
                      <a:pt x="339" y="268"/>
                      <a:pt x="170" y="678"/>
                    </a:cubicBezTo>
                    <a:cubicBezTo>
                      <a:pt x="0" y="1087"/>
                      <a:pt x="93" y="1559"/>
                      <a:pt x="407" y="1873"/>
                    </a:cubicBezTo>
                    <a:cubicBezTo>
                      <a:pt x="616" y="2083"/>
                      <a:pt x="897" y="2194"/>
                      <a:pt x="1182" y="2194"/>
                    </a:cubicBezTo>
                    <a:cubicBezTo>
                      <a:pt x="1324" y="2194"/>
                      <a:pt x="1466" y="2166"/>
                      <a:pt x="1602" y="2110"/>
                    </a:cubicBezTo>
                    <a:cubicBezTo>
                      <a:pt x="2011" y="1941"/>
                      <a:pt x="2279" y="1540"/>
                      <a:pt x="2279" y="1097"/>
                    </a:cubicBezTo>
                    <a:cubicBezTo>
                      <a:pt x="2279" y="492"/>
                      <a:pt x="1788" y="0"/>
                      <a:pt x="1183"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2" name="Google Shape;2492;p89"/>
              <p:cNvSpPr/>
              <p:nvPr/>
            </p:nvSpPr>
            <p:spPr>
              <a:xfrm>
                <a:off x="1004975" y="-1313925"/>
                <a:ext cx="57025" cy="54850"/>
              </a:xfrm>
              <a:custGeom>
                <a:rect b="b" l="l" r="r" t="t"/>
                <a:pathLst>
                  <a:path extrusionOk="0" h="2194" w="2281">
                    <a:moveTo>
                      <a:pt x="1183" y="0"/>
                    </a:moveTo>
                    <a:cubicBezTo>
                      <a:pt x="740" y="0"/>
                      <a:pt x="341" y="268"/>
                      <a:pt x="170" y="678"/>
                    </a:cubicBezTo>
                    <a:cubicBezTo>
                      <a:pt x="1" y="1087"/>
                      <a:pt x="95" y="1559"/>
                      <a:pt x="409" y="1873"/>
                    </a:cubicBezTo>
                    <a:cubicBezTo>
                      <a:pt x="618" y="2083"/>
                      <a:pt x="898" y="2194"/>
                      <a:pt x="1183" y="2194"/>
                    </a:cubicBezTo>
                    <a:cubicBezTo>
                      <a:pt x="1324" y="2194"/>
                      <a:pt x="1467" y="2166"/>
                      <a:pt x="1603" y="2110"/>
                    </a:cubicBezTo>
                    <a:cubicBezTo>
                      <a:pt x="2014" y="1941"/>
                      <a:pt x="2280" y="1540"/>
                      <a:pt x="2280" y="1097"/>
                    </a:cubicBezTo>
                    <a:cubicBezTo>
                      <a:pt x="2280" y="492"/>
                      <a:pt x="1790" y="0"/>
                      <a:pt x="1183"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3" name="Google Shape;2493;p89"/>
              <p:cNvSpPr/>
              <p:nvPr/>
            </p:nvSpPr>
            <p:spPr>
              <a:xfrm>
                <a:off x="1201025" y="-1313925"/>
                <a:ext cx="57000" cy="54875"/>
              </a:xfrm>
              <a:custGeom>
                <a:rect b="b" l="l" r="r" t="t"/>
                <a:pathLst>
                  <a:path extrusionOk="0" h="2195" w="2280">
                    <a:moveTo>
                      <a:pt x="1097" y="1"/>
                    </a:moveTo>
                    <a:cubicBezTo>
                      <a:pt x="956" y="1"/>
                      <a:pt x="813" y="28"/>
                      <a:pt x="678" y="84"/>
                    </a:cubicBezTo>
                    <a:cubicBezTo>
                      <a:pt x="267" y="254"/>
                      <a:pt x="0" y="654"/>
                      <a:pt x="0" y="1097"/>
                    </a:cubicBezTo>
                    <a:cubicBezTo>
                      <a:pt x="0" y="1702"/>
                      <a:pt x="491" y="2194"/>
                      <a:pt x="1097" y="2194"/>
                    </a:cubicBezTo>
                    <a:cubicBezTo>
                      <a:pt x="1540" y="2194"/>
                      <a:pt x="1941" y="1926"/>
                      <a:pt x="2110" y="1517"/>
                    </a:cubicBezTo>
                    <a:cubicBezTo>
                      <a:pt x="2280" y="1107"/>
                      <a:pt x="2185" y="635"/>
                      <a:pt x="1872" y="321"/>
                    </a:cubicBezTo>
                    <a:cubicBezTo>
                      <a:pt x="1662" y="112"/>
                      <a:pt x="1382" y="1"/>
                      <a:pt x="109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4" name="Google Shape;2494;p89"/>
              <p:cNvSpPr/>
              <p:nvPr/>
            </p:nvSpPr>
            <p:spPr>
              <a:xfrm>
                <a:off x="425525" y="-1165525"/>
                <a:ext cx="54825" cy="54875"/>
              </a:xfrm>
              <a:custGeom>
                <a:rect b="b" l="l" r="r" t="t"/>
                <a:pathLst>
                  <a:path extrusionOk="0" h="2195" w="2193">
                    <a:moveTo>
                      <a:pt x="1096" y="1"/>
                    </a:moveTo>
                    <a:cubicBezTo>
                      <a:pt x="491" y="1"/>
                      <a:pt x="0" y="492"/>
                      <a:pt x="0" y="1098"/>
                    </a:cubicBezTo>
                    <a:cubicBezTo>
                      <a:pt x="0" y="1703"/>
                      <a:pt x="491" y="2194"/>
                      <a:pt x="1096" y="2194"/>
                    </a:cubicBezTo>
                    <a:cubicBezTo>
                      <a:pt x="1702" y="2194"/>
                      <a:pt x="2193" y="1703"/>
                      <a:pt x="2193" y="1098"/>
                    </a:cubicBezTo>
                    <a:cubicBezTo>
                      <a:pt x="2193" y="492"/>
                      <a:pt x="1702" y="1"/>
                      <a:pt x="109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5" name="Google Shape;2495;p89"/>
              <p:cNvSpPr/>
              <p:nvPr/>
            </p:nvSpPr>
            <p:spPr>
              <a:xfrm>
                <a:off x="619400" y="-1165525"/>
                <a:ext cx="54825" cy="54875"/>
              </a:xfrm>
              <a:custGeom>
                <a:rect b="b" l="l" r="r" t="t"/>
                <a:pathLst>
                  <a:path extrusionOk="0" h="2195" w="2193">
                    <a:moveTo>
                      <a:pt x="1097" y="1"/>
                    </a:moveTo>
                    <a:cubicBezTo>
                      <a:pt x="492" y="1"/>
                      <a:pt x="0" y="492"/>
                      <a:pt x="0" y="1098"/>
                    </a:cubicBezTo>
                    <a:cubicBezTo>
                      <a:pt x="0" y="1703"/>
                      <a:pt x="492" y="2194"/>
                      <a:pt x="1097" y="2194"/>
                    </a:cubicBezTo>
                    <a:cubicBezTo>
                      <a:pt x="1702" y="2194"/>
                      <a:pt x="2192" y="1703"/>
                      <a:pt x="2192" y="1098"/>
                    </a:cubicBezTo>
                    <a:cubicBezTo>
                      <a:pt x="2192" y="492"/>
                      <a:pt x="1702" y="1"/>
                      <a:pt x="109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6" name="Google Shape;2496;p89"/>
              <p:cNvSpPr/>
              <p:nvPr/>
            </p:nvSpPr>
            <p:spPr>
              <a:xfrm>
                <a:off x="811225" y="-1165550"/>
                <a:ext cx="59000" cy="54850"/>
              </a:xfrm>
              <a:custGeom>
                <a:rect b="b" l="l" r="r" t="t"/>
                <a:pathLst>
                  <a:path extrusionOk="0" h="2194" w="2360">
                    <a:moveTo>
                      <a:pt x="1180" y="1"/>
                    </a:moveTo>
                    <a:cubicBezTo>
                      <a:pt x="1122" y="1"/>
                      <a:pt x="1064" y="5"/>
                      <a:pt x="1005" y="15"/>
                    </a:cubicBezTo>
                    <a:cubicBezTo>
                      <a:pt x="407" y="112"/>
                      <a:pt x="1" y="676"/>
                      <a:pt x="98" y="1274"/>
                    </a:cubicBezTo>
                    <a:cubicBezTo>
                      <a:pt x="185" y="1812"/>
                      <a:pt x="650" y="2194"/>
                      <a:pt x="1178" y="2194"/>
                    </a:cubicBezTo>
                    <a:cubicBezTo>
                      <a:pt x="1236" y="2194"/>
                      <a:pt x="1296" y="2189"/>
                      <a:pt x="1355" y="2179"/>
                    </a:cubicBezTo>
                    <a:cubicBezTo>
                      <a:pt x="1953" y="2083"/>
                      <a:pt x="2359" y="1520"/>
                      <a:pt x="2262" y="922"/>
                    </a:cubicBezTo>
                    <a:cubicBezTo>
                      <a:pt x="2175" y="383"/>
                      <a:pt x="1708" y="1"/>
                      <a:pt x="118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7" name="Google Shape;2497;p89"/>
              <p:cNvSpPr/>
              <p:nvPr/>
            </p:nvSpPr>
            <p:spPr>
              <a:xfrm>
                <a:off x="1004975" y="-1165525"/>
                <a:ext cx="57025" cy="54850"/>
              </a:xfrm>
              <a:custGeom>
                <a:rect b="b" l="l" r="r" t="t"/>
                <a:pathLst>
                  <a:path extrusionOk="0" h="2194" w="2281">
                    <a:moveTo>
                      <a:pt x="1183" y="1"/>
                    </a:moveTo>
                    <a:cubicBezTo>
                      <a:pt x="740" y="1"/>
                      <a:pt x="341" y="267"/>
                      <a:pt x="170" y="678"/>
                    </a:cubicBezTo>
                    <a:cubicBezTo>
                      <a:pt x="1" y="1087"/>
                      <a:pt x="95" y="1558"/>
                      <a:pt x="409" y="1872"/>
                    </a:cubicBezTo>
                    <a:cubicBezTo>
                      <a:pt x="619" y="2082"/>
                      <a:pt x="899" y="2194"/>
                      <a:pt x="1185" y="2194"/>
                    </a:cubicBezTo>
                    <a:cubicBezTo>
                      <a:pt x="1326" y="2194"/>
                      <a:pt x="1468" y="2166"/>
                      <a:pt x="1603" y="2110"/>
                    </a:cubicBezTo>
                    <a:cubicBezTo>
                      <a:pt x="2014" y="1940"/>
                      <a:pt x="2280" y="1541"/>
                      <a:pt x="2280" y="1098"/>
                    </a:cubicBezTo>
                    <a:cubicBezTo>
                      <a:pt x="2280" y="491"/>
                      <a:pt x="1790" y="1"/>
                      <a:pt x="1183"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8" name="Google Shape;2498;p89"/>
              <p:cNvSpPr/>
              <p:nvPr/>
            </p:nvSpPr>
            <p:spPr>
              <a:xfrm>
                <a:off x="1201025" y="-1165525"/>
                <a:ext cx="54825" cy="54875"/>
              </a:xfrm>
              <a:custGeom>
                <a:rect b="b" l="l" r="r" t="t"/>
                <a:pathLst>
                  <a:path extrusionOk="0" h="2195" w="2193">
                    <a:moveTo>
                      <a:pt x="1097" y="1"/>
                    </a:moveTo>
                    <a:cubicBezTo>
                      <a:pt x="492" y="1"/>
                      <a:pt x="0" y="492"/>
                      <a:pt x="0" y="1098"/>
                    </a:cubicBezTo>
                    <a:cubicBezTo>
                      <a:pt x="0" y="1703"/>
                      <a:pt x="492" y="2194"/>
                      <a:pt x="1097" y="2194"/>
                    </a:cubicBezTo>
                    <a:cubicBezTo>
                      <a:pt x="1702" y="2194"/>
                      <a:pt x="2193" y="1703"/>
                      <a:pt x="2193" y="1098"/>
                    </a:cubicBezTo>
                    <a:cubicBezTo>
                      <a:pt x="2193" y="492"/>
                      <a:pt x="1702" y="1"/>
                      <a:pt x="109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99" name="Google Shape;2499;p89"/>
            <p:cNvGrpSpPr/>
            <p:nvPr/>
          </p:nvGrpSpPr>
          <p:grpSpPr>
            <a:xfrm>
              <a:off x="8032839" y="500028"/>
              <a:ext cx="1167022" cy="77167"/>
              <a:chOff x="425525" y="-1165550"/>
              <a:chExt cx="830325" cy="54900"/>
            </a:xfrm>
          </p:grpSpPr>
          <p:sp>
            <p:nvSpPr>
              <p:cNvPr id="2500" name="Google Shape;2500;p89"/>
              <p:cNvSpPr/>
              <p:nvPr/>
            </p:nvSpPr>
            <p:spPr>
              <a:xfrm>
                <a:off x="425525" y="-1165525"/>
                <a:ext cx="54825" cy="54875"/>
              </a:xfrm>
              <a:custGeom>
                <a:rect b="b" l="l" r="r" t="t"/>
                <a:pathLst>
                  <a:path extrusionOk="0" h="2195" w="2193">
                    <a:moveTo>
                      <a:pt x="1096" y="1"/>
                    </a:moveTo>
                    <a:cubicBezTo>
                      <a:pt x="491" y="1"/>
                      <a:pt x="0" y="492"/>
                      <a:pt x="0" y="1098"/>
                    </a:cubicBezTo>
                    <a:cubicBezTo>
                      <a:pt x="0" y="1703"/>
                      <a:pt x="491" y="2194"/>
                      <a:pt x="1096" y="2194"/>
                    </a:cubicBezTo>
                    <a:cubicBezTo>
                      <a:pt x="1702" y="2194"/>
                      <a:pt x="2193" y="1703"/>
                      <a:pt x="2193" y="1098"/>
                    </a:cubicBezTo>
                    <a:cubicBezTo>
                      <a:pt x="2193" y="492"/>
                      <a:pt x="1702" y="1"/>
                      <a:pt x="109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1" name="Google Shape;2501;p89"/>
              <p:cNvSpPr/>
              <p:nvPr/>
            </p:nvSpPr>
            <p:spPr>
              <a:xfrm>
                <a:off x="619400" y="-1165525"/>
                <a:ext cx="54825" cy="54875"/>
              </a:xfrm>
              <a:custGeom>
                <a:rect b="b" l="l" r="r" t="t"/>
                <a:pathLst>
                  <a:path extrusionOk="0" h="2195" w="2193">
                    <a:moveTo>
                      <a:pt x="1097" y="1"/>
                    </a:moveTo>
                    <a:cubicBezTo>
                      <a:pt x="492" y="1"/>
                      <a:pt x="0" y="492"/>
                      <a:pt x="0" y="1098"/>
                    </a:cubicBezTo>
                    <a:cubicBezTo>
                      <a:pt x="0" y="1703"/>
                      <a:pt x="492" y="2194"/>
                      <a:pt x="1097" y="2194"/>
                    </a:cubicBezTo>
                    <a:cubicBezTo>
                      <a:pt x="1702" y="2194"/>
                      <a:pt x="2192" y="1703"/>
                      <a:pt x="2192" y="1098"/>
                    </a:cubicBezTo>
                    <a:cubicBezTo>
                      <a:pt x="2192" y="492"/>
                      <a:pt x="1702" y="1"/>
                      <a:pt x="109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2" name="Google Shape;2502;p89"/>
              <p:cNvSpPr/>
              <p:nvPr/>
            </p:nvSpPr>
            <p:spPr>
              <a:xfrm>
                <a:off x="811225" y="-1165550"/>
                <a:ext cx="59000" cy="54850"/>
              </a:xfrm>
              <a:custGeom>
                <a:rect b="b" l="l" r="r" t="t"/>
                <a:pathLst>
                  <a:path extrusionOk="0" h="2194" w="2360">
                    <a:moveTo>
                      <a:pt x="1180" y="1"/>
                    </a:moveTo>
                    <a:cubicBezTo>
                      <a:pt x="1122" y="1"/>
                      <a:pt x="1064" y="5"/>
                      <a:pt x="1005" y="15"/>
                    </a:cubicBezTo>
                    <a:cubicBezTo>
                      <a:pt x="407" y="112"/>
                      <a:pt x="1" y="676"/>
                      <a:pt x="98" y="1274"/>
                    </a:cubicBezTo>
                    <a:cubicBezTo>
                      <a:pt x="185" y="1812"/>
                      <a:pt x="650" y="2194"/>
                      <a:pt x="1178" y="2194"/>
                    </a:cubicBezTo>
                    <a:cubicBezTo>
                      <a:pt x="1236" y="2194"/>
                      <a:pt x="1296" y="2189"/>
                      <a:pt x="1355" y="2179"/>
                    </a:cubicBezTo>
                    <a:cubicBezTo>
                      <a:pt x="1953" y="2083"/>
                      <a:pt x="2359" y="1520"/>
                      <a:pt x="2262" y="922"/>
                    </a:cubicBezTo>
                    <a:cubicBezTo>
                      <a:pt x="2175" y="383"/>
                      <a:pt x="1708" y="1"/>
                      <a:pt x="118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3" name="Google Shape;2503;p89"/>
              <p:cNvSpPr/>
              <p:nvPr/>
            </p:nvSpPr>
            <p:spPr>
              <a:xfrm>
                <a:off x="1004975" y="-1165525"/>
                <a:ext cx="57025" cy="54850"/>
              </a:xfrm>
              <a:custGeom>
                <a:rect b="b" l="l" r="r" t="t"/>
                <a:pathLst>
                  <a:path extrusionOk="0" h="2194" w="2281">
                    <a:moveTo>
                      <a:pt x="1183" y="1"/>
                    </a:moveTo>
                    <a:cubicBezTo>
                      <a:pt x="740" y="1"/>
                      <a:pt x="341" y="267"/>
                      <a:pt x="170" y="678"/>
                    </a:cubicBezTo>
                    <a:cubicBezTo>
                      <a:pt x="1" y="1087"/>
                      <a:pt x="95" y="1558"/>
                      <a:pt x="409" y="1872"/>
                    </a:cubicBezTo>
                    <a:cubicBezTo>
                      <a:pt x="619" y="2082"/>
                      <a:pt x="899" y="2194"/>
                      <a:pt x="1185" y="2194"/>
                    </a:cubicBezTo>
                    <a:cubicBezTo>
                      <a:pt x="1326" y="2194"/>
                      <a:pt x="1468" y="2166"/>
                      <a:pt x="1603" y="2110"/>
                    </a:cubicBezTo>
                    <a:cubicBezTo>
                      <a:pt x="2014" y="1940"/>
                      <a:pt x="2280" y="1541"/>
                      <a:pt x="2280" y="1098"/>
                    </a:cubicBezTo>
                    <a:cubicBezTo>
                      <a:pt x="2280" y="491"/>
                      <a:pt x="1790" y="1"/>
                      <a:pt x="1183"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4" name="Google Shape;2504;p89"/>
              <p:cNvSpPr/>
              <p:nvPr/>
            </p:nvSpPr>
            <p:spPr>
              <a:xfrm>
                <a:off x="1201025" y="-1165525"/>
                <a:ext cx="54825" cy="54875"/>
              </a:xfrm>
              <a:custGeom>
                <a:rect b="b" l="l" r="r" t="t"/>
                <a:pathLst>
                  <a:path extrusionOk="0" h="2195" w="2193">
                    <a:moveTo>
                      <a:pt x="1097" y="1"/>
                    </a:moveTo>
                    <a:cubicBezTo>
                      <a:pt x="492" y="1"/>
                      <a:pt x="0" y="492"/>
                      <a:pt x="0" y="1098"/>
                    </a:cubicBezTo>
                    <a:cubicBezTo>
                      <a:pt x="0" y="1703"/>
                      <a:pt x="492" y="2194"/>
                      <a:pt x="1097" y="2194"/>
                    </a:cubicBezTo>
                    <a:cubicBezTo>
                      <a:pt x="1702" y="2194"/>
                      <a:pt x="2193" y="1703"/>
                      <a:pt x="2193" y="1098"/>
                    </a:cubicBezTo>
                    <a:cubicBezTo>
                      <a:pt x="2193" y="492"/>
                      <a:pt x="1702" y="1"/>
                      <a:pt x="109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2505" name="Google Shape;2505;p89"/>
          <p:cNvSpPr txBox="1"/>
          <p:nvPr>
            <p:ph idx="2" type="title"/>
          </p:nvPr>
        </p:nvSpPr>
        <p:spPr>
          <a:xfrm>
            <a:off x="4171475" y="2274675"/>
            <a:ext cx="3737100" cy="665700"/>
          </a:xfrm>
          <a:prstGeom prst="rect">
            <a:avLst/>
          </a:prstGeom>
        </p:spPr>
        <p:txBody>
          <a:bodyPr anchorCtr="0" anchor="b" bIns="91425" lIns="91425" spcFirstLastPara="1" rIns="91425" wrap="square" tIns="91425">
            <a:noAutofit/>
          </a:bodyPr>
          <a:lstStyle>
            <a:lvl1pPr lvl="0" rtl="0">
              <a:spcBef>
                <a:spcPts val="0"/>
              </a:spcBef>
              <a:spcAft>
                <a:spcPts val="0"/>
              </a:spcAft>
              <a:buClr>
                <a:schemeClr val="lt2"/>
              </a:buClr>
              <a:buSzPts val="1600"/>
              <a:buNone/>
              <a:defRPr sz="1600">
                <a:solidFill>
                  <a:schemeClr val="lt2"/>
                </a:solidFill>
              </a:defRPr>
            </a:lvl1pPr>
            <a:lvl2pPr lvl="1" rtl="0">
              <a:spcBef>
                <a:spcPts val="0"/>
              </a:spcBef>
              <a:spcAft>
                <a:spcPts val="0"/>
              </a:spcAft>
              <a:buClr>
                <a:schemeClr val="lt2"/>
              </a:buClr>
              <a:buSzPts val="1400"/>
              <a:buNone/>
              <a:defRPr sz="1400">
                <a:solidFill>
                  <a:schemeClr val="lt2"/>
                </a:solidFill>
              </a:defRPr>
            </a:lvl2pPr>
            <a:lvl3pPr lvl="2" rtl="0">
              <a:spcBef>
                <a:spcPts val="0"/>
              </a:spcBef>
              <a:spcAft>
                <a:spcPts val="0"/>
              </a:spcAft>
              <a:buClr>
                <a:schemeClr val="lt2"/>
              </a:buClr>
              <a:buSzPts val="1400"/>
              <a:buNone/>
              <a:defRPr sz="1400">
                <a:solidFill>
                  <a:schemeClr val="lt2"/>
                </a:solidFill>
              </a:defRPr>
            </a:lvl3pPr>
            <a:lvl4pPr lvl="3" rtl="0">
              <a:spcBef>
                <a:spcPts val="0"/>
              </a:spcBef>
              <a:spcAft>
                <a:spcPts val="0"/>
              </a:spcAft>
              <a:buClr>
                <a:schemeClr val="lt2"/>
              </a:buClr>
              <a:buSzPts val="1400"/>
              <a:buNone/>
              <a:defRPr sz="1400">
                <a:solidFill>
                  <a:schemeClr val="lt2"/>
                </a:solidFill>
              </a:defRPr>
            </a:lvl4pPr>
            <a:lvl5pPr lvl="4" rtl="0">
              <a:spcBef>
                <a:spcPts val="0"/>
              </a:spcBef>
              <a:spcAft>
                <a:spcPts val="0"/>
              </a:spcAft>
              <a:buClr>
                <a:schemeClr val="lt2"/>
              </a:buClr>
              <a:buSzPts val="1400"/>
              <a:buNone/>
              <a:defRPr sz="1400">
                <a:solidFill>
                  <a:schemeClr val="lt2"/>
                </a:solidFill>
              </a:defRPr>
            </a:lvl5pPr>
            <a:lvl6pPr lvl="5" rtl="0">
              <a:spcBef>
                <a:spcPts val="0"/>
              </a:spcBef>
              <a:spcAft>
                <a:spcPts val="0"/>
              </a:spcAft>
              <a:buClr>
                <a:schemeClr val="lt2"/>
              </a:buClr>
              <a:buSzPts val="1400"/>
              <a:buNone/>
              <a:defRPr sz="1400">
                <a:solidFill>
                  <a:schemeClr val="lt2"/>
                </a:solidFill>
              </a:defRPr>
            </a:lvl6pPr>
            <a:lvl7pPr lvl="6" rtl="0">
              <a:spcBef>
                <a:spcPts val="0"/>
              </a:spcBef>
              <a:spcAft>
                <a:spcPts val="0"/>
              </a:spcAft>
              <a:buClr>
                <a:schemeClr val="lt2"/>
              </a:buClr>
              <a:buSzPts val="1400"/>
              <a:buNone/>
              <a:defRPr sz="1400">
                <a:solidFill>
                  <a:schemeClr val="lt2"/>
                </a:solidFill>
              </a:defRPr>
            </a:lvl7pPr>
            <a:lvl8pPr lvl="7" rtl="0">
              <a:spcBef>
                <a:spcPts val="0"/>
              </a:spcBef>
              <a:spcAft>
                <a:spcPts val="0"/>
              </a:spcAft>
              <a:buClr>
                <a:schemeClr val="lt2"/>
              </a:buClr>
              <a:buSzPts val="1400"/>
              <a:buNone/>
              <a:defRPr sz="1400">
                <a:solidFill>
                  <a:schemeClr val="lt2"/>
                </a:solidFill>
              </a:defRPr>
            </a:lvl8pPr>
            <a:lvl9pPr lvl="8" rtl="0">
              <a:spcBef>
                <a:spcPts val="0"/>
              </a:spcBef>
              <a:spcAft>
                <a:spcPts val="0"/>
              </a:spcAft>
              <a:buClr>
                <a:schemeClr val="lt2"/>
              </a:buClr>
              <a:buSzPts val="1400"/>
              <a:buNone/>
              <a:defRPr sz="1400">
                <a:solidFill>
                  <a:schemeClr val="lt2"/>
                </a:solidFill>
              </a:defRPr>
            </a:lvl9pPr>
          </a:lstStyle>
          <a:p/>
        </p:txBody>
      </p:sp>
      <p:sp>
        <p:nvSpPr>
          <p:cNvPr id="2506" name="Google Shape;2506;p89"/>
          <p:cNvSpPr txBox="1"/>
          <p:nvPr>
            <p:ph idx="1" type="subTitle"/>
          </p:nvPr>
        </p:nvSpPr>
        <p:spPr>
          <a:xfrm>
            <a:off x="4171522" y="2940734"/>
            <a:ext cx="3737100" cy="9669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lt2"/>
              </a:buClr>
              <a:buSzPts val="1400"/>
              <a:buNone/>
              <a:defRPr sz="1400">
                <a:solidFill>
                  <a:schemeClr val="lt2"/>
                </a:solidFill>
              </a:defRPr>
            </a:lvl1pPr>
            <a:lvl2pPr lvl="1" rtl="0">
              <a:lnSpc>
                <a:spcPct val="100000"/>
              </a:lnSpc>
              <a:spcBef>
                <a:spcPts val="0"/>
              </a:spcBef>
              <a:spcAft>
                <a:spcPts val="0"/>
              </a:spcAft>
              <a:buClr>
                <a:schemeClr val="lt2"/>
              </a:buClr>
              <a:buSzPts val="1400"/>
              <a:buNone/>
              <a:defRPr>
                <a:solidFill>
                  <a:schemeClr val="lt2"/>
                </a:solidFill>
              </a:defRPr>
            </a:lvl2pPr>
            <a:lvl3pPr lvl="2" rtl="0">
              <a:lnSpc>
                <a:spcPct val="100000"/>
              </a:lnSpc>
              <a:spcBef>
                <a:spcPts val="0"/>
              </a:spcBef>
              <a:spcAft>
                <a:spcPts val="0"/>
              </a:spcAft>
              <a:buClr>
                <a:schemeClr val="lt2"/>
              </a:buClr>
              <a:buSzPts val="1400"/>
              <a:buNone/>
              <a:defRPr>
                <a:solidFill>
                  <a:schemeClr val="lt2"/>
                </a:solidFill>
              </a:defRPr>
            </a:lvl3pPr>
            <a:lvl4pPr lvl="3" rtl="0">
              <a:lnSpc>
                <a:spcPct val="100000"/>
              </a:lnSpc>
              <a:spcBef>
                <a:spcPts val="0"/>
              </a:spcBef>
              <a:spcAft>
                <a:spcPts val="0"/>
              </a:spcAft>
              <a:buClr>
                <a:schemeClr val="lt2"/>
              </a:buClr>
              <a:buSzPts val="1400"/>
              <a:buNone/>
              <a:defRPr>
                <a:solidFill>
                  <a:schemeClr val="lt2"/>
                </a:solidFill>
              </a:defRPr>
            </a:lvl4pPr>
            <a:lvl5pPr lvl="4" rtl="0">
              <a:lnSpc>
                <a:spcPct val="100000"/>
              </a:lnSpc>
              <a:spcBef>
                <a:spcPts val="0"/>
              </a:spcBef>
              <a:spcAft>
                <a:spcPts val="0"/>
              </a:spcAft>
              <a:buClr>
                <a:schemeClr val="lt2"/>
              </a:buClr>
              <a:buSzPts val="1400"/>
              <a:buNone/>
              <a:defRPr>
                <a:solidFill>
                  <a:schemeClr val="lt2"/>
                </a:solidFill>
              </a:defRPr>
            </a:lvl5pPr>
            <a:lvl6pPr lvl="5" rtl="0">
              <a:lnSpc>
                <a:spcPct val="100000"/>
              </a:lnSpc>
              <a:spcBef>
                <a:spcPts val="0"/>
              </a:spcBef>
              <a:spcAft>
                <a:spcPts val="0"/>
              </a:spcAft>
              <a:buClr>
                <a:schemeClr val="lt2"/>
              </a:buClr>
              <a:buSzPts val="1400"/>
              <a:buNone/>
              <a:defRPr>
                <a:solidFill>
                  <a:schemeClr val="lt2"/>
                </a:solidFill>
              </a:defRPr>
            </a:lvl6pPr>
            <a:lvl7pPr lvl="6" rtl="0">
              <a:lnSpc>
                <a:spcPct val="100000"/>
              </a:lnSpc>
              <a:spcBef>
                <a:spcPts val="0"/>
              </a:spcBef>
              <a:spcAft>
                <a:spcPts val="0"/>
              </a:spcAft>
              <a:buClr>
                <a:schemeClr val="lt2"/>
              </a:buClr>
              <a:buSzPts val="1400"/>
              <a:buNone/>
              <a:defRPr>
                <a:solidFill>
                  <a:schemeClr val="lt2"/>
                </a:solidFill>
              </a:defRPr>
            </a:lvl7pPr>
            <a:lvl8pPr lvl="7" rtl="0">
              <a:lnSpc>
                <a:spcPct val="100000"/>
              </a:lnSpc>
              <a:spcBef>
                <a:spcPts val="0"/>
              </a:spcBef>
              <a:spcAft>
                <a:spcPts val="0"/>
              </a:spcAft>
              <a:buClr>
                <a:schemeClr val="lt2"/>
              </a:buClr>
              <a:buSzPts val="1400"/>
              <a:buNone/>
              <a:defRPr>
                <a:solidFill>
                  <a:schemeClr val="lt2"/>
                </a:solidFill>
              </a:defRPr>
            </a:lvl8pPr>
            <a:lvl9pPr lvl="8" rtl="0">
              <a:lnSpc>
                <a:spcPct val="100000"/>
              </a:lnSpc>
              <a:spcBef>
                <a:spcPts val="0"/>
              </a:spcBef>
              <a:spcAft>
                <a:spcPts val="0"/>
              </a:spcAft>
              <a:buClr>
                <a:schemeClr val="lt2"/>
              </a:buClr>
              <a:buSzPts val="1400"/>
              <a:buNone/>
              <a:defRPr>
                <a:solidFill>
                  <a:schemeClr val="lt2"/>
                </a:solidFill>
              </a:defRPr>
            </a:lvl9pPr>
          </a:lstStyle>
          <a:p/>
        </p:txBody>
      </p:sp>
      <p:sp>
        <p:nvSpPr>
          <p:cNvPr id="2507" name="Google Shape;2507;p89"/>
          <p:cNvSpPr/>
          <p:nvPr/>
        </p:nvSpPr>
        <p:spPr>
          <a:xfrm>
            <a:off x="8247224" y="2786075"/>
            <a:ext cx="1663821" cy="3327429"/>
          </a:xfrm>
          <a:custGeom>
            <a:rect b="b" l="l" r="r" t="t"/>
            <a:pathLst>
              <a:path extrusionOk="0" h="46981" w="23492">
                <a:moveTo>
                  <a:pt x="23491" y="0"/>
                </a:moveTo>
                <a:cubicBezTo>
                  <a:pt x="10539" y="0"/>
                  <a:pt x="0" y="10536"/>
                  <a:pt x="0" y="23490"/>
                </a:cubicBezTo>
                <a:cubicBezTo>
                  <a:pt x="0" y="36443"/>
                  <a:pt x="10539" y="46980"/>
                  <a:pt x="23491" y="46980"/>
                </a:cubicBezTo>
                <a:lnTo>
                  <a:pt x="23491" y="42791"/>
                </a:lnTo>
                <a:cubicBezTo>
                  <a:pt x="12849" y="42791"/>
                  <a:pt x="4191" y="34133"/>
                  <a:pt x="4191" y="23490"/>
                </a:cubicBezTo>
                <a:cubicBezTo>
                  <a:pt x="4191" y="12848"/>
                  <a:pt x="12849" y="4189"/>
                  <a:pt x="23491" y="4189"/>
                </a:cubicBezTo>
                <a:lnTo>
                  <a:pt x="2349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Text 2">
  <p:cSld name="TITLE_ONLY_2_1_1">
    <p:spTree>
      <p:nvGrpSpPr>
        <p:cNvPr id="2508" name="Shape 2508"/>
        <p:cNvGrpSpPr/>
        <p:nvPr/>
      </p:nvGrpSpPr>
      <p:grpSpPr>
        <a:xfrm>
          <a:off x="0" y="0"/>
          <a:ext cx="0" cy="0"/>
          <a:chOff x="0" y="0"/>
          <a:chExt cx="0" cy="0"/>
        </a:xfrm>
      </p:grpSpPr>
      <p:sp>
        <p:nvSpPr>
          <p:cNvPr id="2509" name="Google Shape;2509;p90"/>
          <p:cNvSpPr txBox="1"/>
          <p:nvPr>
            <p:ph type="title"/>
          </p:nvPr>
        </p:nvSpPr>
        <p:spPr>
          <a:xfrm>
            <a:off x="1191600" y="445000"/>
            <a:ext cx="67608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5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510" name="Google Shape;2510;p90"/>
          <p:cNvSpPr txBox="1"/>
          <p:nvPr>
            <p:ph idx="1" type="subTitle"/>
          </p:nvPr>
        </p:nvSpPr>
        <p:spPr>
          <a:xfrm>
            <a:off x="2845050" y="1822625"/>
            <a:ext cx="3453900" cy="9669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
        <p:nvSpPr>
          <p:cNvPr id="2511" name="Google Shape;2511;p90"/>
          <p:cNvSpPr/>
          <p:nvPr/>
        </p:nvSpPr>
        <p:spPr>
          <a:xfrm rot="-5400000">
            <a:off x="704477" y="497951"/>
            <a:ext cx="466792" cy="466792"/>
          </a:xfrm>
          <a:custGeom>
            <a:rect b="b" l="l" r="r" t="t"/>
            <a:pathLst>
              <a:path extrusionOk="0" h="14866" w="14866">
                <a:moveTo>
                  <a:pt x="7433" y="3197"/>
                </a:moveTo>
                <a:cubicBezTo>
                  <a:pt x="9768" y="3197"/>
                  <a:pt x="11669" y="5098"/>
                  <a:pt x="11669" y="7433"/>
                </a:cubicBezTo>
                <a:cubicBezTo>
                  <a:pt x="11669" y="9768"/>
                  <a:pt x="9768" y="11669"/>
                  <a:pt x="7433" y="11669"/>
                </a:cubicBezTo>
                <a:cubicBezTo>
                  <a:pt x="5098" y="11669"/>
                  <a:pt x="3197" y="9768"/>
                  <a:pt x="3197" y="7433"/>
                </a:cubicBezTo>
                <a:cubicBezTo>
                  <a:pt x="3197" y="5096"/>
                  <a:pt x="5098" y="3197"/>
                  <a:pt x="7433" y="3197"/>
                </a:cubicBezTo>
                <a:close/>
                <a:moveTo>
                  <a:pt x="7433" y="1"/>
                </a:moveTo>
                <a:cubicBezTo>
                  <a:pt x="3334" y="1"/>
                  <a:pt x="1" y="3336"/>
                  <a:pt x="1" y="7433"/>
                </a:cubicBezTo>
                <a:cubicBezTo>
                  <a:pt x="1" y="11532"/>
                  <a:pt x="3334" y="14865"/>
                  <a:pt x="7433" y="14865"/>
                </a:cubicBezTo>
                <a:cubicBezTo>
                  <a:pt x="11531" y="14865"/>
                  <a:pt x="14865" y="11532"/>
                  <a:pt x="14865" y="7433"/>
                </a:cubicBezTo>
                <a:cubicBezTo>
                  <a:pt x="14865" y="3336"/>
                  <a:pt x="11532" y="1"/>
                  <a:pt x="743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2" name="Google Shape;2512;p90"/>
          <p:cNvSpPr/>
          <p:nvPr/>
        </p:nvSpPr>
        <p:spPr>
          <a:xfrm rot="-5400000">
            <a:off x="193777" y="497951"/>
            <a:ext cx="466792" cy="466792"/>
          </a:xfrm>
          <a:custGeom>
            <a:rect b="b" l="l" r="r" t="t"/>
            <a:pathLst>
              <a:path extrusionOk="0" h="14866" w="14866">
                <a:moveTo>
                  <a:pt x="7433" y="3197"/>
                </a:moveTo>
                <a:cubicBezTo>
                  <a:pt x="9768" y="3197"/>
                  <a:pt x="11669" y="5098"/>
                  <a:pt x="11669" y="7433"/>
                </a:cubicBezTo>
                <a:cubicBezTo>
                  <a:pt x="11669" y="9768"/>
                  <a:pt x="9768" y="11669"/>
                  <a:pt x="7433" y="11669"/>
                </a:cubicBezTo>
                <a:cubicBezTo>
                  <a:pt x="5098" y="11669"/>
                  <a:pt x="3197" y="9768"/>
                  <a:pt x="3197" y="7433"/>
                </a:cubicBezTo>
                <a:cubicBezTo>
                  <a:pt x="3197" y="5096"/>
                  <a:pt x="5098" y="3197"/>
                  <a:pt x="7433" y="3197"/>
                </a:cubicBezTo>
                <a:close/>
                <a:moveTo>
                  <a:pt x="7433" y="1"/>
                </a:moveTo>
                <a:cubicBezTo>
                  <a:pt x="3334" y="1"/>
                  <a:pt x="1" y="3336"/>
                  <a:pt x="1" y="7433"/>
                </a:cubicBezTo>
                <a:cubicBezTo>
                  <a:pt x="1" y="11532"/>
                  <a:pt x="3334" y="14865"/>
                  <a:pt x="7433" y="14865"/>
                </a:cubicBezTo>
                <a:cubicBezTo>
                  <a:pt x="11531" y="14865"/>
                  <a:pt x="14865" y="11532"/>
                  <a:pt x="14865" y="7433"/>
                </a:cubicBezTo>
                <a:cubicBezTo>
                  <a:pt x="14865" y="3336"/>
                  <a:pt x="11532" y="1"/>
                  <a:pt x="7433"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3" name="Google Shape;2513;p90"/>
          <p:cNvSpPr/>
          <p:nvPr/>
        </p:nvSpPr>
        <p:spPr>
          <a:xfrm rot="-5400000">
            <a:off x="-316923" y="497951"/>
            <a:ext cx="466792" cy="466792"/>
          </a:xfrm>
          <a:custGeom>
            <a:rect b="b" l="l" r="r" t="t"/>
            <a:pathLst>
              <a:path extrusionOk="0" h="14866" w="14866">
                <a:moveTo>
                  <a:pt x="7433" y="3197"/>
                </a:moveTo>
                <a:cubicBezTo>
                  <a:pt x="9768" y="3197"/>
                  <a:pt x="11669" y="5098"/>
                  <a:pt x="11669" y="7433"/>
                </a:cubicBezTo>
                <a:cubicBezTo>
                  <a:pt x="11669" y="9768"/>
                  <a:pt x="9768" y="11669"/>
                  <a:pt x="7433" y="11669"/>
                </a:cubicBezTo>
                <a:cubicBezTo>
                  <a:pt x="5098" y="11669"/>
                  <a:pt x="3197" y="9768"/>
                  <a:pt x="3197" y="7433"/>
                </a:cubicBezTo>
                <a:cubicBezTo>
                  <a:pt x="3197" y="5096"/>
                  <a:pt x="5098" y="3197"/>
                  <a:pt x="7433" y="3197"/>
                </a:cubicBezTo>
                <a:close/>
                <a:moveTo>
                  <a:pt x="7433" y="1"/>
                </a:moveTo>
                <a:cubicBezTo>
                  <a:pt x="3334" y="1"/>
                  <a:pt x="1" y="3336"/>
                  <a:pt x="1" y="7433"/>
                </a:cubicBezTo>
                <a:cubicBezTo>
                  <a:pt x="1" y="11532"/>
                  <a:pt x="3334" y="14865"/>
                  <a:pt x="7433" y="14865"/>
                </a:cubicBezTo>
                <a:cubicBezTo>
                  <a:pt x="11531" y="14865"/>
                  <a:pt x="14865" y="11532"/>
                  <a:pt x="14865" y="7433"/>
                </a:cubicBezTo>
                <a:cubicBezTo>
                  <a:pt x="14865" y="3336"/>
                  <a:pt x="11532" y="1"/>
                  <a:pt x="7433"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514" name="Google Shape;2514;p90"/>
          <p:cNvGrpSpPr/>
          <p:nvPr/>
        </p:nvGrpSpPr>
        <p:grpSpPr>
          <a:xfrm>
            <a:off x="8402078" y="123460"/>
            <a:ext cx="494184" cy="3160979"/>
            <a:chOff x="3250475" y="-1758600"/>
            <a:chExt cx="234700" cy="1501225"/>
          </a:xfrm>
        </p:grpSpPr>
        <p:sp>
          <p:nvSpPr>
            <p:cNvPr id="2515" name="Google Shape;2515;p90"/>
            <p:cNvSpPr/>
            <p:nvPr/>
          </p:nvSpPr>
          <p:spPr>
            <a:xfrm>
              <a:off x="3250550" y="-1758600"/>
              <a:ext cx="234625" cy="234625"/>
            </a:xfrm>
            <a:custGeom>
              <a:rect b="b" l="l" r="r" t="t"/>
              <a:pathLst>
                <a:path extrusionOk="0" h="9385" w="9385">
                  <a:moveTo>
                    <a:pt x="8497" y="0"/>
                  </a:moveTo>
                  <a:lnTo>
                    <a:pt x="1" y="8497"/>
                  </a:lnTo>
                  <a:lnTo>
                    <a:pt x="888" y="9385"/>
                  </a:lnTo>
                  <a:lnTo>
                    <a:pt x="9385" y="888"/>
                  </a:lnTo>
                  <a:lnTo>
                    <a:pt x="8497"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6" name="Google Shape;2516;p90"/>
            <p:cNvSpPr/>
            <p:nvPr/>
          </p:nvSpPr>
          <p:spPr>
            <a:xfrm>
              <a:off x="3250475" y="-1653125"/>
              <a:ext cx="234675" cy="234650"/>
            </a:xfrm>
            <a:custGeom>
              <a:rect b="b" l="l" r="r" t="t"/>
              <a:pathLst>
                <a:path extrusionOk="0" h="9386" w="9387">
                  <a:moveTo>
                    <a:pt x="8497" y="1"/>
                  </a:moveTo>
                  <a:lnTo>
                    <a:pt x="1" y="8498"/>
                  </a:lnTo>
                  <a:lnTo>
                    <a:pt x="890" y="9385"/>
                  </a:lnTo>
                  <a:lnTo>
                    <a:pt x="9387" y="889"/>
                  </a:lnTo>
                  <a:lnTo>
                    <a:pt x="8497"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7" name="Google Shape;2517;p90"/>
            <p:cNvSpPr/>
            <p:nvPr/>
          </p:nvSpPr>
          <p:spPr>
            <a:xfrm>
              <a:off x="3250550" y="-1547500"/>
              <a:ext cx="234625" cy="234625"/>
            </a:xfrm>
            <a:custGeom>
              <a:rect b="b" l="l" r="r" t="t"/>
              <a:pathLst>
                <a:path extrusionOk="0" h="9385" w="9385">
                  <a:moveTo>
                    <a:pt x="8497" y="0"/>
                  </a:moveTo>
                  <a:lnTo>
                    <a:pt x="1" y="8497"/>
                  </a:lnTo>
                  <a:lnTo>
                    <a:pt x="888" y="9385"/>
                  </a:lnTo>
                  <a:lnTo>
                    <a:pt x="9385" y="888"/>
                  </a:lnTo>
                  <a:lnTo>
                    <a:pt x="8497"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8" name="Google Shape;2518;p90"/>
            <p:cNvSpPr/>
            <p:nvPr/>
          </p:nvSpPr>
          <p:spPr>
            <a:xfrm>
              <a:off x="3250475" y="-1442025"/>
              <a:ext cx="234675" cy="234650"/>
            </a:xfrm>
            <a:custGeom>
              <a:rect b="b" l="l" r="r" t="t"/>
              <a:pathLst>
                <a:path extrusionOk="0" h="9386" w="9387">
                  <a:moveTo>
                    <a:pt x="8497" y="1"/>
                  </a:moveTo>
                  <a:lnTo>
                    <a:pt x="1" y="8497"/>
                  </a:lnTo>
                  <a:lnTo>
                    <a:pt x="890" y="9385"/>
                  </a:lnTo>
                  <a:lnTo>
                    <a:pt x="9387" y="888"/>
                  </a:lnTo>
                  <a:lnTo>
                    <a:pt x="8497"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9" name="Google Shape;2519;p90"/>
            <p:cNvSpPr/>
            <p:nvPr/>
          </p:nvSpPr>
          <p:spPr>
            <a:xfrm>
              <a:off x="3250550" y="-1336425"/>
              <a:ext cx="234625" cy="234650"/>
            </a:xfrm>
            <a:custGeom>
              <a:rect b="b" l="l" r="r" t="t"/>
              <a:pathLst>
                <a:path extrusionOk="0" h="9386" w="9385">
                  <a:moveTo>
                    <a:pt x="8497" y="1"/>
                  </a:moveTo>
                  <a:lnTo>
                    <a:pt x="1" y="8497"/>
                  </a:lnTo>
                  <a:lnTo>
                    <a:pt x="888" y="9385"/>
                  </a:lnTo>
                  <a:lnTo>
                    <a:pt x="9385" y="889"/>
                  </a:lnTo>
                  <a:lnTo>
                    <a:pt x="8497"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0" name="Google Shape;2520;p90"/>
            <p:cNvSpPr/>
            <p:nvPr/>
          </p:nvSpPr>
          <p:spPr>
            <a:xfrm>
              <a:off x="3250550" y="-1230850"/>
              <a:ext cx="234625" cy="234625"/>
            </a:xfrm>
            <a:custGeom>
              <a:rect b="b" l="l" r="r" t="t"/>
              <a:pathLst>
                <a:path extrusionOk="0" h="9385" w="9385">
                  <a:moveTo>
                    <a:pt x="8497" y="0"/>
                  </a:moveTo>
                  <a:lnTo>
                    <a:pt x="1" y="8496"/>
                  </a:lnTo>
                  <a:lnTo>
                    <a:pt x="888" y="9385"/>
                  </a:lnTo>
                  <a:lnTo>
                    <a:pt x="9385" y="888"/>
                  </a:lnTo>
                  <a:lnTo>
                    <a:pt x="8497"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1" name="Google Shape;2521;p90"/>
            <p:cNvSpPr/>
            <p:nvPr/>
          </p:nvSpPr>
          <p:spPr>
            <a:xfrm>
              <a:off x="3250525" y="-1125400"/>
              <a:ext cx="234625" cy="234675"/>
            </a:xfrm>
            <a:custGeom>
              <a:rect b="b" l="l" r="r" t="t"/>
              <a:pathLst>
                <a:path extrusionOk="0" h="9387" w="9385">
                  <a:moveTo>
                    <a:pt x="8497" y="0"/>
                  </a:moveTo>
                  <a:lnTo>
                    <a:pt x="0" y="8497"/>
                  </a:lnTo>
                  <a:lnTo>
                    <a:pt x="888" y="9386"/>
                  </a:lnTo>
                  <a:lnTo>
                    <a:pt x="9385" y="890"/>
                  </a:lnTo>
                  <a:lnTo>
                    <a:pt x="8497"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2" name="Google Shape;2522;p90"/>
            <p:cNvSpPr/>
            <p:nvPr/>
          </p:nvSpPr>
          <p:spPr>
            <a:xfrm>
              <a:off x="3250550" y="-1019775"/>
              <a:ext cx="234625" cy="234650"/>
            </a:xfrm>
            <a:custGeom>
              <a:rect b="b" l="l" r="r" t="t"/>
              <a:pathLst>
                <a:path extrusionOk="0" h="9386" w="9385">
                  <a:moveTo>
                    <a:pt x="8497" y="1"/>
                  </a:moveTo>
                  <a:lnTo>
                    <a:pt x="1" y="8496"/>
                  </a:lnTo>
                  <a:lnTo>
                    <a:pt x="888" y="9385"/>
                  </a:lnTo>
                  <a:lnTo>
                    <a:pt x="9385" y="889"/>
                  </a:lnTo>
                  <a:lnTo>
                    <a:pt x="8497"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3" name="Google Shape;2523;p90"/>
            <p:cNvSpPr/>
            <p:nvPr/>
          </p:nvSpPr>
          <p:spPr>
            <a:xfrm>
              <a:off x="3250525" y="-914300"/>
              <a:ext cx="234625" cy="234675"/>
            </a:xfrm>
            <a:custGeom>
              <a:rect b="b" l="l" r="r" t="t"/>
              <a:pathLst>
                <a:path extrusionOk="0" h="9387" w="9385">
                  <a:moveTo>
                    <a:pt x="8497" y="0"/>
                  </a:moveTo>
                  <a:lnTo>
                    <a:pt x="0" y="8497"/>
                  </a:lnTo>
                  <a:lnTo>
                    <a:pt x="888" y="9386"/>
                  </a:lnTo>
                  <a:lnTo>
                    <a:pt x="9385" y="889"/>
                  </a:lnTo>
                  <a:lnTo>
                    <a:pt x="8497"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4" name="Google Shape;2524;p90"/>
            <p:cNvSpPr/>
            <p:nvPr/>
          </p:nvSpPr>
          <p:spPr>
            <a:xfrm>
              <a:off x="3250550" y="-808675"/>
              <a:ext cx="234625" cy="234650"/>
            </a:xfrm>
            <a:custGeom>
              <a:rect b="b" l="l" r="r" t="t"/>
              <a:pathLst>
                <a:path extrusionOk="0" h="9386" w="9385">
                  <a:moveTo>
                    <a:pt x="8497" y="1"/>
                  </a:moveTo>
                  <a:lnTo>
                    <a:pt x="1" y="8497"/>
                  </a:lnTo>
                  <a:lnTo>
                    <a:pt x="888" y="9385"/>
                  </a:lnTo>
                  <a:lnTo>
                    <a:pt x="9385" y="888"/>
                  </a:lnTo>
                  <a:lnTo>
                    <a:pt x="8497"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5" name="Google Shape;2525;p90"/>
            <p:cNvSpPr/>
            <p:nvPr/>
          </p:nvSpPr>
          <p:spPr>
            <a:xfrm>
              <a:off x="3250525" y="-703225"/>
              <a:ext cx="234625" cy="234675"/>
            </a:xfrm>
            <a:custGeom>
              <a:rect b="b" l="l" r="r" t="t"/>
              <a:pathLst>
                <a:path extrusionOk="0" h="9387" w="9385">
                  <a:moveTo>
                    <a:pt x="8497" y="1"/>
                  </a:moveTo>
                  <a:lnTo>
                    <a:pt x="0" y="8497"/>
                  </a:lnTo>
                  <a:lnTo>
                    <a:pt x="889" y="9387"/>
                  </a:lnTo>
                  <a:lnTo>
                    <a:pt x="9385" y="890"/>
                  </a:lnTo>
                  <a:lnTo>
                    <a:pt x="8497"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6" name="Google Shape;2526;p90"/>
            <p:cNvSpPr/>
            <p:nvPr/>
          </p:nvSpPr>
          <p:spPr>
            <a:xfrm>
              <a:off x="3250550" y="-597575"/>
              <a:ext cx="234625" cy="234625"/>
            </a:xfrm>
            <a:custGeom>
              <a:rect b="b" l="l" r="r" t="t"/>
              <a:pathLst>
                <a:path extrusionOk="0" h="9385" w="9385">
                  <a:moveTo>
                    <a:pt x="8497" y="0"/>
                  </a:moveTo>
                  <a:lnTo>
                    <a:pt x="1" y="8497"/>
                  </a:lnTo>
                  <a:lnTo>
                    <a:pt x="888" y="9385"/>
                  </a:lnTo>
                  <a:lnTo>
                    <a:pt x="9385" y="888"/>
                  </a:lnTo>
                  <a:lnTo>
                    <a:pt x="8497"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7" name="Google Shape;2527;p90"/>
            <p:cNvSpPr/>
            <p:nvPr/>
          </p:nvSpPr>
          <p:spPr>
            <a:xfrm>
              <a:off x="3250550" y="-492050"/>
              <a:ext cx="234625" cy="234675"/>
            </a:xfrm>
            <a:custGeom>
              <a:rect b="b" l="l" r="r" t="t"/>
              <a:pathLst>
                <a:path extrusionOk="0" h="9387" w="9385">
                  <a:moveTo>
                    <a:pt x="8497" y="0"/>
                  </a:moveTo>
                  <a:lnTo>
                    <a:pt x="1" y="8497"/>
                  </a:lnTo>
                  <a:lnTo>
                    <a:pt x="888" y="9386"/>
                  </a:lnTo>
                  <a:lnTo>
                    <a:pt x="9385" y="890"/>
                  </a:lnTo>
                  <a:lnTo>
                    <a:pt x="8497"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8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s + Credits">
  <p:cSld name="TITLE_2">
    <p:spTree>
      <p:nvGrpSpPr>
        <p:cNvPr id="2528" name="Shape 2528"/>
        <p:cNvGrpSpPr/>
        <p:nvPr/>
      </p:nvGrpSpPr>
      <p:grpSpPr>
        <a:xfrm>
          <a:off x="0" y="0"/>
          <a:ext cx="0" cy="0"/>
          <a:chOff x="0" y="0"/>
          <a:chExt cx="0" cy="0"/>
        </a:xfrm>
      </p:grpSpPr>
      <p:sp>
        <p:nvSpPr>
          <p:cNvPr id="2529" name="Google Shape;2529;p91"/>
          <p:cNvSpPr/>
          <p:nvPr/>
        </p:nvSpPr>
        <p:spPr>
          <a:xfrm>
            <a:off x="193293" y="1003450"/>
            <a:ext cx="8757415" cy="3948371"/>
          </a:xfrm>
          <a:custGeom>
            <a:rect b="b" l="l" r="r" t="t"/>
            <a:pathLst>
              <a:path extrusionOk="0" h="38252" w="66334">
                <a:moveTo>
                  <a:pt x="0" y="1"/>
                </a:moveTo>
                <a:lnTo>
                  <a:pt x="0" y="38251"/>
                </a:lnTo>
                <a:lnTo>
                  <a:pt x="66334" y="38251"/>
                </a:lnTo>
                <a:lnTo>
                  <a:pt x="66334" y="1"/>
                </a:ln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2"/>
              </a:solidFill>
            </a:endParaRPr>
          </a:p>
        </p:txBody>
      </p:sp>
      <p:sp>
        <p:nvSpPr>
          <p:cNvPr id="2530" name="Google Shape;2530;p91"/>
          <p:cNvSpPr txBox="1"/>
          <p:nvPr>
            <p:ph type="ctrTitle"/>
          </p:nvPr>
        </p:nvSpPr>
        <p:spPr>
          <a:xfrm>
            <a:off x="869600" y="1270498"/>
            <a:ext cx="4248900" cy="12234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lt2"/>
              </a:buClr>
              <a:buSzPts val="3600"/>
              <a:buNone/>
              <a:defRPr sz="3600">
                <a:solidFill>
                  <a:schemeClr val="lt2"/>
                </a:solidFill>
              </a:defRPr>
            </a:lvl1pPr>
            <a:lvl2pPr lvl="1" rtl="0" algn="ctr">
              <a:spcBef>
                <a:spcPts val="0"/>
              </a:spcBef>
              <a:spcAft>
                <a:spcPts val="0"/>
              </a:spcAft>
              <a:buClr>
                <a:schemeClr val="lt2"/>
              </a:buClr>
              <a:buSzPts val="3600"/>
              <a:buNone/>
              <a:defRPr sz="3600">
                <a:solidFill>
                  <a:schemeClr val="lt2"/>
                </a:solidFill>
              </a:defRPr>
            </a:lvl2pPr>
            <a:lvl3pPr lvl="2" rtl="0" algn="ctr">
              <a:spcBef>
                <a:spcPts val="0"/>
              </a:spcBef>
              <a:spcAft>
                <a:spcPts val="0"/>
              </a:spcAft>
              <a:buClr>
                <a:schemeClr val="lt2"/>
              </a:buClr>
              <a:buSzPts val="3600"/>
              <a:buNone/>
              <a:defRPr sz="3600">
                <a:solidFill>
                  <a:schemeClr val="lt2"/>
                </a:solidFill>
              </a:defRPr>
            </a:lvl3pPr>
            <a:lvl4pPr lvl="3" rtl="0" algn="ctr">
              <a:spcBef>
                <a:spcPts val="0"/>
              </a:spcBef>
              <a:spcAft>
                <a:spcPts val="0"/>
              </a:spcAft>
              <a:buClr>
                <a:schemeClr val="lt2"/>
              </a:buClr>
              <a:buSzPts val="3600"/>
              <a:buNone/>
              <a:defRPr sz="3600">
                <a:solidFill>
                  <a:schemeClr val="lt2"/>
                </a:solidFill>
              </a:defRPr>
            </a:lvl4pPr>
            <a:lvl5pPr lvl="4" rtl="0" algn="ctr">
              <a:spcBef>
                <a:spcPts val="0"/>
              </a:spcBef>
              <a:spcAft>
                <a:spcPts val="0"/>
              </a:spcAft>
              <a:buClr>
                <a:schemeClr val="lt2"/>
              </a:buClr>
              <a:buSzPts val="3600"/>
              <a:buNone/>
              <a:defRPr sz="3600">
                <a:solidFill>
                  <a:schemeClr val="lt2"/>
                </a:solidFill>
              </a:defRPr>
            </a:lvl5pPr>
            <a:lvl6pPr lvl="5" rtl="0" algn="ctr">
              <a:spcBef>
                <a:spcPts val="0"/>
              </a:spcBef>
              <a:spcAft>
                <a:spcPts val="0"/>
              </a:spcAft>
              <a:buClr>
                <a:schemeClr val="lt2"/>
              </a:buClr>
              <a:buSzPts val="3600"/>
              <a:buNone/>
              <a:defRPr sz="3600">
                <a:solidFill>
                  <a:schemeClr val="lt2"/>
                </a:solidFill>
              </a:defRPr>
            </a:lvl6pPr>
            <a:lvl7pPr lvl="6" rtl="0" algn="ctr">
              <a:spcBef>
                <a:spcPts val="0"/>
              </a:spcBef>
              <a:spcAft>
                <a:spcPts val="0"/>
              </a:spcAft>
              <a:buClr>
                <a:schemeClr val="lt2"/>
              </a:buClr>
              <a:buSzPts val="3600"/>
              <a:buNone/>
              <a:defRPr sz="3600">
                <a:solidFill>
                  <a:schemeClr val="lt2"/>
                </a:solidFill>
              </a:defRPr>
            </a:lvl7pPr>
            <a:lvl8pPr lvl="7" rtl="0" algn="ctr">
              <a:spcBef>
                <a:spcPts val="0"/>
              </a:spcBef>
              <a:spcAft>
                <a:spcPts val="0"/>
              </a:spcAft>
              <a:buClr>
                <a:schemeClr val="lt2"/>
              </a:buClr>
              <a:buSzPts val="3600"/>
              <a:buNone/>
              <a:defRPr sz="3600">
                <a:solidFill>
                  <a:schemeClr val="lt2"/>
                </a:solidFill>
              </a:defRPr>
            </a:lvl8pPr>
            <a:lvl9pPr lvl="8" rtl="0" algn="ctr">
              <a:spcBef>
                <a:spcPts val="0"/>
              </a:spcBef>
              <a:spcAft>
                <a:spcPts val="0"/>
              </a:spcAft>
              <a:buClr>
                <a:schemeClr val="lt2"/>
              </a:buClr>
              <a:buSzPts val="3600"/>
              <a:buNone/>
              <a:defRPr sz="3600">
                <a:solidFill>
                  <a:schemeClr val="lt2"/>
                </a:solidFill>
              </a:defRPr>
            </a:lvl9pPr>
          </a:lstStyle>
          <a:p/>
        </p:txBody>
      </p:sp>
      <p:sp>
        <p:nvSpPr>
          <p:cNvPr id="2531" name="Google Shape;2531;p91"/>
          <p:cNvSpPr txBox="1"/>
          <p:nvPr>
            <p:ph idx="1" type="subTitle"/>
          </p:nvPr>
        </p:nvSpPr>
        <p:spPr>
          <a:xfrm>
            <a:off x="869600" y="2035953"/>
            <a:ext cx="3257700" cy="11565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lt2"/>
              </a:buClr>
              <a:buSzPts val="1400"/>
              <a:buNone/>
              <a:defRPr sz="1400">
                <a:solidFill>
                  <a:schemeClr val="lt2"/>
                </a:solidFill>
              </a:defRPr>
            </a:lvl1pPr>
            <a:lvl2pPr lvl="1" rtl="0">
              <a:lnSpc>
                <a:spcPct val="100000"/>
              </a:lnSpc>
              <a:spcBef>
                <a:spcPts val="0"/>
              </a:spcBef>
              <a:spcAft>
                <a:spcPts val="0"/>
              </a:spcAft>
              <a:buClr>
                <a:schemeClr val="lt2"/>
              </a:buClr>
              <a:buSzPts val="1400"/>
              <a:buNone/>
              <a:defRPr>
                <a:solidFill>
                  <a:schemeClr val="lt2"/>
                </a:solidFill>
              </a:defRPr>
            </a:lvl2pPr>
            <a:lvl3pPr lvl="2" rtl="0">
              <a:lnSpc>
                <a:spcPct val="100000"/>
              </a:lnSpc>
              <a:spcBef>
                <a:spcPts val="0"/>
              </a:spcBef>
              <a:spcAft>
                <a:spcPts val="0"/>
              </a:spcAft>
              <a:buClr>
                <a:schemeClr val="lt2"/>
              </a:buClr>
              <a:buSzPts val="1400"/>
              <a:buNone/>
              <a:defRPr>
                <a:solidFill>
                  <a:schemeClr val="lt2"/>
                </a:solidFill>
              </a:defRPr>
            </a:lvl3pPr>
            <a:lvl4pPr lvl="3" rtl="0">
              <a:lnSpc>
                <a:spcPct val="100000"/>
              </a:lnSpc>
              <a:spcBef>
                <a:spcPts val="0"/>
              </a:spcBef>
              <a:spcAft>
                <a:spcPts val="0"/>
              </a:spcAft>
              <a:buClr>
                <a:schemeClr val="lt2"/>
              </a:buClr>
              <a:buSzPts val="1400"/>
              <a:buNone/>
              <a:defRPr>
                <a:solidFill>
                  <a:schemeClr val="lt2"/>
                </a:solidFill>
              </a:defRPr>
            </a:lvl4pPr>
            <a:lvl5pPr lvl="4" rtl="0">
              <a:lnSpc>
                <a:spcPct val="100000"/>
              </a:lnSpc>
              <a:spcBef>
                <a:spcPts val="0"/>
              </a:spcBef>
              <a:spcAft>
                <a:spcPts val="0"/>
              </a:spcAft>
              <a:buClr>
                <a:schemeClr val="lt2"/>
              </a:buClr>
              <a:buSzPts val="1400"/>
              <a:buNone/>
              <a:defRPr>
                <a:solidFill>
                  <a:schemeClr val="lt2"/>
                </a:solidFill>
              </a:defRPr>
            </a:lvl5pPr>
            <a:lvl6pPr lvl="5" rtl="0">
              <a:lnSpc>
                <a:spcPct val="100000"/>
              </a:lnSpc>
              <a:spcBef>
                <a:spcPts val="0"/>
              </a:spcBef>
              <a:spcAft>
                <a:spcPts val="0"/>
              </a:spcAft>
              <a:buClr>
                <a:schemeClr val="lt2"/>
              </a:buClr>
              <a:buSzPts val="1400"/>
              <a:buNone/>
              <a:defRPr>
                <a:solidFill>
                  <a:schemeClr val="lt2"/>
                </a:solidFill>
              </a:defRPr>
            </a:lvl6pPr>
            <a:lvl7pPr lvl="6" rtl="0">
              <a:lnSpc>
                <a:spcPct val="100000"/>
              </a:lnSpc>
              <a:spcBef>
                <a:spcPts val="0"/>
              </a:spcBef>
              <a:spcAft>
                <a:spcPts val="0"/>
              </a:spcAft>
              <a:buClr>
                <a:schemeClr val="lt2"/>
              </a:buClr>
              <a:buSzPts val="1400"/>
              <a:buNone/>
              <a:defRPr>
                <a:solidFill>
                  <a:schemeClr val="lt2"/>
                </a:solidFill>
              </a:defRPr>
            </a:lvl7pPr>
            <a:lvl8pPr lvl="7" rtl="0">
              <a:lnSpc>
                <a:spcPct val="100000"/>
              </a:lnSpc>
              <a:spcBef>
                <a:spcPts val="0"/>
              </a:spcBef>
              <a:spcAft>
                <a:spcPts val="0"/>
              </a:spcAft>
              <a:buClr>
                <a:schemeClr val="lt2"/>
              </a:buClr>
              <a:buSzPts val="1400"/>
              <a:buNone/>
              <a:defRPr>
                <a:solidFill>
                  <a:schemeClr val="lt2"/>
                </a:solidFill>
              </a:defRPr>
            </a:lvl8pPr>
            <a:lvl9pPr lvl="8" rtl="0">
              <a:lnSpc>
                <a:spcPct val="100000"/>
              </a:lnSpc>
              <a:spcBef>
                <a:spcPts val="0"/>
              </a:spcBef>
              <a:spcAft>
                <a:spcPts val="0"/>
              </a:spcAft>
              <a:buClr>
                <a:schemeClr val="lt2"/>
              </a:buClr>
              <a:buSzPts val="1400"/>
              <a:buNone/>
              <a:defRPr>
                <a:solidFill>
                  <a:schemeClr val="lt2"/>
                </a:solidFill>
              </a:defRPr>
            </a:lvl9pPr>
          </a:lstStyle>
          <a:p/>
        </p:txBody>
      </p:sp>
      <p:sp>
        <p:nvSpPr>
          <p:cNvPr id="2532" name="Google Shape;2532;p91"/>
          <p:cNvSpPr/>
          <p:nvPr/>
        </p:nvSpPr>
        <p:spPr>
          <a:xfrm>
            <a:off x="6546386" y="344450"/>
            <a:ext cx="718006" cy="2513022"/>
          </a:xfrm>
          <a:custGeom>
            <a:rect b="b" l="l" r="r" t="t"/>
            <a:pathLst>
              <a:path extrusionOk="0" h="66654" w="19044">
                <a:moveTo>
                  <a:pt x="9522" y="1"/>
                </a:moveTo>
                <a:cubicBezTo>
                  <a:pt x="4263" y="1"/>
                  <a:pt x="1" y="4265"/>
                  <a:pt x="1" y="9522"/>
                </a:cubicBezTo>
                <a:lnTo>
                  <a:pt x="1" y="66654"/>
                </a:lnTo>
                <a:lnTo>
                  <a:pt x="19044" y="66654"/>
                </a:lnTo>
                <a:lnTo>
                  <a:pt x="19044" y="9522"/>
                </a:lnTo>
                <a:cubicBezTo>
                  <a:pt x="19044" y="4263"/>
                  <a:pt x="14781" y="1"/>
                  <a:pt x="9522" y="1"/>
                </a:cubicBezTo>
                <a:close/>
              </a:path>
            </a:pathLst>
          </a:custGeom>
          <a:solidFill>
            <a:srgbClr val="E9B72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3" name="Google Shape;2533;p91"/>
          <p:cNvSpPr/>
          <p:nvPr/>
        </p:nvSpPr>
        <p:spPr>
          <a:xfrm>
            <a:off x="6228825" y="580273"/>
            <a:ext cx="718006" cy="2513022"/>
          </a:xfrm>
          <a:custGeom>
            <a:rect b="b" l="l" r="r" t="t"/>
            <a:pathLst>
              <a:path extrusionOk="0" h="66654" w="19044">
                <a:moveTo>
                  <a:pt x="9522" y="0"/>
                </a:moveTo>
                <a:cubicBezTo>
                  <a:pt x="4263" y="0"/>
                  <a:pt x="1" y="4263"/>
                  <a:pt x="1" y="9522"/>
                </a:cubicBezTo>
                <a:lnTo>
                  <a:pt x="1" y="66653"/>
                </a:lnTo>
                <a:lnTo>
                  <a:pt x="19043" y="66653"/>
                </a:lnTo>
                <a:lnTo>
                  <a:pt x="19043" y="9522"/>
                </a:lnTo>
                <a:cubicBezTo>
                  <a:pt x="19043" y="4263"/>
                  <a:pt x="14781" y="0"/>
                  <a:pt x="9522"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4" name="Google Shape;2534;p91"/>
          <p:cNvSpPr/>
          <p:nvPr/>
        </p:nvSpPr>
        <p:spPr>
          <a:xfrm>
            <a:off x="4000355" y="0"/>
            <a:ext cx="5143618" cy="5143473"/>
          </a:xfrm>
          <a:custGeom>
            <a:rect b="b" l="l" r="r" t="t"/>
            <a:pathLst>
              <a:path extrusionOk="0" h="71094" w="71096">
                <a:moveTo>
                  <a:pt x="71096" y="0"/>
                </a:moveTo>
                <a:lnTo>
                  <a:pt x="1" y="71093"/>
                </a:lnTo>
                <a:lnTo>
                  <a:pt x="71096" y="71093"/>
                </a:lnTo>
                <a:lnTo>
                  <a:pt x="71096" y="0"/>
                </a:lnTo>
                <a:close/>
              </a:path>
            </a:pathLst>
          </a:custGeom>
          <a:solidFill>
            <a:srgbClr val="5EA5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535" name="Google Shape;2535;p91"/>
          <p:cNvGrpSpPr/>
          <p:nvPr/>
        </p:nvGrpSpPr>
        <p:grpSpPr>
          <a:xfrm>
            <a:off x="173150" y="501049"/>
            <a:ext cx="1507361" cy="356999"/>
            <a:chOff x="173150" y="501049"/>
            <a:chExt cx="1507361" cy="356999"/>
          </a:xfrm>
        </p:grpSpPr>
        <p:sp>
          <p:nvSpPr>
            <p:cNvPr id="2536" name="Google Shape;2536;p91"/>
            <p:cNvSpPr/>
            <p:nvPr/>
          </p:nvSpPr>
          <p:spPr>
            <a:xfrm>
              <a:off x="173150" y="726138"/>
              <a:ext cx="137186" cy="131910"/>
            </a:xfrm>
            <a:custGeom>
              <a:rect b="b" l="l" r="r" t="t"/>
              <a:pathLst>
                <a:path extrusionOk="0" h="3075" w="3198">
                  <a:moveTo>
                    <a:pt x="1660" y="1"/>
                  </a:moveTo>
                  <a:cubicBezTo>
                    <a:pt x="1037" y="1"/>
                    <a:pt x="476" y="375"/>
                    <a:pt x="239" y="950"/>
                  </a:cubicBezTo>
                  <a:cubicBezTo>
                    <a:pt x="1" y="1524"/>
                    <a:pt x="132" y="2185"/>
                    <a:pt x="572" y="2624"/>
                  </a:cubicBezTo>
                  <a:cubicBezTo>
                    <a:pt x="867" y="2919"/>
                    <a:pt x="1260" y="3075"/>
                    <a:pt x="1660" y="3075"/>
                  </a:cubicBezTo>
                  <a:cubicBezTo>
                    <a:pt x="1858" y="3075"/>
                    <a:pt x="2057" y="3037"/>
                    <a:pt x="2247" y="2958"/>
                  </a:cubicBezTo>
                  <a:cubicBezTo>
                    <a:pt x="2822" y="2720"/>
                    <a:pt x="3197" y="2159"/>
                    <a:pt x="3197" y="1538"/>
                  </a:cubicBezTo>
                  <a:cubicBezTo>
                    <a:pt x="3197" y="688"/>
                    <a:pt x="2508" y="1"/>
                    <a:pt x="1660" y="1"/>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7" name="Google Shape;2537;p91"/>
            <p:cNvSpPr/>
            <p:nvPr/>
          </p:nvSpPr>
          <p:spPr>
            <a:xfrm>
              <a:off x="479874" y="726138"/>
              <a:ext cx="137143" cy="131910"/>
            </a:xfrm>
            <a:custGeom>
              <a:rect b="b" l="l" r="r" t="t"/>
              <a:pathLst>
                <a:path extrusionOk="0" h="3075" w="3197">
                  <a:moveTo>
                    <a:pt x="1658" y="1"/>
                  </a:moveTo>
                  <a:cubicBezTo>
                    <a:pt x="1037" y="1"/>
                    <a:pt x="476" y="375"/>
                    <a:pt x="237" y="950"/>
                  </a:cubicBezTo>
                  <a:cubicBezTo>
                    <a:pt x="0" y="1524"/>
                    <a:pt x="131" y="2185"/>
                    <a:pt x="571" y="2624"/>
                  </a:cubicBezTo>
                  <a:cubicBezTo>
                    <a:pt x="866" y="2919"/>
                    <a:pt x="1260" y="3075"/>
                    <a:pt x="1660" y="3075"/>
                  </a:cubicBezTo>
                  <a:cubicBezTo>
                    <a:pt x="1858" y="3075"/>
                    <a:pt x="2057" y="3037"/>
                    <a:pt x="2247" y="2958"/>
                  </a:cubicBezTo>
                  <a:cubicBezTo>
                    <a:pt x="2821" y="2720"/>
                    <a:pt x="3197" y="2159"/>
                    <a:pt x="3197" y="1538"/>
                  </a:cubicBezTo>
                  <a:cubicBezTo>
                    <a:pt x="3195" y="688"/>
                    <a:pt x="2508" y="1"/>
                    <a:pt x="1658" y="1"/>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8" name="Google Shape;2538;p91"/>
            <p:cNvSpPr/>
            <p:nvPr/>
          </p:nvSpPr>
          <p:spPr>
            <a:xfrm>
              <a:off x="786554" y="726138"/>
              <a:ext cx="137100" cy="131910"/>
            </a:xfrm>
            <a:custGeom>
              <a:rect b="b" l="l" r="r" t="t"/>
              <a:pathLst>
                <a:path extrusionOk="0" h="3075" w="3196">
                  <a:moveTo>
                    <a:pt x="1659" y="1"/>
                  </a:moveTo>
                  <a:cubicBezTo>
                    <a:pt x="1037" y="1"/>
                    <a:pt x="476" y="375"/>
                    <a:pt x="238" y="950"/>
                  </a:cubicBezTo>
                  <a:cubicBezTo>
                    <a:pt x="1" y="1524"/>
                    <a:pt x="132" y="2185"/>
                    <a:pt x="572" y="2624"/>
                  </a:cubicBezTo>
                  <a:cubicBezTo>
                    <a:pt x="866" y="2919"/>
                    <a:pt x="1259" y="3075"/>
                    <a:pt x="1659" y="3075"/>
                  </a:cubicBezTo>
                  <a:cubicBezTo>
                    <a:pt x="1857" y="3075"/>
                    <a:pt x="2057" y="3037"/>
                    <a:pt x="2247" y="2958"/>
                  </a:cubicBezTo>
                  <a:cubicBezTo>
                    <a:pt x="2822" y="2720"/>
                    <a:pt x="3196" y="2159"/>
                    <a:pt x="3196" y="1538"/>
                  </a:cubicBezTo>
                  <a:cubicBezTo>
                    <a:pt x="3196" y="688"/>
                    <a:pt x="2508" y="1"/>
                    <a:pt x="1659" y="1"/>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9" name="Google Shape;2539;p91"/>
            <p:cNvSpPr/>
            <p:nvPr/>
          </p:nvSpPr>
          <p:spPr>
            <a:xfrm>
              <a:off x="1093192" y="726138"/>
              <a:ext cx="137186" cy="131910"/>
            </a:xfrm>
            <a:custGeom>
              <a:rect b="b" l="l" r="r" t="t"/>
              <a:pathLst>
                <a:path extrusionOk="0" h="3075" w="3198">
                  <a:moveTo>
                    <a:pt x="1660" y="1"/>
                  </a:moveTo>
                  <a:cubicBezTo>
                    <a:pt x="1037" y="1"/>
                    <a:pt x="478" y="375"/>
                    <a:pt x="239" y="950"/>
                  </a:cubicBezTo>
                  <a:cubicBezTo>
                    <a:pt x="1" y="1524"/>
                    <a:pt x="133" y="2185"/>
                    <a:pt x="572" y="2624"/>
                  </a:cubicBezTo>
                  <a:cubicBezTo>
                    <a:pt x="867" y="2919"/>
                    <a:pt x="1260" y="3075"/>
                    <a:pt x="1660" y="3075"/>
                  </a:cubicBezTo>
                  <a:cubicBezTo>
                    <a:pt x="1858" y="3075"/>
                    <a:pt x="2058" y="3037"/>
                    <a:pt x="2247" y="2958"/>
                  </a:cubicBezTo>
                  <a:cubicBezTo>
                    <a:pt x="2823" y="2720"/>
                    <a:pt x="3197" y="2159"/>
                    <a:pt x="3197" y="1538"/>
                  </a:cubicBezTo>
                  <a:cubicBezTo>
                    <a:pt x="3197" y="688"/>
                    <a:pt x="2508" y="1"/>
                    <a:pt x="1660" y="1"/>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0" name="Google Shape;2540;p91"/>
            <p:cNvSpPr/>
            <p:nvPr/>
          </p:nvSpPr>
          <p:spPr>
            <a:xfrm>
              <a:off x="1399916" y="726138"/>
              <a:ext cx="137143" cy="131910"/>
            </a:xfrm>
            <a:custGeom>
              <a:rect b="b" l="l" r="r" t="t"/>
              <a:pathLst>
                <a:path extrusionOk="0" h="3075" w="3197">
                  <a:moveTo>
                    <a:pt x="1660" y="1"/>
                  </a:moveTo>
                  <a:cubicBezTo>
                    <a:pt x="1037" y="1"/>
                    <a:pt x="476" y="375"/>
                    <a:pt x="239" y="950"/>
                  </a:cubicBezTo>
                  <a:cubicBezTo>
                    <a:pt x="0" y="1524"/>
                    <a:pt x="131" y="2185"/>
                    <a:pt x="572" y="2624"/>
                  </a:cubicBezTo>
                  <a:cubicBezTo>
                    <a:pt x="866" y="2919"/>
                    <a:pt x="1260" y="3075"/>
                    <a:pt x="1660" y="3075"/>
                  </a:cubicBezTo>
                  <a:cubicBezTo>
                    <a:pt x="1858" y="3075"/>
                    <a:pt x="2057" y="3037"/>
                    <a:pt x="2247" y="2958"/>
                  </a:cubicBezTo>
                  <a:cubicBezTo>
                    <a:pt x="2821" y="2720"/>
                    <a:pt x="3197" y="2159"/>
                    <a:pt x="3197" y="1538"/>
                  </a:cubicBezTo>
                  <a:cubicBezTo>
                    <a:pt x="3197" y="688"/>
                    <a:pt x="2508" y="1"/>
                    <a:pt x="1660" y="1"/>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1" name="Google Shape;2541;p91"/>
            <p:cNvSpPr/>
            <p:nvPr/>
          </p:nvSpPr>
          <p:spPr>
            <a:xfrm>
              <a:off x="316602" y="501049"/>
              <a:ext cx="137143" cy="131953"/>
            </a:xfrm>
            <a:custGeom>
              <a:rect b="b" l="l" r="r" t="t"/>
              <a:pathLst>
                <a:path extrusionOk="0" h="3076" w="3197">
                  <a:moveTo>
                    <a:pt x="1660" y="0"/>
                  </a:moveTo>
                  <a:cubicBezTo>
                    <a:pt x="1037" y="0"/>
                    <a:pt x="477" y="376"/>
                    <a:pt x="239" y="950"/>
                  </a:cubicBezTo>
                  <a:cubicBezTo>
                    <a:pt x="0" y="1524"/>
                    <a:pt x="133" y="2185"/>
                    <a:pt x="572" y="2625"/>
                  </a:cubicBezTo>
                  <a:cubicBezTo>
                    <a:pt x="866" y="2920"/>
                    <a:pt x="1259" y="3076"/>
                    <a:pt x="1658" y="3076"/>
                  </a:cubicBezTo>
                  <a:cubicBezTo>
                    <a:pt x="1857" y="3076"/>
                    <a:pt x="2057" y="3037"/>
                    <a:pt x="2247" y="2958"/>
                  </a:cubicBezTo>
                  <a:cubicBezTo>
                    <a:pt x="2823" y="2721"/>
                    <a:pt x="3197" y="2160"/>
                    <a:pt x="3197" y="1539"/>
                  </a:cubicBezTo>
                  <a:cubicBezTo>
                    <a:pt x="3197" y="689"/>
                    <a:pt x="2508" y="0"/>
                    <a:pt x="1660"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2" name="Google Shape;2542;p91"/>
            <p:cNvSpPr/>
            <p:nvPr/>
          </p:nvSpPr>
          <p:spPr>
            <a:xfrm>
              <a:off x="623283" y="501049"/>
              <a:ext cx="137186" cy="131953"/>
            </a:xfrm>
            <a:custGeom>
              <a:rect b="b" l="l" r="r" t="t"/>
              <a:pathLst>
                <a:path extrusionOk="0" h="3076" w="3198">
                  <a:moveTo>
                    <a:pt x="1660" y="0"/>
                  </a:moveTo>
                  <a:cubicBezTo>
                    <a:pt x="1037" y="0"/>
                    <a:pt x="476" y="376"/>
                    <a:pt x="239" y="950"/>
                  </a:cubicBezTo>
                  <a:cubicBezTo>
                    <a:pt x="1" y="1524"/>
                    <a:pt x="132" y="2185"/>
                    <a:pt x="572" y="2625"/>
                  </a:cubicBezTo>
                  <a:cubicBezTo>
                    <a:pt x="866" y="2920"/>
                    <a:pt x="1259" y="3076"/>
                    <a:pt x="1659" y="3076"/>
                  </a:cubicBezTo>
                  <a:cubicBezTo>
                    <a:pt x="1857" y="3076"/>
                    <a:pt x="2057" y="3037"/>
                    <a:pt x="2248" y="2958"/>
                  </a:cubicBezTo>
                  <a:cubicBezTo>
                    <a:pt x="2822" y="2721"/>
                    <a:pt x="3197" y="2160"/>
                    <a:pt x="3197" y="1539"/>
                  </a:cubicBezTo>
                  <a:cubicBezTo>
                    <a:pt x="3197" y="689"/>
                    <a:pt x="2508" y="0"/>
                    <a:pt x="1660"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3" name="Google Shape;2543;p91"/>
            <p:cNvSpPr/>
            <p:nvPr/>
          </p:nvSpPr>
          <p:spPr>
            <a:xfrm>
              <a:off x="930007" y="501049"/>
              <a:ext cx="137143" cy="131953"/>
            </a:xfrm>
            <a:custGeom>
              <a:rect b="b" l="l" r="r" t="t"/>
              <a:pathLst>
                <a:path extrusionOk="0" h="3076" w="3197">
                  <a:moveTo>
                    <a:pt x="1658" y="0"/>
                  </a:moveTo>
                  <a:cubicBezTo>
                    <a:pt x="1037" y="0"/>
                    <a:pt x="476" y="376"/>
                    <a:pt x="237" y="950"/>
                  </a:cubicBezTo>
                  <a:cubicBezTo>
                    <a:pt x="0" y="1524"/>
                    <a:pt x="131" y="2185"/>
                    <a:pt x="572" y="2625"/>
                  </a:cubicBezTo>
                  <a:cubicBezTo>
                    <a:pt x="866" y="2920"/>
                    <a:pt x="1259" y="3076"/>
                    <a:pt x="1658" y="3076"/>
                  </a:cubicBezTo>
                  <a:cubicBezTo>
                    <a:pt x="1857" y="3076"/>
                    <a:pt x="2057" y="3037"/>
                    <a:pt x="2247" y="2958"/>
                  </a:cubicBezTo>
                  <a:cubicBezTo>
                    <a:pt x="2821" y="2721"/>
                    <a:pt x="3197" y="2160"/>
                    <a:pt x="3197" y="1539"/>
                  </a:cubicBezTo>
                  <a:cubicBezTo>
                    <a:pt x="3195" y="689"/>
                    <a:pt x="2508" y="0"/>
                    <a:pt x="1658"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4" name="Google Shape;2544;p91"/>
            <p:cNvSpPr/>
            <p:nvPr/>
          </p:nvSpPr>
          <p:spPr>
            <a:xfrm>
              <a:off x="1236687" y="501049"/>
              <a:ext cx="137100" cy="131953"/>
            </a:xfrm>
            <a:custGeom>
              <a:rect b="b" l="l" r="r" t="t"/>
              <a:pathLst>
                <a:path extrusionOk="0" h="3076" w="3196">
                  <a:moveTo>
                    <a:pt x="1659" y="0"/>
                  </a:moveTo>
                  <a:cubicBezTo>
                    <a:pt x="1037" y="0"/>
                    <a:pt x="476" y="376"/>
                    <a:pt x="238" y="950"/>
                  </a:cubicBezTo>
                  <a:cubicBezTo>
                    <a:pt x="1" y="1524"/>
                    <a:pt x="132" y="2185"/>
                    <a:pt x="572" y="2625"/>
                  </a:cubicBezTo>
                  <a:cubicBezTo>
                    <a:pt x="865" y="2920"/>
                    <a:pt x="1258" y="3076"/>
                    <a:pt x="1658" y="3076"/>
                  </a:cubicBezTo>
                  <a:cubicBezTo>
                    <a:pt x="1856" y="3076"/>
                    <a:pt x="2057" y="3037"/>
                    <a:pt x="2248" y="2958"/>
                  </a:cubicBezTo>
                  <a:cubicBezTo>
                    <a:pt x="2822" y="2721"/>
                    <a:pt x="3196" y="2160"/>
                    <a:pt x="3196" y="1539"/>
                  </a:cubicBezTo>
                  <a:cubicBezTo>
                    <a:pt x="3196" y="689"/>
                    <a:pt x="2508" y="0"/>
                    <a:pt x="1659"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5" name="Google Shape;2545;p91"/>
            <p:cNvSpPr/>
            <p:nvPr/>
          </p:nvSpPr>
          <p:spPr>
            <a:xfrm>
              <a:off x="1543325" y="501049"/>
              <a:ext cx="137186" cy="131953"/>
            </a:xfrm>
            <a:custGeom>
              <a:rect b="b" l="l" r="r" t="t"/>
              <a:pathLst>
                <a:path extrusionOk="0" h="3076" w="3198">
                  <a:moveTo>
                    <a:pt x="1660" y="0"/>
                  </a:moveTo>
                  <a:cubicBezTo>
                    <a:pt x="1037" y="0"/>
                    <a:pt x="478" y="376"/>
                    <a:pt x="239" y="950"/>
                  </a:cubicBezTo>
                  <a:cubicBezTo>
                    <a:pt x="1" y="1524"/>
                    <a:pt x="133" y="2185"/>
                    <a:pt x="572" y="2625"/>
                  </a:cubicBezTo>
                  <a:cubicBezTo>
                    <a:pt x="866" y="2920"/>
                    <a:pt x="1259" y="3076"/>
                    <a:pt x="1659" y="3076"/>
                  </a:cubicBezTo>
                  <a:cubicBezTo>
                    <a:pt x="1857" y="3076"/>
                    <a:pt x="2057" y="3037"/>
                    <a:pt x="2248" y="2958"/>
                  </a:cubicBezTo>
                  <a:cubicBezTo>
                    <a:pt x="2823" y="2721"/>
                    <a:pt x="3197" y="2160"/>
                    <a:pt x="3197" y="1539"/>
                  </a:cubicBezTo>
                  <a:cubicBezTo>
                    <a:pt x="3197" y="689"/>
                    <a:pt x="2508" y="0"/>
                    <a:pt x="1660"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546" name="Google Shape;2546;p91"/>
          <p:cNvSpPr txBox="1"/>
          <p:nvPr/>
        </p:nvSpPr>
        <p:spPr>
          <a:xfrm>
            <a:off x="883825" y="3472350"/>
            <a:ext cx="3876600" cy="6672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300"/>
              </a:spcBef>
              <a:spcAft>
                <a:spcPts val="0"/>
              </a:spcAft>
              <a:buNone/>
            </a:pPr>
            <a:r>
              <a:rPr lang="en" sz="1200">
                <a:solidFill>
                  <a:schemeClr val="lt2"/>
                </a:solidFill>
                <a:latin typeface="Montserrat Medium"/>
                <a:ea typeface="Montserrat Medium"/>
                <a:cs typeface="Montserrat Medium"/>
                <a:sym typeface="Montserrat Medium"/>
              </a:rPr>
              <a:t>CREDITS: This presentation template was created by </a:t>
            </a:r>
            <a:r>
              <a:rPr lang="en" sz="1200">
                <a:solidFill>
                  <a:schemeClr val="lt2"/>
                </a:solidFill>
                <a:uFill>
                  <a:noFill/>
                </a:uFill>
                <a:latin typeface="Montserrat Medium"/>
                <a:ea typeface="Montserrat Medium"/>
                <a:cs typeface="Montserrat Medium"/>
                <a:sym typeface="Montserrat Medium"/>
                <a:hlinkClick r:id="rId2">
                  <a:extLst>
                    <a:ext uri="{A12FA001-AC4F-418D-AE19-62706E023703}">
                      <ahyp:hlinkClr val="tx"/>
                    </a:ext>
                  </a:extLst>
                </a:hlinkClick>
              </a:rPr>
              <a:t>Slidesgo</a:t>
            </a:r>
            <a:r>
              <a:rPr lang="en" sz="1200">
                <a:solidFill>
                  <a:schemeClr val="lt2"/>
                </a:solidFill>
                <a:latin typeface="Montserrat Medium"/>
                <a:ea typeface="Montserrat Medium"/>
                <a:cs typeface="Montserrat Medium"/>
                <a:sym typeface="Montserrat Medium"/>
              </a:rPr>
              <a:t>, including icons by </a:t>
            </a:r>
            <a:r>
              <a:rPr lang="en" sz="1200">
                <a:solidFill>
                  <a:schemeClr val="lt2"/>
                </a:solidFill>
                <a:uFill>
                  <a:noFill/>
                </a:uFill>
                <a:latin typeface="Montserrat Medium"/>
                <a:ea typeface="Montserrat Medium"/>
                <a:cs typeface="Montserrat Medium"/>
                <a:sym typeface="Montserrat Medium"/>
                <a:hlinkClick r:id="rId3">
                  <a:extLst>
                    <a:ext uri="{A12FA001-AC4F-418D-AE19-62706E023703}">
                      <ahyp:hlinkClr val="tx"/>
                    </a:ext>
                  </a:extLst>
                </a:hlinkClick>
              </a:rPr>
              <a:t>Flaticon</a:t>
            </a:r>
            <a:r>
              <a:rPr lang="en" sz="1200">
                <a:solidFill>
                  <a:schemeClr val="lt2"/>
                </a:solidFill>
                <a:latin typeface="Montserrat Medium"/>
                <a:ea typeface="Montserrat Medium"/>
                <a:cs typeface="Montserrat Medium"/>
                <a:sym typeface="Montserrat Medium"/>
              </a:rPr>
              <a:t>, and infographics &amp; images by </a:t>
            </a:r>
            <a:r>
              <a:rPr lang="en" sz="1200">
                <a:solidFill>
                  <a:schemeClr val="lt2"/>
                </a:solidFill>
                <a:uFill>
                  <a:noFill/>
                </a:uFill>
                <a:latin typeface="Montserrat Medium"/>
                <a:ea typeface="Montserrat Medium"/>
                <a:cs typeface="Montserrat Medium"/>
                <a:sym typeface="Montserrat Medium"/>
                <a:hlinkClick r:id="rId4">
                  <a:extLst>
                    <a:ext uri="{A12FA001-AC4F-418D-AE19-62706E023703}">
                      <ahyp:hlinkClr val="tx"/>
                    </a:ext>
                  </a:extLst>
                </a:hlinkClick>
              </a:rPr>
              <a:t>Freepik</a:t>
            </a:r>
            <a:r>
              <a:rPr lang="en" sz="1200">
                <a:solidFill>
                  <a:schemeClr val="lt2"/>
                </a:solidFill>
                <a:latin typeface="Montserrat Medium"/>
                <a:ea typeface="Montserrat Medium"/>
                <a:cs typeface="Montserrat Medium"/>
                <a:sym typeface="Montserrat Medium"/>
              </a:rPr>
              <a:t>. </a:t>
            </a:r>
            <a:endParaRPr sz="1200">
              <a:solidFill>
                <a:schemeClr val="lt2"/>
              </a:solidFill>
              <a:latin typeface="Montserrat Medium"/>
              <a:ea typeface="Montserrat Medium"/>
              <a:cs typeface="Montserrat Medium"/>
              <a:sym typeface="Montserrat Medium"/>
            </a:endParaRPr>
          </a:p>
          <a:p>
            <a:pPr indent="0" lvl="0" marL="0" rtl="0" algn="l">
              <a:lnSpc>
                <a:spcPct val="115000"/>
              </a:lnSpc>
              <a:spcBef>
                <a:spcPts val="300"/>
              </a:spcBef>
              <a:spcAft>
                <a:spcPts val="0"/>
              </a:spcAft>
              <a:buNone/>
            </a:pPr>
            <a:r>
              <a:t/>
            </a:r>
            <a:endParaRPr sz="1200">
              <a:solidFill>
                <a:schemeClr val="lt2"/>
              </a:solidFill>
              <a:latin typeface="Montserrat Medium"/>
              <a:ea typeface="Montserrat Medium"/>
              <a:cs typeface="Montserrat Medium"/>
              <a:sym typeface="Montserrat Medium"/>
            </a:endParaRPr>
          </a:p>
          <a:p>
            <a:pPr indent="0" lvl="0" marL="0" rtl="0" algn="l">
              <a:spcBef>
                <a:spcPts val="0"/>
              </a:spcBef>
              <a:spcAft>
                <a:spcPts val="0"/>
              </a:spcAft>
              <a:buNone/>
            </a:pPr>
            <a:r>
              <a:t/>
            </a:r>
            <a:endParaRPr sz="1200">
              <a:solidFill>
                <a:schemeClr val="lt2"/>
              </a:solidFill>
              <a:latin typeface="Montserrat Medium"/>
              <a:ea typeface="Montserrat Medium"/>
              <a:cs typeface="Montserrat Medium"/>
              <a:sym typeface="Montserrat Medium"/>
            </a:endParaRPr>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p:cSld name="BLANK_1">
    <p:spTree>
      <p:nvGrpSpPr>
        <p:cNvPr id="2547" name="Shape 2547"/>
        <p:cNvGrpSpPr/>
        <p:nvPr/>
      </p:nvGrpSpPr>
      <p:grpSpPr>
        <a:xfrm>
          <a:off x="0" y="0"/>
          <a:ext cx="0" cy="0"/>
          <a:chOff x="0" y="0"/>
          <a:chExt cx="0" cy="0"/>
        </a:xfrm>
      </p:grpSpPr>
    </p:spTree>
  </p:cSld>
  <p:clrMapOvr>
    <a:masterClrMapping/>
  </p:clrMapOvr>
</p:sldLayout>
</file>

<file path=ppt/slideLayouts/slideLayout8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1">
  <p:cSld name="TITLE_1_1">
    <p:spTree>
      <p:nvGrpSpPr>
        <p:cNvPr id="2548" name="Shape 2548"/>
        <p:cNvGrpSpPr/>
        <p:nvPr/>
      </p:nvGrpSpPr>
      <p:grpSpPr>
        <a:xfrm>
          <a:off x="0" y="0"/>
          <a:ext cx="0" cy="0"/>
          <a:chOff x="0" y="0"/>
          <a:chExt cx="0" cy="0"/>
        </a:xfrm>
      </p:grpSpPr>
      <p:sp>
        <p:nvSpPr>
          <p:cNvPr id="2549" name="Google Shape;2549;p93"/>
          <p:cNvSpPr/>
          <p:nvPr/>
        </p:nvSpPr>
        <p:spPr>
          <a:xfrm>
            <a:off x="6323925" y="0"/>
            <a:ext cx="2820097" cy="5639834"/>
          </a:xfrm>
          <a:custGeom>
            <a:rect b="b" l="l" r="r" t="t"/>
            <a:pathLst>
              <a:path extrusionOk="0" h="46981" w="23492">
                <a:moveTo>
                  <a:pt x="23491" y="0"/>
                </a:moveTo>
                <a:cubicBezTo>
                  <a:pt x="10539" y="0"/>
                  <a:pt x="0" y="10536"/>
                  <a:pt x="0" y="23490"/>
                </a:cubicBezTo>
                <a:cubicBezTo>
                  <a:pt x="0" y="36443"/>
                  <a:pt x="10539" y="46980"/>
                  <a:pt x="23491" y="46980"/>
                </a:cubicBezTo>
                <a:lnTo>
                  <a:pt x="23491" y="42791"/>
                </a:lnTo>
                <a:cubicBezTo>
                  <a:pt x="12849" y="42791"/>
                  <a:pt x="4191" y="34133"/>
                  <a:pt x="4191" y="23490"/>
                </a:cubicBezTo>
                <a:cubicBezTo>
                  <a:pt x="4191" y="12848"/>
                  <a:pt x="12849" y="4189"/>
                  <a:pt x="23491" y="4189"/>
                </a:cubicBezTo>
                <a:lnTo>
                  <a:pt x="23491" y="0"/>
                </a:lnTo>
                <a:close/>
              </a:path>
            </a:pathLst>
          </a:custGeom>
          <a:solidFill>
            <a:srgbClr val="E9B72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0" name="Google Shape;2550;p93"/>
          <p:cNvSpPr/>
          <p:nvPr/>
        </p:nvSpPr>
        <p:spPr>
          <a:xfrm rot="-5400000">
            <a:off x="6059285" y="2058837"/>
            <a:ext cx="2056529" cy="4112850"/>
          </a:xfrm>
          <a:custGeom>
            <a:rect b="b" l="l" r="r" t="t"/>
            <a:pathLst>
              <a:path extrusionOk="0" h="51609" w="25805">
                <a:moveTo>
                  <a:pt x="1" y="1"/>
                </a:moveTo>
                <a:lnTo>
                  <a:pt x="1" y="51608"/>
                </a:lnTo>
                <a:cubicBezTo>
                  <a:pt x="14251" y="51608"/>
                  <a:pt x="25804" y="40055"/>
                  <a:pt x="25804" y="25805"/>
                </a:cubicBezTo>
                <a:cubicBezTo>
                  <a:pt x="25804" y="11554"/>
                  <a:pt x="14251" y="1"/>
                  <a:pt x="1"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551" name="Google Shape;2551;p93"/>
          <p:cNvGrpSpPr/>
          <p:nvPr/>
        </p:nvGrpSpPr>
        <p:grpSpPr>
          <a:xfrm>
            <a:off x="660244" y="4460095"/>
            <a:ext cx="1929101" cy="469809"/>
            <a:chOff x="423350" y="-1313925"/>
            <a:chExt cx="834675" cy="203275"/>
          </a:xfrm>
        </p:grpSpPr>
        <p:sp>
          <p:nvSpPr>
            <p:cNvPr id="2552" name="Google Shape;2552;p93"/>
            <p:cNvSpPr/>
            <p:nvPr/>
          </p:nvSpPr>
          <p:spPr>
            <a:xfrm>
              <a:off x="423350" y="-1313925"/>
              <a:ext cx="57000" cy="54850"/>
            </a:xfrm>
            <a:custGeom>
              <a:rect b="b" l="l" r="r" t="t"/>
              <a:pathLst>
                <a:path extrusionOk="0" h="2194" w="2280">
                  <a:moveTo>
                    <a:pt x="1184" y="0"/>
                  </a:moveTo>
                  <a:cubicBezTo>
                    <a:pt x="740" y="0"/>
                    <a:pt x="341" y="268"/>
                    <a:pt x="170" y="678"/>
                  </a:cubicBezTo>
                  <a:cubicBezTo>
                    <a:pt x="1" y="1087"/>
                    <a:pt x="95" y="1559"/>
                    <a:pt x="408" y="1873"/>
                  </a:cubicBezTo>
                  <a:cubicBezTo>
                    <a:pt x="618" y="2083"/>
                    <a:pt x="898" y="2194"/>
                    <a:pt x="1183" y="2194"/>
                  </a:cubicBezTo>
                  <a:cubicBezTo>
                    <a:pt x="1325" y="2194"/>
                    <a:pt x="1468" y="2166"/>
                    <a:pt x="1604" y="2110"/>
                  </a:cubicBezTo>
                  <a:cubicBezTo>
                    <a:pt x="2013" y="1941"/>
                    <a:pt x="2280" y="1540"/>
                    <a:pt x="2280" y="1097"/>
                  </a:cubicBezTo>
                  <a:cubicBezTo>
                    <a:pt x="2280" y="491"/>
                    <a:pt x="1789" y="0"/>
                    <a:pt x="1184"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3" name="Google Shape;2553;p93"/>
            <p:cNvSpPr/>
            <p:nvPr/>
          </p:nvSpPr>
          <p:spPr>
            <a:xfrm>
              <a:off x="617225" y="-1313925"/>
              <a:ext cx="57025" cy="54850"/>
            </a:xfrm>
            <a:custGeom>
              <a:rect b="b" l="l" r="r" t="t"/>
              <a:pathLst>
                <a:path extrusionOk="0" h="2194" w="2281">
                  <a:moveTo>
                    <a:pt x="1184" y="0"/>
                  </a:moveTo>
                  <a:cubicBezTo>
                    <a:pt x="741" y="0"/>
                    <a:pt x="340" y="268"/>
                    <a:pt x="171" y="678"/>
                  </a:cubicBezTo>
                  <a:cubicBezTo>
                    <a:pt x="0" y="1087"/>
                    <a:pt x="94" y="1559"/>
                    <a:pt x="408" y="1873"/>
                  </a:cubicBezTo>
                  <a:cubicBezTo>
                    <a:pt x="618" y="2083"/>
                    <a:pt x="898" y="2194"/>
                    <a:pt x="1183" y="2194"/>
                  </a:cubicBezTo>
                  <a:cubicBezTo>
                    <a:pt x="1325" y="2194"/>
                    <a:pt x="1468" y="2166"/>
                    <a:pt x="1603" y="2110"/>
                  </a:cubicBezTo>
                  <a:cubicBezTo>
                    <a:pt x="2013" y="1941"/>
                    <a:pt x="2281" y="1540"/>
                    <a:pt x="2279" y="1097"/>
                  </a:cubicBezTo>
                  <a:cubicBezTo>
                    <a:pt x="2279" y="492"/>
                    <a:pt x="1789" y="0"/>
                    <a:pt x="1184"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4" name="Google Shape;2554;p93"/>
            <p:cNvSpPr/>
            <p:nvPr/>
          </p:nvSpPr>
          <p:spPr>
            <a:xfrm>
              <a:off x="811125" y="-1313925"/>
              <a:ext cx="57000" cy="54850"/>
            </a:xfrm>
            <a:custGeom>
              <a:rect b="b" l="l" r="r" t="t"/>
              <a:pathLst>
                <a:path extrusionOk="0" h="2194" w="2280">
                  <a:moveTo>
                    <a:pt x="1183" y="0"/>
                  </a:moveTo>
                  <a:cubicBezTo>
                    <a:pt x="739" y="0"/>
                    <a:pt x="339" y="268"/>
                    <a:pt x="170" y="678"/>
                  </a:cubicBezTo>
                  <a:cubicBezTo>
                    <a:pt x="0" y="1087"/>
                    <a:pt x="93" y="1559"/>
                    <a:pt x="407" y="1873"/>
                  </a:cubicBezTo>
                  <a:cubicBezTo>
                    <a:pt x="616" y="2083"/>
                    <a:pt x="897" y="2194"/>
                    <a:pt x="1182" y="2194"/>
                  </a:cubicBezTo>
                  <a:cubicBezTo>
                    <a:pt x="1324" y="2194"/>
                    <a:pt x="1466" y="2166"/>
                    <a:pt x="1602" y="2110"/>
                  </a:cubicBezTo>
                  <a:cubicBezTo>
                    <a:pt x="2011" y="1941"/>
                    <a:pt x="2279" y="1540"/>
                    <a:pt x="2279" y="1097"/>
                  </a:cubicBezTo>
                  <a:cubicBezTo>
                    <a:pt x="2279" y="492"/>
                    <a:pt x="1788" y="0"/>
                    <a:pt x="1183"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5" name="Google Shape;2555;p93"/>
            <p:cNvSpPr/>
            <p:nvPr/>
          </p:nvSpPr>
          <p:spPr>
            <a:xfrm>
              <a:off x="1004975" y="-1313925"/>
              <a:ext cx="57025" cy="54850"/>
            </a:xfrm>
            <a:custGeom>
              <a:rect b="b" l="l" r="r" t="t"/>
              <a:pathLst>
                <a:path extrusionOk="0" h="2194" w="2281">
                  <a:moveTo>
                    <a:pt x="1183" y="0"/>
                  </a:moveTo>
                  <a:cubicBezTo>
                    <a:pt x="740" y="0"/>
                    <a:pt x="341" y="268"/>
                    <a:pt x="170" y="678"/>
                  </a:cubicBezTo>
                  <a:cubicBezTo>
                    <a:pt x="1" y="1087"/>
                    <a:pt x="95" y="1559"/>
                    <a:pt x="409" y="1873"/>
                  </a:cubicBezTo>
                  <a:cubicBezTo>
                    <a:pt x="618" y="2083"/>
                    <a:pt x="898" y="2194"/>
                    <a:pt x="1183" y="2194"/>
                  </a:cubicBezTo>
                  <a:cubicBezTo>
                    <a:pt x="1324" y="2194"/>
                    <a:pt x="1467" y="2166"/>
                    <a:pt x="1603" y="2110"/>
                  </a:cubicBezTo>
                  <a:cubicBezTo>
                    <a:pt x="2014" y="1941"/>
                    <a:pt x="2280" y="1540"/>
                    <a:pt x="2280" y="1097"/>
                  </a:cubicBezTo>
                  <a:cubicBezTo>
                    <a:pt x="2280" y="492"/>
                    <a:pt x="1790" y="0"/>
                    <a:pt x="1183"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6" name="Google Shape;2556;p93"/>
            <p:cNvSpPr/>
            <p:nvPr/>
          </p:nvSpPr>
          <p:spPr>
            <a:xfrm>
              <a:off x="1201025" y="-1313925"/>
              <a:ext cx="57000" cy="54875"/>
            </a:xfrm>
            <a:custGeom>
              <a:rect b="b" l="l" r="r" t="t"/>
              <a:pathLst>
                <a:path extrusionOk="0" h="2195" w="2280">
                  <a:moveTo>
                    <a:pt x="1097" y="1"/>
                  </a:moveTo>
                  <a:cubicBezTo>
                    <a:pt x="956" y="1"/>
                    <a:pt x="813" y="28"/>
                    <a:pt x="678" y="84"/>
                  </a:cubicBezTo>
                  <a:cubicBezTo>
                    <a:pt x="267" y="254"/>
                    <a:pt x="0" y="654"/>
                    <a:pt x="0" y="1097"/>
                  </a:cubicBezTo>
                  <a:cubicBezTo>
                    <a:pt x="0" y="1702"/>
                    <a:pt x="491" y="2194"/>
                    <a:pt x="1097" y="2194"/>
                  </a:cubicBezTo>
                  <a:cubicBezTo>
                    <a:pt x="1540" y="2194"/>
                    <a:pt x="1941" y="1926"/>
                    <a:pt x="2110" y="1517"/>
                  </a:cubicBezTo>
                  <a:cubicBezTo>
                    <a:pt x="2280" y="1107"/>
                    <a:pt x="2185" y="635"/>
                    <a:pt x="1872" y="321"/>
                  </a:cubicBezTo>
                  <a:cubicBezTo>
                    <a:pt x="1662" y="112"/>
                    <a:pt x="1382" y="1"/>
                    <a:pt x="1097" y="1"/>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7" name="Google Shape;2557;p93"/>
            <p:cNvSpPr/>
            <p:nvPr/>
          </p:nvSpPr>
          <p:spPr>
            <a:xfrm>
              <a:off x="425525" y="-1165525"/>
              <a:ext cx="54825" cy="54875"/>
            </a:xfrm>
            <a:custGeom>
              <a:rect b="b" l="l" r="r" t="t"/>
              <a:pathLst>
                <a:path extrusionOk="0" h="2195" w="2193">
                  <a:moveTo>
                    <a:pt x="1096" y="1"/>
                  </a:moveTo>
                  <a:cubicBezTo>
                    <a:pt x="491" y="1"/>
                    <a:pt x="0" y="492"/>
                    <a:pt x="0" y="1098"/>
                  </a:cubicBezTo>
                  <a:cubicBezTo>
                    <a:pt x="0" y="1703"/>
                    <a:pt x="491" y="2194"/>
                    <a:pt x="1096" y="2194"/>
                  </a:cubicBezTo>
                  <a:cubicBezTo>
                    <a:pt x="1702" y="2194"/>
                    <a:pt x="2193" y="1703"/>
                    <a:pt x="2193" y="1098"/>
                  </a:cubicBezTo>
                  <a:cubicBezTo>
                    <a:pt x="2193" y="492"/>
                    <a:pt x="1702" y="1"/>
                    <a:pt x="1096" y="1"/>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8" name="Google Shape;2558;p93"/>
            <p:cNvSpPr/>
            <p:nvPr/>
          </p:nvSpPr>
          <p:spPr>
            <a:xfrm>
              <a:off x="619400" y="-1165525"/>
              <a:ext cx="54825" cy="54875"/>
            </a:xfrm>
            <a:custGeom>
              <a:rect b="b" l="l" r="r" t="t"/>
              <a:pathLst>
                <a:path extrusionOk="0" h="2195" w="2193">
                  <a:moveTo>
                    <a:pt x="1097" y="1"/>
                  </a:moveTo>
                  <a:cubicBezTo>
                    <a:pt x="492" y="1"/>
                    <a:pt x="0" y="492"/>
                    <a:pt x="0" y="1098"/>
                  </a:cubicBezTo>
                  <a:cubicBezTo>
                    <a:pt x="0" y="1703"/>
                    <a:pt x="492" y="2194"/>
                    <a:pt x="1097" y="2194"/>
                  </a:cubicBezTo>
                  <a:cubicBezTo>
                    <a:pt x="1702" y="2194"/>
                    <a:pt x="2192" y="1703"/>
                    <a:pt x="2192" y="1098"/>
                  </a:cubicBezTo>
                  <a:cubicBezTo>
                    <a:pt x="2192" y="492"/>
                    <a:pt x="1702" y="1"/>
                    <a:pt x="1097" y="1"/>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9" name="Google Shape;2559;p93"/>
            <p:cNvSpPr/>
            <p:nvPr/>
          </p:nvSpPr>
          <p:spPr>
            <a:xfrm>
              <a:off x="811225" y="-1165550"/>
              <a:ext cx="59000" cy="54850"/>
            </a:xfrm>
            <a:custGeom>
              <a:rect b="b" l="l" r="r" t="t"/>
              <a:pathLst>
                <a:path extrusionOk="0" h="2194" w="2360">
                  <a:moveTo>
                    <a:pt x="1180" y="1"/>
                  </a:moveTo>
                  <a:cubicBezTo>
                    <a:pt x="1122" y="1"/>
                    <a:pt x="1064" y="5"/>
                    <a:pt x="1005" y="15"/>
                  </a:cubicBezTo>
                  <a:cubicBezTo>
                    <a:pt x="407" y="112"/>
                    <a:pt x="1" y="676"/>
                    <a:pt x="98" y="1274"/>
                  </a:cubicBezTo>
                  <a:cubicBezTo>
                    <a:pt x="185" y="1812"/>
                    <a:pt x="650" y="2194"/>
                    <a:pt x="1178" y="2194"/>
                  </a:cubicBezTo>
                  <a:cubicBezTo>
                    <a:pt x="1236" y="2194"/>
                    <a:pt x="1296" y="2189"/>
                    <a:pt x="1355" y="2179"/>
                  </a:cubicBezTo>
                  <a:cubicBezTo>
                    <a:pt x="1953" y="2083"/>
                    <a:pt x="2359" y="1520"/>
                    <a:pt x="2262" y="922"/>
                  </a:cubicBezTo>
                  <a:cubicBezTo>
                    <a:pt x="2175" y="383"/>
                    <a:pt x="1708" y="1"/>
                    <a:pt x="1180" y="1"/>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0" name="Google Shape;2560;p93"/>
            <p:cNvSpPr/>
            <p:nvPr/>
          </p:nvSpPr>
          <p:spPr>
            <a:xfrm>
              <a:off x="1004975" y="-1165525"/>
              <a:ext cx="57025" cy="54850"/>
            </a:xfrm>
            <a:custGeom>
              <a:rect b="b" l="l" r="r" t="t"/>
              <a:pathLst>
                <a:path extrusionOk="0" h="2194" w="2281">
                  <a:moveTo>
                    <a:pt x="1183" y="1"/>
                  </a:moveTo>
                  <a:cubicBezTo>
                    <a:pt x="740" y="1"/>
                    <a:pt x="341" y="267"/>
                    <a:pt x="170" y="678"/>
                  </a:cubicBezTo>
                  <a:cubicBezTo>
                    <a:pt x="1" y="1087"/>
                    <a:pt x="95" y="1558"/>
                    <a:pt x="409" y="1872"/>
                  </a:cubicBezTo>
                  <a:cubicBezTo>
                    <a:pt x="619" y="2082"/>
                    <a:pt x="899" y="2194"/>
                    <a:pt x="1185" y="2194"/>
                  </a:cubicBezTo>
                  <a:cubicBezTo>
                    <a:pt x="1326" y="2194"/>
                    <a:pt x="1468" y="2166"/>
                    <a:pt x="1603" y="2110"/>
                  </a:cubicBezTo>
                  <a:cubicBezTo>
                    <a:pt x="2014" y="1940"/>
                    <a:pt x="2280" y="1541"/>
                    <a:pt x="2280" y="1098"/>
                  </a:cubicBezTo>
                  <a:cubicBezTo>
                    <a:pt x="2280" y="491"/>
                    <a:pt x="1790" y="1"/>
                    <a:pt x="1183" y="1"/>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1" name="Google Shape;2561;p93"/>
            <p:cNvSpPr/>
            <p:nvPr/>
          </p:nvSpPr>
          <p:spPr>
            <a:xfrm>
              <a:off x="1201025" y="-1165525"/>
              <a:ext cx="54825" cy="54875"/>
            </a:xfrm>
            <a:custGeom>
              <a:rect b="b" l="l" r="r" t="t"/>
              <a:pathLst>
                <a:path extrusionOk="0" h="2195" w="2193">
                  <a:moveTo>
                    <a:pt x="1097" y="1"/>
                  </a:moveTo>
                  <a:cubicBezTo>
                    <a:pt x="492" y="1"/>
                    <a:pt x="0" y="492"/>
                    <a:pt x="0" y="1098"/>
                  </a:cubicBezTo>
                  <a:cubicBezTo>
                    <a:pt x="0" y="1703"/>
                    <a:pt x="492" y="2194"/>
                    <a:pt x="1097" y="2194"/>
                  </a:cubicBezTo>
                  <a:cubicBezTo>
                    <a:pt x="1702" y="2194"/>
                    <a:pt x="2193" y="1703"/>
                    <a:pt x="2193" y="1098"/>
                  </a:cubicBezTo>
                  <a:cubicBezTo>
                    <a:pt x="2193" y="492"/>
                    <a:pt x="1702" y="1"/>
                    <a:pt x="1097" y="1"/>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562" name="Google Shape;2562;p93"/>
          <p:cNvSpPr/>
          <p:nvPr/>
        </p:nvSpPr>
        <p:spPr>
          <a:xfrm>
            <a:off x="154825" y="0"/>
            <a:ext cx="83450" cy="5143429"/>
          </a:xfrm>
          <a:custGeom>
            <a:rect b="b" l="l" r="r" t="t"/>
            <a:pathLst>
              <a:path extrusionOk="0" h="73559" w="3338">
                <a:moveTo>
                  <a:pt x="1" y="1"/>
                </a:moveTo>
                <a:lnTo>
                  <a:pt x="1" y="73559"/>
                </a:lnTo>
                <a:lnTo>
                  <a:pt x="3337" y="73559"/>
                </a:lnTo>
                <a:lnTo>
                  <a:pt x="3337" y="1"/>
                </a:lnTo>
                <a:close/>
              </a:path>
            </a:pathLst>
          </a:custGeom>
          <a:solidFill>
            <a:srgbClr val="E9B72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3" name="Google Shape;2563;p93"/>
          <p:cNvSpPr/>
          <p:nvPr/>
        </p:nvSpPr>
        <p:spPr>
          <a:xfrm>
            <a:off x="275050" y="0"/>
            <a:ext cx="205300" cy="5143429"/>
          </a:xfrm>
          <a:custGeom>
            <a:rect b="b" l="l" r="r" t="t"/>
            <a:pathLst>
              <a:path extrusionOk="0" h="73559" w="8212">
                <a:moveTo>
                  <a:pt x="0" y="1"/>
                </a:moveTo>
                <a:lnTo>
                  <a:pt x="0" y="73559"/>
                </a:lnTo>
                <a:lnTo>
                  <a:pt x="8212" y="73559"/>
                </a:lnTo>
                <a:lnTo>
                  <a:pt x="8212" y="1"/>
                </a:lnTo>
                <a:close/>
              </a:path>
            </a:pathLst>
          </a:custGeom>
          <a:solidFill>
            <a:srgbClr val="5EA5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564" name="Google Shape;2564;p93"/>
          <p:cNvGrpSpPr/>
          <p:nvPr/>
        </p:nvGrpSpPr>
        <p:grpSpPr>
          <a:xfrm>
            <a:off x="2871035" y="4460095"/>
            <a:ext cx="1929101" cy="469809"/>
            <a:chOff x="423350" y="-1313925"/>
            <a:chExt cx="834675" cy="203275"/>
          </a:xfrm>
        </p:grpSpPr>
        <p:sp>
          <p:nvSpPr>
            <p:cNvPr id="2565" name="Google Shape;2565;p93"/>
            <p:cNvSpPr/>
            <p:nvPr/>
          </p:nvSpPr>
          <p:spPr>
            <a:xfrm>
              <a:off x="423350" y="-1313925"/>
              <a:ext cx="57000" cy="54850"/>
            </a:xfrm>
            <a:custGeom>
              <a:rect b="b" l="l" r="r" t="t"/>
              <a:pathLst>
                <a:path extrusionOk="0" h="2194" w="2280">
                  <a:moveTo>
                    <a:pt x="1184" y="0"/>
                  </a:moveTo>
                  <a:cubicBezTo>
                    <a:pt x="740" y="0"/>
                    <a:pt x="341" y="268"/>
                    <a:pt x="170" y="678"/>
                  </a:cubicBezTo>
                  <a:cubicBezTo>
                    <a:pt x="1" y="1087"/>
                    <a:pt x="95" y="1559"/>
                    <a:pt x="408" y="1873"/>
                  </a:cubicBezTo>
                  <a:cubicBezTo>
                    <a:pt x="618" y="2083"/>
                    <a:pt x="898" y="2194"/>
                    <a:pt x="1183" y="2194"/>
                  </a:cubicBezTo>
                  <a:cubicBezTo>
                    <a:pt x="1325" y="2194"/>
                    <a:pt x="1468" y="2166"/>
                    <a:pt x="1604" y="2110"/>
                  </a:cubicBezTo>
                  <a:cubicBezTo>
                    <a:pt x="2013" y="1941"/>
                    <a:pt x="2280" y="1540"/>
                    <a:pt x="2280" y="1097"/>
                  </a:cubicBezTo>
                  <a:cubicBezTo>
                    <a:pt x="2280" y="491"/>
                    <a:pt x="1789" y="0"/>
                    <a:pt x="1184"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6" name="Google Shape;2566;p93"/>
            <p:cNvSpPr/>
            <p:nvPr/>
          </p:nvSpPr>
          <p:spPr>
            <a:xfrm>
              <a:off x="617225" y="-1313925"/>
              <a:ext cx="57025" cy="54850"/>
            </a:xfrm>
            <a:custGeom>
              <a:rect b="b" l="l" r="r" t="t"/>
              <a:pathLst>
                <a:path extrusionOk="0" h="2194" w="2281">
                  <a:moveTo>
                    <a:pt x="1184" y="0"/>
                  </a:moveTo>
                  <a:cubicBezTo>
                    <a:pt x="741" y="0"/>
                    <a:pt x="340" y="268"/>
                    <a:pt x="171" y="678"/>
                  </a:cubicBezTo>
                  <a:cubicBezTo>
                    <a:pt x="0" y="1087"/>
                    <a:pt x="94" y="1559"/>
                    <a:pt x="408" y="1873"/>
                  </a:cubicBezTo>
                  <a:cubicBezTo>
                    <a:pt x="618" y="2083"/>
                    <a:pt x="898" y="2194"/>
                    <a:pt x="1183" y="2194"/>
                  </a:cubicBezTo>
                  <a:cubicBezTo>
                    <a:pt x="1325" y="2194"/>
                    <a:pt x="1468" y="2166"/>
                    <a:pt x="1603" y="2110"/>
                  </a:cubicBezTo>
                  <a:cubicBezTo>
                    <a:pt x="2013" y="1941"/>
                    <a:pt x="2281" y="1540"/>
                    <a:pt x="2279" y="1097"/>
                  </a:cubicBezTo>
                  <a:cubicBezTo>
                    <a:pt x="2279" y="492"/>
                    <a:pt x="1789" y="0"/>
                    <a:pt x="1184"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7" name="Google Shape;2567;p93"/>
            <p:cNvSpPr/>
            <p:nvPr/>
          </p:nvSpPr>
          <p:spPr>
            <a:xfrm>
              <a:off x="811125" y="-1313925"/>
              <a:ext cx="57000" cy="54850"/>
            </a:xfrm>
            <a:custGeom>
              <a:rect b="b" l="l" r="r" t="t"/>
              <a:pathLst>
                <a:path extrusionOk="0" h="2194" w="2280">
                  <a:moveTo>
                    <a:pt x="1183" y="0"/>
                  </a:moveTo>
                  <a:cubicBezTo>
                    <a:pt x="739" y="0"/>
                    <a:pt x="339" y="268"/>
                    <a:pt x="170" y="678"/>
                  </a:cubicBezTo>
                  <a:cubicBezTo>
                    <a:pt x="0" y="1087"/>
                    <a:pt x="93" y="1559"/>
                    <a:pt x="407" y="1873"/>
                  </a:cubicBezTo>
                  <a:cubicBezTo>
                    <a:pt x="616" y="2083"/>
                    <a:pt x="897" y="2194"/>
                    <a:pt x="1182" y="2194"/>
                  </a:cubicBezTo>
                  <a:cubicBezTo>
                    <a:pt x="1324" y="2194"/>
                    <a:pt x="1466" y="2166"/>
                    <a:pt x="1602" y="2110"/>
                  </a:cubicBezTo>
                  <a:cubicBezTo>
                    <a:pt x="2011" y="1941"/>
                    <a:pt x="2279" y="1540"/>
                    <a:pt x="2279" y="1097"/>
                  </a:cubicBezTo>
                  <a:cubicBezTo>
                    <a:pt x="2279" y="492"/>
                    <a:pt x="1788" y="0"/>
                    <a:pt x="1183"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8" name="Google Shape;2568;p93"/>
            <p:cNvSpPr/>
            <p:nvPr/>
          </p:nvSpPr>
          <p:spPr>
            <a:xfrm>
              <a:off x="1004975" y="-1313925"/>
              <a:ext cx="57025" cy="54850"/>
            </a:xfrm>
            <a:custGeom>
              <a:rect b="b" l="l" r="r" t="t"/>
              <a:pathLst>
                <a:path extrusionOk="0" h="2194" w="2281">
                  <a:moveTo>
                    <a:pt x="1183" y="0"/>
                  </a:moveTo>
                  <a:cubicBezTo>
                    <a:pt x="740" y="0"/>
                    <a:pt x="341" y="268"/>
                    <a:pt x="170" y="678"/>
                  </a:cubicBezTo>
                  <a:cubicBezTo>
                    <a:pt x="1" y="1087"/>
                    <a:pt x="95" y="1559"/>
                    <a:pt x="409" y="1873"/>
                  </a:cubicBezTo>
                  <a:cubicBezTo>
                    <a:pt x="618" y="2083"/>
                    <a:pt x="898" y="2194"/>
                    <a:pt x="1183" y="2194"/>
                  </a:cubicBezTo>
                  <a:cubicBezTo>
                    <a:pt x="1324" y="2194"/>
                    <a:pt x="1467" y="2166"/>
                    <a:pt x="1603" y="2110"/>
                  </a:cubicBezTo>
                  <a:cubicBezTo>
                    <a:pt x="2014" y="1941"/>
                    <a:pt x="2280" y="1540"/>
                    <a:pt x="2280" y="1097"/>
                  </a:cubicBezTo>
                  <a:cubicBezTo>
                    <a:pt x="2280" y="492"/>
                    <a:pt x="1790" y="0"/>
                    <a:pt x="1183"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9" name="Google Shape;2569;p93"/>
            <p:cNvSpPr/>
            <p:nvPr/>
          </p:nvSpPr>
          <p:spPr>
            <a:xfrm>
              <a:off x="1201025" y="-1313925"/>
              <a:ext cx="57000" cy="54875"/>
            </a:xfrm>
            <a:custGeom>
              <a:rect b="b" l="l" r="r" t="t"/>
              <a:pathLst>
                <a:path extrusionOk="0" h="2195" w="2280">
                  <a:moveTo>
                    <a:pt x="1097" y="1"/>
                  </a:moveTo>
                  <a:cubicBezTo>
                    <a:pt x="956" y="1"/>
                    <a:pt x="813" y="28"/>
                    <a:pt x="678" y="84"/>
                  </a:cubicBezTo>
                  <a:cubicBezTo>
                    <a:pt x="267" y="254"/>
                    <a:pt x="0" y="654"/>
                    <a:pt x="0" y="1097"/>
                  </a:cubicBezTo>
                  <a:cubicBezTo>
                    <a:pt x="0" y="1702"/>
                    <a:pt x="491" y="2194"/>
                    <a:pt x="1097" y="2194"/>
                  </a:cubicBezTo>
                  <a:cubicBezTo>
                    <a:pt x="1540" y="2194"/>
                    <a:pt x="1941" y="1926"/>
                    <a:pt x="2110" y="1517"/>
                  </a:cubicBezTo>
                  <a:cubicBezTo>
                    <a:pt x="2280" y="1107"/>
                    <a:pt x="2185" y="635"/>
                    <a:pt x="1872" y="321"/>
                  </a:cubicBezTo>
                  <a:cubicBezTo>
                    <a:pt x="1662" y="112"/>
                    <a:pt x="1382" y="1"/>
                    <a:pt x="1097" y="1"/>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0" name="Google Shape;2570;p93"/>
            <p:cNvSpPr/>
            <p:nvPr/>
          </p:nvSpPr>
          <p:spPr>
            <a:xfrm>
              <a:off x="425525" y="-1165525"/>
              <a:ext cx="54825" cy="54875"/>
            </a:xfrm>
            <a:custGeom>
              <a:rect b="b" l="l" r="r" t="t"/>
              <a:pathLst>
                <a:path extrusionOk="0" h="2195" w="2193">
                  <a:moveTo>
                    <a:pt x="1096" y="1"/>
                  </a:moveTo>
                  <a:cubicBezTo>
                    <a:pt x="491" y="1"/>
                    <a:pt x="0" y="492"/>
                    <a:pt x="0" y="1098"/>
                  </a:cubicBezTo>
                  <a:cubicBezTo>
                    <a:pt x="0" y="1703"/>
                    <a:pt x="491" y="2194"/>
                    <a:pt x="1096" y="2194"/>
                  </a:cubicBezTo>
                  <a:cubicBezTo>
                    <a:pt x="1702" y="2194"/>
                    <a:pt x="2193" y="1703"/>
                    <a:pt x="2193" y="1098"/>
                  </a:cubicBezTo>
                  <a:cubicBezTo>
                    <a:pt x="2193" y="492"/>
                    <a:pt x="1702" y="1"/>
                    <a:pt x="1096" y="1"/>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1" name="Google Shape;2571;p93"/>
            <p:cNvSpPr/>
            <p:nvPr/>
          </p:nvSpPr>
          <p:spPr>
            <a:xfrm>
              <a:off x="619400" y="-1165525"/>
              <a:ext cx="54825" cy="54875"/>
            </a:xfrm>
            <a:custGeom>
              <a:rect b="b" l="l" r="r" t="t"/>
              <a:pathLst>
                <a:path extrusionOk="0" h="2195" w="2193">
                  <a:moveTo>
                    <a:pt x="1097" y="1"/>
                  </a:moveTo>
                  <a:cubicBezTo>
                    <a:pt x="492" y="1"/>
                    <a:pt x="0" y="492"/>
                    <a:pt x="0" y="1098"/>
                  </a:cubicBezTo>
                  <a:cubicBezTo>
                    <a:pt x="0" y="1703"/>
                    <a:pt x="492" y="2194"/>
                    <a:pt x="1097" y="2194"/>
                  </a:cubicBezTo>
                  <a:cubicBezTo>
                    <a:pt x="1702" y="2194"/>
                    <a:pt x="2192" y="1703"/>
                    <a:pt x="2192" y="1098"/>
                  </a:cubicBezTo>
                  <a:cubicBezTo>
                    <a:pt x="2192" y="492"/>
                    <a:pt x="1702" y="1"/>
                    <a:pt x="1097" y="1"/>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2" name="Google Shape;2572;p93"/>
            <p:cNvSpPr/>
            <p:nvPr/>
          </p:nvSpPr>
          <p:spPr>
            <a:xfrm>
              <a:off x="811225" y="-1165550"/>
              <a:ext cx="59000" cy="54850"/>
            </a:xfrm>
            <a:custGeom>
              <a:rect b="b" l="l" r="r" t="t"/>
              <a:pathLst>
                <a:path extrusionOk="0" h="2194" w="2360">
                  <a:moveTo>
                    <a:pt x="1180" y="1"/>
                  </a:moveTo>
                  <a:cubicBezTo>
                    <a:pt x="1122" y="1"/>
                    <a:pt x="1064" y="5"/>
                    <a:pt x="1005" y="15"/>
                  </a:cubicBezTo>
                  <a:cubicBezTo>
                    <a:pt x="407" y="112"/>
                    <a:pt x="1" y="676"/>
                    <a:pt x="98" y="1274"/>
                  </a:cubicBezTo>
                  <a:cubicBezTo>
                    <a:pt x="185" y="1812"/>
                    <a:pt x="650" y="2194"/>
                    <a:pt x="1178" y="2194"/>
                  </a:cubicBezTo>
                  <a:cubicBezTo>
                    <a:pt x="1236" y="2194"/>
                    <a:pt x="1296" y="2189"/>
                    <a:pt x="1355" y="2179"/>
                  </a:cubicBezTo>
                  <a:cubicBezTo>
                    <a:pt x="1953" y="2083"/>
                    <a:pt x="2359" y="1520"/>
                    <a:pt x="2262" y="922"/>
                  </a:cubicBezTo>
                  <a:cubicBezTo>
                    <a:pt x="2175" y="383"/>
                    <a:pt x="1708" y="1"/>
                    <a:pt x="1180" y="1"/>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3" name="Google Shape;2573;p93"/>
            <p:cNvSpPr/>
            <p:nvPr/>
          </p:nvSpPr>
          <p:spPr>
            <a:xfrm>
              <a:off x="1004975" y="-1165525"/>
              <a:ext cx="57025" cy="54850"/>
            </a:xfrm>
            <a:custGeom>
              <a:rect b="b" l="l" r="r" t="t"/>
              <a:pathLst>
                <a:path extrusionOk="0" h="2194" w="2281">
                  <a:moveTo>
                    <a:pt x="1183" y="1"/>
                  </a:moveTo>
                  <a:cubicBezTo>
                    <a:pt x="740" y="1"/>
                    <a:pt x="341" y="267"/>
                    <a:pt x="170" y="678"/>
                  </a:cubicBezTo>
                  <a:cubicBezTo>
                    <a:pt x="1" y="1087"/>
                    <a:pt x="95" y="1558"/>
                    <a:pt x="409" y="1872"/>
                  </a:cubicBezTo>
                  <a:cubicBezTo>
                    <a:pt x="619" y="2082"/>
                    <a:pt x="899" y="2194"/>
                    <a:pt x="1185" y="2194"/>
                  </a:cubicBezTo>
                  <a:cubicBezTo>
                    <a:pt x="1326" y="2194"/>
                    <a:pt x="1468" y="2166"/>
                    <a:pt x="1603" y="2110"/>
                  </a:cubicBezTo>
                  <a:cubicBezTo>
                    <a:pt x="2014" y="1940"/>
                    <a:pt x="2280" y="1541"/>
                    <a:pt x="2280" y="1098"/>
                  </a:cubicBezTo>
                  <a:cubicBezTo>
                    <a:pt x="2280" y="491"/>
                    <a:pt x="1790" y="1"/>
                    <a:pt x="1183" y="1"/>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4" name="Google Shape;2574;p93"/>
            <p:cNvSpPr/>
            <p:nvPr/>
          </p:nvSpPr>
          <p:spPr>
            <a:xfrm>
              <a:off x="1201025" y="-1165525"/>
              <a:ext cx="54825" cy="54875"/>
            </a:xfrm>
            <a:custGeom>
              <a:rect b="b" l="l" r="r" t="t"/>
              <a:pathLst>
                <a:path extrusionOk="0" h="2195" w="2193">
                  <a:moveTo>
                    <a:pt x="1097" y="1"/>
                  </a:moveTo>
                  <a:cubicBezTo>
                    <a:pt x="492" y="1"/>
                    <a:pt x="0" y="492"/>
                    <a:pt x="0" y="1098"/>
                  </a:cubicBezTo>
                  <a:cubicBezTo>
                    <a:pt x="0" y="1703"/>
                    <a:pt x="492" y="2194"/>
                    <a:pt x="1097" y="2194"/>
                  </a:cubicBezTo>
                  <a:cubicBezTo>
                    <a:pt x="1702" y="2194"/>
                    <a:pt x="2193" y="1703"/>
                    <a:pt x="2193" y="1098"/>
                  </a:cubicBezTo>
                  <a:cubicBezTo>
                    <a:pt x="2193" y="492"/>
                    <a:pt x="1702" y="1"/>
                    <a:pt x="1097" y="1"/>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2">
  <p:cSld name="TITLE_ONLY_1_2">
    <p:spTree>
      <p:nvGrpSpPr>
        <p:cNvPr id="2575" name="Shape 2575"/>
        <p:cNvGrpSpPr/>
        <p:nvPr/>
      </p:nvGrpSpPr>
      <p:grpSpPr>
        <a:xfrm>
          <a:off x="0" y="0"/>
          <a:ext cx="0" cy="0"/>
          <a:chOff x="0" y="0"/>
          <a:chExt cx="0" cy="0"/>
        </a:xfrm>
      </p:grpSpPr>
      <p:grpSp>
        <p:nvGrpSpPr>
          <p:cNvPr id="2576" name="Google Shape;2576;p94"/>
          <p:cNvGrpSpPr/>
          <p:nvPr/>
        </p:nvGrpSpPr>
        <p:grpSpPr>
          <a:xfrm>
            <a:off x="5884980" y="1559397"/>
            <a:ext cx="3213109" cy="3571946"/>
            <a:chOff x="5884980" y="1559397"/>
            <a:chExt cx="3213109" cy="3571946"/>
          </a:xfrm>
        </p:grpSpPr>
        <p:sp>
          <p:nvSpPr>
            <p:cNvPr id="2577" name="Google Shape;2577;p94"/>
            <p:cNvSpPr/>
            <p:nvPr/>
          </p:nvSpPr>
          <p:spPr>
            <a:xfrm>
              <a:off x="8134371" y="1559397"/>
              <a:ext cx="67487" cy="64936"/>
            </a:xfrm>
            <a:custGeom>
              <a:rect b="b" l="l" r="r" t="t"/>
              <a:pathLst>
                <a:path extrusionOk="0" h="1426" w="1482">
                  <a:moveTo>
                    <a:pt x="769" y="0"/>
                  </a:moveTo>
                  <a:cubicBezTo>
                    <a:pt x="481" y="0"/>
                    <a:pt x="221" y="174"/>
                    <a:pt x="111" y="441"/>
                  </a:cubicBezTo>
                  <a:cubicBezTo>
                    <a:pt x="1" y="707"/>
                    <a:pt x="62" y="1013"/>
                    <a:pt x="266" y="1217"/>
                  </a:cubicBezTo>
                  <a:cubicBezTo>
                    <a:pt x="401" y="1353"/>
                    <a:pt x="584" y="1426"/>
                    <a:pt x="769" y="1426"/>
                  </a:cubicBezTo>
                  <a:cubicBezTo>
                    <a:pt x="861" y="1426"/>
                    <a:pt x="954" y="1408"/>
                    <a:pt x="1042" y="1371"/>
                  </a:cubicBezTo>
                  <a:cubicBezTo>
                    <a:pt x="1308" y="1261"/>
                    <a:pt x="1482" y="1002"/>
                    <a:pt x="1482" y="713"/>
                  </a:cubicBezTo>
                  <a:cubicBezTo>
                    <a:pt x="1482" y="320"/>
                    <a:pt x="1164"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8" name="Google Shape;2578;p94"/>
            <p:cNvSpPr/>
            <p:nvPr/>
          </p:nvSpPr>
          <p:spPr>
            <a:xfrm>
              <a:off x="8582510" y="1559397"/>
              <a:ext cx="67487" cy="64936"/>
            </a:xfrm>
            <a:custGeom>
              <a:rect b="b" l="l" r="r" t="t"/>
              <a:pathLst>
                <a:path extrusionOk="0" h="1426" w="1482">
                  <a:moveTo>
                    <a:pt x="769" y="0"/>
                  </a:moveTo>
                  <a:cubicBezTo>
                    <a:pt x="480" y="0"/>
                    <a:pt x="221" y="174"/>
                    <a:pt x="111" y="441"/>
                  </a:cubicBezTo>
                  <a:cubicBezTo>
                    <a:pt x="1" y="707"/>
                    <a:pt x="61" y="1013"/>
                    <a:pt x="266" y="1217"/>
                  </a:cubicBezTo>
                  <a:cubicBezTo>
                    <a:pt x="401" y="1353"/>
                    <a:pt x="583" y="1426"/>
                    <a:pt x="768" y="1426"/>
                  </a:cubicBezTo>
                  <a:cubicBezTo>
                    <a:pt x="860" y="1426"/>
                    <a:pt x="953" y="1408"/>
                    <a:pt x="1041" y="1371"/>
                  </a:cubicBezTo>
                  <a:cubicBezTo>
                    <a:pt x="1308" y="1261"/>
                    <a:pt x="1482" y="1002"/>
                    <a:pt x="1482" y="713"/>
                  </a:cubicBezTo>
                  <a:cubicBezTo>
                    <a:pt x="1482" y="320"/>
                    <a:pt x="1162"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9" name="Google Shape;2579;p94"/>
            <p:cNvSpPr/>
            <p:nvPr/>
          </p:nvSpPr>
          <p:spPr>
            <a:xfrm>
              <a:off x="9030557" y="1559397"/>
              <a:ext cx="67532" cy="64936"/>
            </a:xfrm>
            <a:custGeom>
              <a:rect b="b" l="l" r="r" t="t"/>
              <a:pathLst>
                <a:path extrusionOk="0" h="1426" w="1483">
                  <a:moveTo>
                    <a:pt x="769" y="0"/>
                  </a:moveTo>
                  <a:cubicBezTo>
                    <a:pt x="481" y="0"/>
                    <a:pt x="222" y="174"/>
                    <a:pt x="111" y="441"/>
                  </a:cubicBezTo>
                  <a:cubicBezTo>
                    <a:pt x="1" y="707"/>
                    <a:pt x="63" y="1013"/>
                    <a:pt x="266" y="1217"/>
                  </a:cubicBezTo>
                  <a:cubicBezTo>
                    <a:pt x="402" y="1353"/>
                    <a:pt x="584" y="1426"/>
                    <a:pt x="769" y="1426"/>
                  </a:cubicBezTo>
                  <a:cubicBezTo>
                    <a:pt x="861" y="1426"/>
                    <a:pt x="954" y="1408"/>
                    <a:pt x="1042" y="1371"/>
                  </a:cubicBezTo>
                  <a:cubicBezTo>
                    <a:pt x="1308" y="1261"/>
                    <a:pt x="1482" y="1002"/>
                    <a:pt x="1482" y="713"/>
                  </a:cubicBezTo>
                  <a:cubicBezTo>
                    <a:pt x="1482" y="320"/>
                    <a:pt x="1164"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0" name="Google Shape;2580;p94"/>
            <p:cNvSpPr/>
            <p:nvPr/>
          </p:nvSpPr>
          <p:spPr>
            <a:xfrm>
              <a:off x="8134371" y="1942644"/>
              <a:ext cx="67487" cy="64891"/>
            </a:xfrm>
            <a:custGeom>
              <a:rect b="b" l="l" r="r" t="t"/>
              <a:pathLst>
                <a:path extrusionOk="0" h="1425" w="1482">
                  <a:moveTo>
                    <a:pt x="769" y="0"/>
                  </a:moveTo>
                  <a:cubicBezTo>
                    <a:pt x="481" y="0"/>
                    <a:pt x="221" y="174"/>
                    <a:pt x="111" y="439"/>
                  </a:cubicBezTo>
                  <a:cubicBezTo>
                    <a:pt x="1" y="705"/>
                    <a:pt x="62" y="1012"/>
                    <a:pt x="266" y="1216"/>
                  </a:cubicBezTo>
                  <a:cubicBezTo>
                    <a:pt x="403" y="1352"/>
                    <a:pt x="585" y="1425"/>
                    <a:pt x="771" y="1425"/>
                  </a:cubicBezTo>
                  <a:cubicBezTo>
                    <a:pt x="863" y="1425"/>
                    <a:pt x="955" y="1407"/>
                    <a:pt x="1043" y="1371"/>
                  </a:cubicBezTo>
                  <a:cubicBezTo>
                    <a:pt x="1308" y="1260"/>
                    <a:pt x="1482" y="1000"/>
                    <a:pt x="1482" y="713"/>
                  </a:cubicBezTo>
                  <a:cubicBezTo>
                    <a:pt x="1482" y="318"/>
                    <a:pt x="1164"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1" name="Google Shape;2581;p94"/>
            <p:cNvSpPr/>
            <p:nvPr/>
          </p:nvSpPr>
          <p:spPr>
            <a:xfrm>
              <a:off x="8582510" y="1942644"/>
              <a:ext cx="67487" cy="64891"/>
            </a:xfrm>
            <a:custGeom>
              <a:rect b="b" l="l" r="r" t="t"/>
              <a:pathLst>
                <a:path extrusionOk="0" h="1425" w="1482">
                  <a:moveTo>
                    <a:pt x="769" y="0"/>
                  </a:moveTo>
                  <a:cubicBezTo>
                    <a:pt x="480" y="0"/>
                    <a:pt x="220" y="174"/>
                    <a:pt x="111" y="439"/>
                  </a:cubicBezTo>
                  <a:cubicBezTo>
                    <a:pt x="1" y="705"/>
                    <a:pt x="61" y="1012"/>
                    <a:pt x="266" y="1216"/>
                  </a:cubicBezTo>
                  <a:cubicBezTo>
                    <a:pt x="402" y="1352"/>
                    <a:pt x="584" y="1425"/>
                    <a:pt x="770" y="1425"/>
                  </a:cubicBezTo>
                  <a:cubicBezTo>
                    <a:pt x="861" y="1425"/>
                    <a:pt x="953" y="1407"/>
                    <a:pt x="1041" y="1371"/>
                  </a:cubicBezTo>
                  <a:cubicBezTo>
                    <a:pt x="1308" y="1260"/>
                    <a:pt x="1482" y="1000"/>
                    <a:pt x="1482" y="713"/>
                  </a:cubicBezTo>
                  <a:cubicBezTo>
                    <a:pt x="1482" y="318"/>
                    <a:pt x="1162"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2" name="Google Shape;2582;p94"/>
            <p:cNvSpPr/>
            <p:nvPr/>
          </p:nvSpPr>
          <p:spPr>
            <a:xfrm>
              <a:off x="9030557" y="1942644"/>
              <a:ext cx="67532" cy="64891"/>
            </a:xfrm>
            <a:custGeom>
              <a:rect b="b" l="l" r="r" t="t"/>
              <a:pathLst>
                <a:path extrusionOk="0" h="1425" w="1483">
                  <a:moveTo>
                    <a:pt x="769" y="0"/>
                  </a:moveTo>
                  <a:cubicBezTo>
                    <a:pt x="481" y="0"/>
                    <a:pt x="222" y="174"/>
                    <a:pt x="111" y="439"/>
                  </a:cubicBezTo>
                  <a:cubicBezTo>
                    <a:pt x="1" y="705"/>
                    <a:pt x="63" y="1012"/>
                    <a:pt x="266" y="1216"/>
                  </a:cubicBezTo>
                  <a:cubicBezTo>
                    <a:pt x="403" y="1352"/>
                    <a:pt x="586" y="1425"/>
                    <a:pt x="771" y="1425"/>
                  </a:cubicBezTo>
                  <a:cubicBezTo>
                    <a:pt x="863" y="1425"/>
                    <a:pt x="955" y="1407"/>
                    <a:pt x="1043" y="1371"/>
                  </a:cubicBezTo>
                  <a:cubicBezTo>
                    <a:pt x="1308" y="1260"/>
                    <a:pt x="1482" y="1000"/>
                    <a:pt x="1482" y="713"/>
                  </a:cubicBezTo>
                  <a:cubicBezTo>
                    <a:pt x="1482" y="318"/>
                    <a:pt x="1164"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3" name="Google Shape;2583;p94"/>
            <p:cNvSpPr/>
            <p:nvPr/>
          </p:nvSpPr>
          <p:spPr>
            <a:xfrm>
              <a:off x="8134371" y="2325800"/>
              <a:ext cx="67487" cy="64936"/>
            </a:xfrm>
            <a:custGeom>
              <a:rect b="b" l="l" r="r" t="t"/>
              <a:pathLst>
                <a:path extrusionOk="0" h="1426" w="1482">
                  <a:moveTo>
                    <a:pt x="769" y="0"/>
                  </a:moveTo>
                  <a:cubicBezTo>
                    <a:pt x="481" y="0"/>
                    <a:pt x="221" y="174"/>
                    <a:pt x="111" y="441"/>
                  </a:cubicBezTo>
                  <a:cubicBezTo>
                    <a:pt x="1" y="707"/>
                    <a:pt x="62" y="1013"/>
                    <a:pt x="266" y="1216"/>
                  </a:cubicBezTo>
                  <a:cubicBezTo>
                    <a:pt x="402" y="1353"/>
                    <a:pt x="584" y="1426"/>
                    <a:pt x="770" y="1426"/>
                  </a:cubicBezTo>
                  <a:cubicBezTo>
                    <a:pt x="862" y="1426"/>
                    <a:pt x="955" y="1408"/>
                    <a:pt x="1043" y="1371"/>
                  </a:cubicBezTo>
                  <a:cubicBezTo>
                    <a:pt x="1308" y="1261"/>
                    <a:pt x="1482" y="1002"/>
                    <a:pt x="1482" y="713"/>
                  </a:cubicBezTo>
                  <a:cubicBezTo>
                    <a:pt x="1482" y="320"/>
                    <a:pt x="1164"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4" name="Google Shape;2584;p94"/>
            <p:cNvSpPr/>
            <p:nvPr/>
          </p:nvSpPr>
          <p:spPr>
            <a:xfrm>
              <a:off x="8582510" y="2325800"/>
              <a:ext cx="67487" cy="64936"/>
            </a:xfrm>
            <a:custGeom>
              <a:rect b="b" l="l" r="r" t="t"/>
              <a:pathLst>
                <a:path extrusionOk="0" h="1426" w="1482">
                  <a:moveTo>
                    <a:pt x="769" y="0"/>
                  </a:moveTo>
                  <a:cubicBezTo>
                    <a:pt x="480" y="0"/>
                    <a:pt x="220" y="174"/>
                    <a:pt x="111" y="441"/>
                  </a:cubicBezTo>
                  <a:cubicBezTo>
                    <a:pt x="1" y="707"/>
                    <a:pt x="61" y="1013"/>
                    <a:pt x="266" y="1216"/>
                  </a:cubicBezTo>
                  <a:cubicBezTo>
                    <a:pt x="401" y="1353"/>
                    <a:pt x="583" y="1426"/>
                    <a:pt x="768" y="1426"/>
                  </a:cubicBezTo>
                  <a:cubicBezTo>
                    <a:pt x="860" y="1426"/>
                    <a:pt x="953" y="1408"/>
                    <a:pt x="1041" y="1371"/>
                  </a:cubicBezTo>
                  <a:cubicBezTo>
                    <a:pt x="1308" y="1261"/>
                    <a:pt x="1482" y="1002"/>
                    <a:pt x="1482" y="713"/>
                  </a:cubicBezTo>
                  <a:cubicBezTo>
                    <a:pt x="1482" y="320"/>
                    <a:pt x="1162"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5" name="Google Shape;2585;p94"/>
            <p:cNvSpPr/>
            <p:nvPr/>
          </p:nvSpPr>
          <p:spPr>
            <a:xfrm>
              <a:off x="9030557" y="2325800"/>
              <a:ext cx="67532" cy="64936"/>
            </a:xfrm>
            <a:custGeom>
              <a:rect b="b" l="l" r="r" t="t"/>
              <a:pathLst>
                <a:path extrusionOk="0" h="1426" w="1483">
                  <a:moveTo>
                    <a:pt x="769" y="0"/>
                  </a:moveTo>
                  <a:cubicBezTo>
                    <a:pt x="481" y="0"/>
                    <a:pt x="222" y="174"/>
                    <a:pt x="111" y="441"/>
                  </a:cubicBezTo>
                  <a:cubicBezTo>
                    <a:pt x="1" y="707"/>
                    <a:pt x="63" y="1013"/>
                    <a:pt x="266" y="1216"/>
                  </a:cubicBezTo>
                  <a:cubicBezTo>
                    <a:pt x="403" y="1353"/>
                    <a:pt x="585" y="1426"/>
                    <a:pt x="770" y="1426"/>
                  </a:cubicBezTo>
                  <a:cubicBezTo>
                    <a:pt x="862" y="1426"/>
                    <a:pt x="955" y="1408"/>
                    <a:pt x="1043" y="1371"/>
                  </a:cubicBezTo>
                  <a:cubicBezTo>
                    <a:pt x="1308" y="1261"/>
                    <a:pt x="1482" y="1002"/>
                    <a:pt x="1482" y="713"/>
                  </a:cubicBezTo>
                  <a:cubicBezTo>
                    <a:pt x="1482" y="320"/>
                    <a:pt x="1164"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6" name="Google Shape;2586;p94"/>
            <p:cNvSpPr/>
            <p:nvPr/>
          </p:nvSpPr>
          <p:spPr>
            <a:xfrm>
              <a:off x="8134371" y="2709047"/>
              <a:ext cx="67487" cy="64891"/>
            </a:xfrm>
            <a:custGeom>
              <a:rect b="b" l="l" r="r" t="t"/>
              <a:pathLst>
                <a:path extrusionOk="0" h="1425" w="1482">
                  <a:moveTo>
                    <a:pt x="769" y="0"/>
                  </a:moveTo>
                  <a:cubicBezTo>
                    <a:pt x="481" y="0"/>
                    <a:pt x="221" y="174"/>
                    <a:pt x="111" y="439"/>
                  </a:cubicBezTo>
                  <a:cubicBezTo>
                    <a:pt x="1" y="705"/>
                    <a:pt x="62" y="1012"/>
                    <a:pt x="266" y="1216"/>
                  </a:cubicBezTo>
                  <a:cubicBezTo>
                    <a:pt x="402" y="1352"/>
                    <a:pt x="585" y="1425"/>
                    <a:pt x="770" y="1425"/>
                  </a:cubicBezTo>
                  <a:cubicBezTo>
                    <a:pt x="862" y="1425"/>
                    <a:pt x="954" y="1407"/>
                    <a:pt x="1042" y="1371"/>
                  </a:cubicBezTo>
                  <a:cubicBezTo>
                    <a:pt x="1308" y="1260"/>
                    <a:pt x="1482" y="1000"/>
                    <a:pt x="1482" y="713"/>
                  </a:cubicBezTo>
                  <a:cubicBezTo>
                    <a:pt x="1482" y="318"/>
                    <a:pt x="1164"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7" name="Google Shape;2587;p94"/>
            <p:cNvSpPr/>
            <p:nvPr/>
          </p:nvSpPr>
          <p:spPr>
            <a:xfrm>
              <a:off x="8582510" y="2709047"/>
              <a:ext cx="67487" cy="64891"/>
            </a:xfrm>
            <a:custGeom>
              <a:rect b="b" l="l" r="r" t="t"/>
              <a:pathLst>
                <a:path extrusionOk="0" h="1425" w="1482">
                  <a:moveTo>
                    <a:pt x="769" y="0"/>
                  </a:moveTo>
                  <a:cubicBezTo>
                    <a:pt x="480" y="0"/>
                    <a:pt x="221" y="174"/>
                    <a:pt x="111" y="439"/>
                  </a:cubicBezTo>
                  <a:cubicBezTo>
                    <a:pt x="1" y="705"/>
                    <a:pt x="61" y="1012"/>
                    <a:pt x="266" y="1216"/>
                  </a:cubicBezTo>
                  <a:cubicBezTo>
                    <a:pt x="402" y="1352"/>
                    <a:pt x="584" y="1425"/>
                    <a:pt x="770" y="1425"/>
                  </a:cubicBezTo>
                  <a:cubicBezTo>
                    <a:pt x="861" y="1425"/>
                    <a:pt x="953" y="1407"/>
                    <a:pt x="1041" y="1371"/>
                  </a:cubicBezTo>
                  <a:cubicBezTo>
                    <a:pt x="1308" y="1260"/>
                    <a:pt x="1482" y="1000"/>
                    <a:pt x="1482" y="713"/>
                  </a:cubicBezTo>
                  <a:cubicBezTo>
                    <a:pt x="1482" y="318"/>
                    <a:pt x="1162"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8" name="Google Shape;2588;p94"/>
            <p:cNvSpPr/>
            <p:nvPr/>
          </p:nvSpPr>
          <p:spPr>
            <a:xfrm>
              <a:off x="9030557" y="2709047"/>
              <a:ext cx="67532" cy="64891"/>
            </a:xfrm>
            <a:custGeom>
              <a:rect b="b" l="l" r="r" t="t"/>
              <a:pathLst>
                <a:path extrusionOk="0" h="1425" w="1483">
                  <a:moveTo>
                    <a:pt x="769" y="0"/>
                  </a:moveTo>
                  <a:cubicBezTo>
                    <a:pt x="481" y="0"/>
                    <a:pt x="222" y="174"/>
                    <a:pt x="111" y="439"/>
                  </a:cubicBezTo>
                  <a:cubicBezTo>
                    <a:pt x="1" y="705"/>
                    <a:pt x="63" y="1012"/>
                    <a:pt x="266" y="1216"/>
                  </a:cubicBezTo>
                  <a:cubicBezTo>
                    <a:pt x="402" y="1352"/>
                    <a:pt x="585" y="1425"/>
                    <a:pt x="771" y="1425"/>
                  </a:cubicBezTo>
                  <a:cubicBezTo>
                    <a:pt x="862" y="1425"/>
                    <a:pt x="954" y="1407"/>
                    <a:pt x="1042" y="1371"/>
                  </a:cubicBezTo>
                  <a:cubicBezTo>
                    <a:pt x="1308" y="1260"/>
                    <a:pt x="1482" y="1000"/>
                    <a:pt x="1482" y="713"/>
                  </a:cubicBezTo>
                  <a:cubicBezTo>
                    <a:pt x="1482" y="318"/>
                    <a:pt x="1164"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9" name="Google Shape;2589;p94"/>
            <p:cNvSpPr/>
            <p:nvPr/>
          </p:nvSpPr>
          <p:spPr>
            <a:xfrm>
              <a:off x="8134371" y="3092203"/>
              <a:ext cx="67487" cy="64936"/>
            </a:xfrm>
            <a:custGeom>
              <a:rect b="b" l="l" r="r" t="t"/>
              <a:pathLst>
                <a:path extrusionOk="0" h="1426" w="1482">
                  <a:moveTo>
                    <a:pt x="769" y="0"/>
                  </a:moveTo>
                  <a:cubicBezTo>
                    <a:pt x="481" y="0"/>
                    <a:pt x="221" y="174"/>
                    <a:pt x="111" y="441"/>
                  </a:cubicBezTo>
                  <a:cubicBezTo>
                    <a:pt x="1" y="707"/>
                    <a:pt x="62" y="1013"/>
                    <a:pt x="266" y="1216"/>
                  </a:cubicBezTo>
                  <a:cubicBezTo>
                    <a:pt x="401" y="1353"/>
                    <a:pt x="584" y="1425"/>
                    <a:pt x="769" y="1425"/>
                  </a:cubicBezTo>
                  <a:cubicBezTo>
                    <a:pt x="861" y="1425"/>
                    <a:pt x="954" y="1408"/>
                    <a:pt x="1042" y="1371"/>
                  </a:cubicBezTo>
                  <a:cubicBezTo>
                    <a:pt x="1308" y="1261"/>
                    <a:pt x="1482" y="1001"/>
                    <a:pt x="1482" y="713"/>
                  </a:cubicBezTo>
                  <a:cubicBezTo>
                    <a:pt x="1482" y="320"/>
                    <a:pt x="1164"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0" name="Google Shape;2590;p94"/>
            <p:cNvSpPr/>
            <p:nvPr/>
          </p:nvSpPr>
          <p:spPr>
            <a:xfrm>
              <a:off x="8582510" y="3092203"/>
              <a:ext cx="67487" cy="64936"/>
            </a:xfrm>
            <a:custGeom>
              <a:rect b="b" l="l" r="r" t="t"/>
              <a:pathLst>
                <a:path extrusionOk="0" h="1426" w="1482">
                  <a:moveTo>
                    <a:pt x="769" y="0"/>
                  </a:moveTo>
                  <a:cubicBezTo>
                    <a:pt x="480" y="0"/>
                    <a:pt x="221" y="174"/>
                    <a:pt x="111" y="441"/>
                  </a:cubicBezTo>
                  <a:cubicBezTo>
                    <a:pt x="1" y="707"/>
                    <a:pt x="61" y="1013"/>
                    <a:pt x="266" y="1216"/>
                  </a:cubicBezTo>
                  <a:cubicBezTo>
                    <a:pt x="401" y="1353"/>
                    <a:pt x="583" y="1425"/>
                    <a:pt x="768" y="1425"/>
                  </a:cubicBezTo>
                  <a:cubicBezTo>
                    <a:pt x="860" y="1425"/>
                    <a:pt x="953" y="1408"/>
                    <a:pt x="1041" y="1371"/>
                  </a:cubicBezTo>
                  <a:cubicBezTo>
                    <a:pt x="1308" y="1261"/>
                    <a:pt x="1482" y="1001"/>
                    <a:pt x="1482" y="713"/>
                  </a:cubicBezTo>
                  <a:cubicBezTo>
                    <a:pt x="1482" y="320"/>
                    <a:pt x="1162"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1" name="Google Shape;2591;p94"/>
            <p:cNvSpPr/>
            <p:nvPr/>
          </p:nvSpPr>
          <p:spPr>
            <a:xfrm>
              <a:off x="9030557" y="3092203"/>
              <a:ext cx="67532" cy="64936"/>
            </a:xfrm>
            <a:custGeom>
              <a:rect b="b" l="l" r="r" t="t"/>
              <a:pathLst>
                <a:path extrusionOk="0" h="1426" w="1483">
                  <a:moveTo>
                    <a:pt x="769" y="0"/>
                  </a:moveTo>
                  <a:cubicBezTo>
                    <a:pt x="481" y="0"/>
                    <a:pt x="222" y="174"/>
                    <a:pt x="111" y="441"/>
                  </a:cubicBezTo>
                  <a:cubicBezTo>
                    <a:pt x="1" y="707"/>
                    <a:pt x="63" y="1013"/>
                    <a:pt x="266" y="1216"/>
                  </a:cubicBezTo>
                  <a:cubicBezTo>
                    <a:pt x="402" y="1353"/>
                    <a:pt x="584" y="1425"/>
                    <a:pt x="769" y="1425"/>
                  </a:cubicBezTo>
                  <a:cubicBezTo>
                    <a:pt x="861" y="1425"/>
                    <a:pt x="954" y="1408"/>
                    <a:pt x="1042" y="1371"/>
                  </a:cubicBezTo>
                  <a:cubicBezTo>
                    <a:pt x="1308" y="1261"/>
                    <a:pt x="1482" y="1001"/>
                    <a:pt x="1482" y="713"/>
                  </a:cubicBezTo>
                  <a:cubicBezTo>
                    <a:pt x="1482" y="320"/>
                    <a:pt x="1164"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2" name="Google Shape;2592;p94"/>
            <p:cNvSpPr/>
            <p:nvPr/>
          </p:nvSpPr>
          <p:spPr>
            <a:xfrm>
              <a:off x="8108961" y="1573423"/>
              <a:ext cx="67487" cy="64891"/>
            </a:xfrm>
            <a:custGeom>
              <a:rect b="b" l="l" r="r" t="t"/>
              <a:pathLst>
                <a:path extrusionOk="0" h="1425" w="1482">
                  <a:moveTo>
                    <a:pt x="769" y="0"/>
                  </a:moveTo>
                  <a:cubicBezTo>
                    <a:pt x="481" y="0"/>
                    <a:pt x="221" y="174"/>
                    <a:pt x="111" y="440"/>
                  </a:cubicBezTo>
                  <a:cubicBezTo>
                    <a:pt x="1" y="705"/>
                    <a:pt x="61" y="1013"/>
                    <a:pt x="266" y="1216"/>
                  </a:cubicBezTo>
                  <a:cubicBezTo>
                    <a:pt x="402" y="1352"/>
                    <a:pt x="584" y="1425"/>
                    <a:pt x="770" y="1425"/>
                  </a:cubicBezTo>
                  <a:cubicBezTo>
                    <a:pt x="861" y="1425"/>
                    <a:pt x="953" y="1407"/>
                    <a:pt x="1042" y="1371"/>
                  </a:cubicBezTo>
                  <a:cubicBezTo>
                    <a:pt x="1308" y="1260"/>
                    <a:pt x="1482" y="1001"/>
                    <a:pt x="1482" y="713"/>
                  </a:cubicBezTo>
                  <a:cubicBezTo>
                    <a:pt x="1482" y="318"/>
                    <a:pt x="1162" y="0"/>
                    <a:pt x="769"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3" name="Google Shape;2593;p94"/>
            <p:cNvSpPr/>
            <p:nvPr/>
          </p:nvSpPr>
          <p:spPr>
            <a:xfrm>
              <a:off x="8557054" y="1573423"/>
              <a:ext cx="67487" cy="64891"/>
            </a:xfrm>
            <a:custGeom>
              <a:rect b="b" l="l" r="r" t="t"/>
              <a:pathLst>
                <a:path extrusionOk="0" h="1425" w="1482">
                  <a:moveTo>
                    <a:pt x="769" y="0"/>
                  </a:moveTo>
                  <a:cubicBezTo>
                    <a:pt x="480" y="0"/>
                    <a:pt x="221" y="174"/>
                    <a:pt x="110" y="439"/>
                  </a:cubicBezTo>
                  <a:cubicBezTo>
                    <a:pt x="0" y="705"/>
                    <a:pt x="60" y="1012"/>
                    <a:pt x="265" y="1216"/>
                  </a:cubicBezTo>
                  <a:cubicBezTo>
                    <a:pt x="401" y="1352"/>
                    <a:pt x="583" y="1425"/>
                    <a:pt x="769" y="1425"/>
                  </a:cubicBezTo>
                  <a:cubicBezTo>
                    <a:pt x="861" y="1425"/>
                    <a:pt x="953" y="1407"/>
                    <a:pt x="1041" y="1371"/>
                  </a:cubicBezTo>
                  <a:cubicBezTo>
                    <a:pt x="1307" y="1260"/>
                    <a:pt x="1481" y="1001"/>
                    <a:pt x="1481" y="713"/>
                  </a:cubicBezTo>
                  <a:cubicBezTo>
                    <a:pt x="1481" y="320"/>
                    <a:pt x="1162" y="0"/>
                    <a:pt x="769"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4" name="Google Shape;2594;p94"/>
            <p:cNvSpPr/>
            <p:nvPr/>
          </p:nvSpPr>
          <p:spPr>
            <a:xfrm>
              <a:off x="9005147" y="1573423"/>
              <a:ext cx="67532" cy="64891"/>
            </a:xfrm>
            <a:custGeom>
              <a:rect b="b" l="l" r="r" t="t"/>
              <a:pathLst>
                <a:path extrusionOk="0" h="1425" w="1483">
                  <a:moveTo>
                    <a:pt x="769" y="0"/>
                  </a:moveTo>
                  <a:cubicBezTo>
                    <a:pt x="481" y="0"/>
                    <a:pt x="220" y="174"/>
                    <a:pt x="110" y="440"/>
                  </a:cubicBezTo>
                  <a:cubicBezTo>
                    <a:pt x="1" y="705"/>
                    <a:pt x="61" y="1013"/>
                    <a:pt x="264" y="1216"/>
                  </a:cubicBezTo>
                  <a:cubicBezTo>
                    <a:pt x="402" y="1352"/>
                    <a:pt x="584" y="1425"/>
                    <a:pt x="770" y="1425"/>
                  </a:cubicBezTo>
                  <a:cubicBezTo>
                    <a:pt x="861" y="1425"/>
                    <a:pt x="954" y="1407"/>
                    <a:pt x="1042" y="1371"/>
                  </a:cubicBezTo>
                  <a:cubicBezTo>
                    <a:pt x="1308" y="1260"/>
                    <a:pt x="1482" y="1001"/>
                    <a:pt x="1482" y="713"/>
                  </a:cubicBezTo>
                  <a:cubicBezTo>
                    <a:pt x="1482" y="318"/>
                    <a:pt x="1163" y="0"/>
                    <a:pt x="769"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5" name="Google Shape;2595;p94"/>
            <p:cNvSpPr/>
            <p:nvPr/>
          </p:nvSpPr>
          <p:spPr>
            <a:xfrm>
              <a:off x="8108961" y="1956579"/>
              <a:ext cx="67487" cy="64936"/>
            </a:xfrm>
            <a:custGeom>
              <a:rect b="b" l="l" r="r" t="t"/>
              <a:pathLst>
                <a:path extrusionOk="0" h="1426" w="1482">
                  <a:moveTo>
                    <a:pt x="769" y="0"/>
                  </a:moveTo>
                  <a:cubicBezTo>
                    <a:pt x="481" y="0"/>
                    <a:pt x="221" y="174"/>
                    <a:pt x="111" y="441"/>
                  </a:cubicBezTo>
                  <a:cubicBezTo>
                    <a:pt x="1" y="707"/>
                    <a:pt x="61" y="1013"/>
                    <a:pt x="266" y="1216"/>
                  </a:cubicBezTo>
                  <a:cubicBezTo>
                    <a:pt x="401" y="1353"/>
                    <a:pt x="583" y="1426"/>
                    <a:pt x="768" y="1426"/>
                  </a:cubicBezTo>
                  <a:cubicBezTo>
                    <a:pt x="860" y="1426"/>
                    <a:pt x="953" y="1408"/>
                    <a:pt x="1042" y="1371"/>
                  </a:cubicBezTo>
                  <a:cubicBezTo>
                    <a:pt x="1308" y="1261"/>
                    <a:pt x="1482" y="1002"/>
                    <a:pt x="1482" y="713"/>
                  </a:cubicBezTo>
                  <a:cubicBezTo>
                    <a:pt x="1482" y="320"/>
                    <a:pt x="1162" y="0"/>
                    <a:pt x="769"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6" name="Google Shape;2596;p94"/>
            <p:cNvSpPr/>
            <p:nvPr/>
          </p:nvSpPr>
          <p:spPr>
            <a:xfrm>
              <a:off x="8557054" y="1956579"/>
              <a:ext cx="67487" cy="64936"/>
            </a:xfrm>
            <a:custGeom>
              <a:rect b="b" l="l" r="r" t="t"/>
              <a:pathLst>
                <a:path extrusionOk="0" h="1426" w="1482">
                  <a:moveTo>
                    <a:pt x="769" y="0"/>
                  </a:moveTo>
                  <a:cubicBezTo>
                    <a:pt x="480" y="0"/>
                    <a:pt x="221" y="174"/>
                    <a:pt x="110" y="441"/>
                  </a:cubicBezTo>
                  <a:cubicBezTo>
                    <a:pt x="0" y="707"/>
                    <a:pt x="60" y="1013"/>
                    <a:pt x="265" y="1216"/>
                  </a:cubicBezTo>
                  <a:cubicBezTo>
                    <a:pt x="401" y="1353"/>
                    <a:pt x="583" y="1426"/>
                    <a:pt x="768" y="1426"/>
                  </a:cubicBezTo>
                  <a:cubicBezTo>
                    <a:pt x="860" y="1426"/>
                    <a:pt x="953" y="1408"/>
                    <a:pt x="1041" y="1371"/>
                  </a:cubicBezTo>
                  <a:cubicBezTo>
                    <a:pt x="1307" y="1262"/>
                    <a:pt x="1481" y="1002"/>
                    <a:pt x="1481" y="713"/>
                  </a:cubicBezTo>
                  <a:cubicBezTo>
                    <a:pt x="1481" y="320"/>
                    <a:pt x="1162" y="0"/>
                    <a:pt x="769"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7" name="Google Shape;2597;p94"/>
            <p:cNvSpPr/>
            <p:nvPr/>
          </p:nvSpPr>
          <p:spPr>
            <a:xfrm>
              <a:off x="9005147" y="1956579"/>
              <a:ext cx="67532" cy="64936"/>
            </a:xfrm>
            <a:custGeom>
              <a:rect b="b" l="l" r="r" t="t"/>
              <a:pathLst>
                <a:path extrusionOk="0" h="1426" w="1483">
                  <a:moveTo>
                    <a:pt x="769" y="0"/>
                  </a:moveTo>
                  <a:cubicBezTo>
                    <a:pt x="481" y="0"/>
                    <a:pt x="220" y="174"/>
                    <a:pt x="110" y="441"/>
                  </a:cubicBezTo>
                  <a:cubicBezTo>
                    <a:pt x="1" y="707"/>
                    <a:pt x="61" y="1013"/>
                    <a:pt x="264" y="1216"/>
                  </a:cubicBezTo>
                  <a:cubicBezTo>
                    <a:pt x="401" y="1353"/>
                    <a:pt x="583" y="1426"/>
                    <a:pt x="769" y="1426"/>
                  </a:cubicBezTo>
                  <a:cubicBezTo>
                    <a:pt x="861" y="1426"/>
                    <a:pt x="953" y="1408"/>
                    <a:pt x="1042" y="1371"/>
                  </a:cubicBezTo>
                  <a:cubicBezTo>
                    <a:pt x="1308" y="1261"/>
                    <a:pt x="1482" y="1002"/>
                    <a:pt x="1482" y="713"/>
                  </a:cubicBezTo>
                  <a:cubicBezTo>
                    <a:pt x="1482" y="320"/>
                    <a:pt x="1163" y="0"/>
                    <a:pt x="769"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8" name="Google Shape;2598;p94"/>
            <p:cNvSpPr/>
            <p:nvPr/>
          </p:nvSpPr>
          <p:spPr>
            <a:xfrm>
              <a:off x="8108961" y="2339826"/>
              <a:ext cx="67487" cy="64936"/>
            </a:xfrm>
            <a:custGeom>
              <a:rect b="b" l="l" r="r" t="t"/>
              <a:pathLst>
                <a:path extrusionOk="0" h="1426" w="1482">
                  <a:moveTo>
                    <a:pt x="769" y="0"/>
                  </a:moveTo>
                  <a:cubicBezTo>
                    <a:pt x="481" y="0"/>
                    <a:pt x="220" y="174"/>
                    <a:pt x="111" y="440"/>
                  </a:cubicBezTo>
                  <a:cubicBezTo>
                    <a:pt x="1" y="707"/>
                    <a:pt x="61" y="1013"/>
                    <a:pt x="266" y="1216"/>
                  </a:cubicBezTo>
                  <a:cubicBezTo>
                    <a:pt x="401" y="1353"/>
                    <a:pt x="583" y="1425"/>
                    <a:pt x="768" y="1425"/>
                  </a:cubicBezTo>
                  <a:cubicBezTo>
                    <a:pt x="860" y="1425"/>
                    <a:pt x="953" y="1407"/>
                    <a:pt x="1042" y="1371"/>
                  </a:cubicBezTo>
                  <a:cubicBezTo>
                    <a:pt x="1308" y="1260"/>
                    <a:pt x="1482" y="1001"/>
                    <a:pt x="1482" y="713"/>
                  </a:cubicBezTo>
                  <a:cubicBezTo>
                    <a:pt x="1482" y="318"/>
                    <a:pt x="1162" y="0"/>
                    <a:pt x="769"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9" name="Google Shape;2599;p94"/>
            <p:cNvSpPr/>
            <p:nvPr/>
          </p:nvSpPr>
          <p:spPr>
            <a:xfrm>
              <a:off x="8557054" y="2339826"/>
              <a:ext cx="67487" cy="64936"/>
            </a:xfrm>
            <a:custGeom>
              <a:rect b="b" l="l" r="r" t="t"/>
              <a:pathLst>
                <a:path extrusionOk="0" h="1426" w="1482">
                  <a:moveTo>
                    <a:pt x="769" y="0"/>
                  </a:moveTo>
                  <a:cubicBezTo>
                    <a:pt x="480" y="0"/>
                    <a:pt x="221" y="174"/>
                    <a:pt x="110" y="440"/>
                  </a:cubicBezTo>
                  <a:cubicBezTo>
                    <a:pt x="0" y="705"/>
                    <a:pt x="60" y="1013"/>
                    <a:pt x="265" y="1216"/>
                  </a:cubicBezTo>
                  <a:cubicBezTo>
                    <a:pt x="401" y="1353"/>
                    <a:pt x="583" y="1425"/>
                    <a:pt x="768" y="1425"/>
                  </a:cubicBezTo>
                  <a:cubicBezTo>
                    <a:pt x="860" y="1425"/>
                    <a:pt x="953" y="1407"/>
                    <a:pt x="1041" y="1371"/>
                  </a:cubicBezTo>
                  <a:cubicBezTo>
                    <a:pt x="1307" y="1260"/>
                    <a:pt x="1481" y="1001"/>
                    <a:pt x="1481" y="713"/>
                  </a:cubicBezTo>
                  <a:cubicBezTo>
                    <a:pt x="1481" y="320"/>
                    <a:pt x="1162" y="0"/>
                    <a:pt x="769"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0" name="Google Shape;2600;p94"/>
            <p:cNvSpPr/>
            <p:nvPr/>
          </p:nvSpPr>
          <p:spPr>
            <a:xfrm>
              <a:off x="9005147" y="2339826"/>
              <a:ext cx="67532" cy="64936"/>
            </a:xfrm>
            <a:custGeom>
              <a:rect b="b" l="l" r="r" t="t"/>
              <a:pathLst>
                <a:path extrusionOk="0" h="1426" w="1483">
                  <a:moveTo>
                    <a:pt x="769" y="0"/>
                  </a:moveTo>
                  <a:cubicBezTo>
                    <a:pt x="481" y="0"/>
                    <a:pt x="220" y="174"/>
                    <a:pt x="110" y="440"/>
                  </a:cubicBezTo>
                  <a:cubicBezTo>
                    <a:pt x="1" y="707"/>
                    <a:pt x="61" y="1013"/>
                    <a:pt x="264" y="1216"/>
                  </a:cubicBezTo>
                  <a:cubicBezTo>
                    <a:pt x="401" y="1353"/>
                    <a:pt x="583" y="1425"/>
                    <a:pt x="769" y="1425"/>
                  </a:cubicBezTo>
                  <a:cubicBezTo>
                    <a:pt x="861" y="1425"/>
                    <a:pt x="953" y="1407"/>
                    <a:pt x="1042" y="1371"/>
                  </a:cubicBezTo>
                  <a:cubicBezTo>
                    <a:pt x="1308" y="1260"/>
                    <a:pt x="1482" y="1001"/>
                    <a:pt x="1482" y="713"/>
                  </a:cubicBezTo>
                  <a:cubicBezTo>
                    <a:pt x="1482" y="318"/>
                    <a:pt x="1163" y="0"/>
                    <a:pt x="769"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1" name="Google Shape;2601;p94"/>
            <p:cNvSpPr/>
            <p:nvPr/>
          </p:nvSpPr>
          <p:spPr>
            <a:xfrm>
              <a:off x="8109052" y="2722799"/>
              <a:ext cx="69809" cy="64982"/>
            </a:xfrm>
            <a:custGeom>
              <a:rect b="b" l="l" r="r" t="t"/>
              <a:pathLst>
                <a:path extrusionOk="0" h="1427" w="1533">
                  <a:moveTo>
                    <a:pt x="769" y="1"/>
                  </a:moveTo>
                  <a:cubicBezTo>
                    <a:pt x="731" y="1"/>
                    <a:pt x="692" y="4"/>
                    <a:pt x="654" y="10"/>
                  </a:cubicBezTo>
                  <a:cubicBezTo>
                    <a:pt x="265" y="72"/>
                    <a:pt x="0" y="439"/>
                    <a:pt x="63" y="827"/>
                  </a:cubicBezTo>
                  <a:cubicBezTo>
                    <a:pt x="120" y="1178"/>
                    <a:pt x="423" y="1427"/>
                    <a:pt x="767" y="1427"/>
                  </a:cubicBezTo>
                  <a:cubicBezTo>
                    <a:pt x="805" y="1427"/>
                    <a:pt x="842" y="1424"/>
                    <a:pt x="881" y="1418"/>
                  </a:cubicBezTo>
                  <a:cubicBezTo>
                    <a:pt x="1269" y="1354"/>
                    <a:pt x="1533" y="989"/>
                    <a:pt x="1471" y="601"/>
                  </a:cubicBezTo>
                  <a:cubicBezTo>
                    <a:pt x="1414" y="251"/>
                    <a:pt x="1112" y="1"/>
                    <a:pt x="769" y="1"/>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2" name="Google Shape;2602;p94"/>
            <p:cNvSpPr/>
            <p:nvPr/>
          </p:nvSpPr>
          <p:spPr>
            <a:xfrm>
              <a:off x="8559331" y="2723437"/>
              <a:ext cx="65346" cy="64936"/>
            </a:xfrm>
            <a:custGeom>
              <a:rect b="b" l="l" r="r" t="t"/>
              <a:pathLst>
                <a:path extrusionOk="0" h="1426" w="1435">
                  <a:moveTo>
                    <a:pt x="715" y="1"/>
                  </a:moveTo>
                  <a:cubicBezTo>
                    <a:pt x="713" y="1"/>
                    <a:pt x="712" y="1"/>
                    <a:pt x="710" y="1"/>
                  </a:cubicBezTo>
                  <a:cubicBezTo>
                    <a:pt x="317" y="5"/>
                    <a:pt x="0" y="327"/>
                    <a:pt x="5" y="721"/>
                  </a:cubicBezTo>
                  <a:cubicBezTo>
                    <a:pt x="9" y="1111"/>
                    <a:pt x="327" y="1426"/>
                    <a:pt x="716" y="1426"/>
                  </a:cubicBezTo>
                  <a:cubicBezTo>
                    <a:pt x="719" y="1426"/>
                    <a:pt x="722" y="1426"/>
                    <a:pt x="724" y="1426"/>
                  </a:cubicBezTo>
                  <a:cubicBezTo>
                    <a:pt x="1118" y="1423"/>
                    <a:pt x="1434" y="1100"/>
                    <a:pt x="1430" y="707"/>
                  </a:cubicBezTo>
                  <a:cubicBezTo>
                    <a:pt x="1425" y="315"/>
                    <a:pt x="1107" y="1"/>
                    <a:pt x="715" y="1"/>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3" name="Google Shape;2603;p94"/>
            <p:cNvSpPr/>
            <p:nvPr/>
          </p:nvSpPr>
          <p:spPr>
            <a:xfrm>
              <a:off x="9007697" y="2722981"/>
              <a:ext cx="64982" cy="64936"/>
            </a:xfrm>
            <a:custGeom>
              <a:rect b="b" l="l" r="r" t="t"/>
              <a:pathLst>
                <a:path extrusionOk="0" h="1426" w="1427">
                  <a:moveTo>
                    <a:pt x="713" y="0"/>
                  </a:moveTo>
                  <a:cubicBezTo>
                    <a:pt x="319" y="0"/>
                    <a:pt x="1" y="320"/>
                    <a:pt x="1" y="713"/>
                  </a:cubicBezTo>
                  <a:cubicBezTo>
                    <a:pt x="1" y="1107"/>
                    <a:pt x="319" y="1425"/>
                    <a:pt x="713" y="1425"/>
                  </a:cubicBezTo>
                  <a:cubicBezTo>
                    <a:pt x="1107" y="1425"/>
                    <a:pt x="1426" y="1107"/>
                    <a:pt x="1426" y="713"/>
                  </a:cubicBezTo>
                  <a:cubicBezTo>
                    <a:pt x="1426" y="320"/>
                    <a:pt x="1107" y="0"/>
                    <a:pt x="713"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4" name="Google Shape;2604;p94"/>
            <p:cNvSpPr/>
            <p:nvPr/>
          </p:nvSpPr>
          <p:spPr>
            <a:xfrm>
              <a:off x="8109097" y="3106001"/>
              <a:ext cx="69763" cy="64982"/>
            </a:xfrm>
            <a:custGeom>
              <a:rect b="b" l="l" r="r" t="t"/>
              <a:pathLst>
                <a:path extrusionOk="0" h="1427" w="1532">
                  <a:moveTo>
                    <a:pt x="766" y="0"/>
                  </a:moveTo>
                  <a:cubicBezTo>
                    <a:pt x="729" y="0"/>
                    <a:pt x="691" y="3"/>
                    <a:pt x="653" y="9"/>
                  </a:cubicBezTo>
                  <a:cubicBezTo>
                    <a:pt x="264" y="73"/>
                    <a:pt x="1" y="438"/>
                    <a:pt x="62" y="827"/>
                  </a:cubicBezTo>
                  <a:cubicBezTo>
                    <a:pt x="119" y="1177"/>
                    <a:pt x="421" y="1426"/>
                    <a:pt x="764" y="1426"/>
                  </a:cubicBezTo>
                  <a:cubicBezTo>
                    <a:pt x="802" y="1426"/>
                    <a:pt x="841" y="1423"/>
                    <a:pt x="880" y="1417"/>
                  </a:cubicBezTo>
                  <a:cubicBezTo>
                    <a:pt x="1268" y="1354"/>
                    <a:pt x="1532" y="988"/>
                    <a:pt x="1470" y="600"/>
                  </a:cubicBezTo>
                  <a:cubicBezTo>
                    <a:pt x="1413" y="249"/>
                    <a:pt x="1110" y="0"/>
                    <a:pt x="766"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5" name="Google Shape;2605;p94"/>
            <p:cNvSpPr/>
            <p:nvPr/>
          </p:nvSpPr>
          <p:spPr>
            <a:xfrm>
              <a:off x="8559331" y="3106684"/>
              <a:ext cx="65255" cy="64936"/>
            </a:xfrm>
            <a:custGeom>
              <a:rect b="b" l="l" r="r" t="t"/>
              <a:pathLst>
                <a:path extrusionOk="0" h="1426" w="1433">
                  <a:moveTo>
                    <a:pt x="718" y="0"/>
                  </a:moveTo>
                  <a:cubicBezTo>
                    <a:pt x="715" y="0"/>
                    <a:pt x="712" y="0"/>
                    <a:pt x="710" y="0"/>
                  </a:cubicBezTo>
                  <a:cubicBezTo>
                    <a:pt x="317" y="3"/>
                    <a:pt x="0" y="326"/>
                    <a:pt x="5" y="720"/>
                  </a:cubicBezTo>
                  <a:cubicBezTo>
                    <a:pt x="7" y="1112"/>
                    <a:pt x="327" y="1426"/>
                    <a:pt x="719" y="1426"/>
                  </a:cubicBezTo>
                  <a:cubicBezTo>
                    <a:pt x="721" y="1426"/>
                    <a:pt x="723" y="1426"/>
                    <a:pt x="724" y="1425"/>
                  </a:cubicBezTo>
                  <a:cubicBezTo>
                    <a:pt x="1118" y="1421"/>
                    <a:pt x="1433" y="1099"/>
                    <a:pt x="1430" y="706"/>
                  </a:cubicBezTo>
                  <a:cubicBezTo>
                    <a:pt x="1425" y="315"/>
                    <a:pt x="1107" y="0"/>
                    <a:pt x="718"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6" name="Google Shape;2606;p94"/>
            <p:cNvSpPr/>
            <p:nvPr/>
          </p:nvSpPr>
          <p:spPr>
            <a:xfrm>
              <a:off x="9007697" y="3106183"/>
              <a:ext cx="64982" cy="64982"/>
            </a:xfrm>
            <a:custGeom>
              <a:rect b="b" l="l" r="r" t="t"/>
              <a:pathLst>
                <a:path extrusionOk="0" h="1427" w="1427">
                  <a:moveTo>
                    <a:pt x="713" y="1"/>
                  </a:moveTo>
                  <a:cubicBezTo>
                    <a:pt x="319" y="1"/>
                    <a:pt x="1" y="320"/>
                    <a:pt x="1" y="714"/>
                  </a:cubicBezTo>
                  <a:cubicBezTo>
                    <a:pt x="1" y="1107"/>
                    <a:pt x="319" y="1426"/>
                    <a:pt x="713" y="1426"/>
                  </a:cubicBezTo>
                  <a:cubicBezTo>
                    <a:pt x="1107" y="1426"/>
                    <a:pt x="1426" y="1107"/>
                    <a:pt x="1426" y="714"/>
                  </a:cubicBezTo>
                  <a:cubicBezTo>
                    <a:pt x="1426" y="320"/>
                    <a:pt x="1107" y="1"/>
                    <a:pt x="713" y="1"/>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7" name="Google Shape;2607;p94"/>
            <p:cNvSpPr/>
            <p:nvPr/>
          </p:nvSpPr>
          <p:spPr>
            <a:xfrm>
              <a:off x="8134371" y="3519120"/>
              <a:ext cx="67487" cy="64936"/>
            </a:xfrm>
            <a:custGeom>
              <a:rect b="b" l="l" r="r" t="t"/>
              <a:pathLst>
                <a:path extrusionOk="0" h="1426" w="1482">
                  <a:moveTo>
                    <a:pt x="769" y="0"/>
                  </a:moveTo>
                  <a:cubicBezTo>
                    <a:pt x="481" y="0"/>
                    <a:pt x="221" y="174"/>
                    <a:pt x="111" y="441"/>
                  </a:cubicBezTo>
                  <a:cubicBezTo>
                    <a:pt x="1" y="707"/>
                    <a:pt x="62" y="1013"/>
                    <a:pt x="266" y="1217"/>
                  </a:cubicBezTo>
                  <a:cubicBezTo>
                    <a:pt x="401" y="1353"/>
                    <a:pt x="584" y="1426"/>
                    <a:pt x="769" y="1426"/>
                  </a:cubicBezTo>
                  <a:cubicBezTo>
                    <a:pt x="861" y="1426"/>
                    <a:pt x="954" y="1408"/>
                    <a:pt x="1042" y="1371"/>
                  </a:cubicBezTo>
                  <a:cubicBezTo>
                    <a:pt x="1308" y="1261"/>
                    <a:pt x="1482" y="1002"/>
                    <a:pt x="1482" y="713"/>
                  </a:cubicBezTo>
                  <a:cubicBezTo>
                    <a:pt x="1482" y="320"/>
                    <a:pt x="1164"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8" name="Google Shape;2608;p94"/>
            <p:cNvSpPr/>
            <p:nvPr/>
          </p:nvSpPr>
          <p:spPr>
            <a:xfrm>
              <a:off x="8582510" y="3519120"/>
              <a:ext cx="67487" cy="64936"/>
            </a:xfrm>
            <a:custGeom>
              <a:rect b="b" l="l" r="r" t="t"/>
              <a:pathLst>
                <a:path extrusionOk="0" h="1426" w="1482">
                  <a:moveTo>
                    <a:pt x="769" y="0"/>
                  </a:moveTo>
                  <a:cubicBezTo>
                    <a:pt x="480" y="0"/>
                    <a:pt x="221" y="174"/>
                    <a:pt x="111" y="441"/>
                  </a:cubicBezTo>
                  <a:cubicBezTo>
                    <a:pt x="1" y="707"/>
                    <a:pt x="61" y="1013"/>
                    <a:pt x="266" y="1217"/>
                  </a:cubicBezTo>
                  <a:cubicBezTo>
                    <a:pt x="401" y="1353"/>
                    <a:pt x="583" y="1426"/>
                    <a:pt x="768" y="1426"/>
                  </a:cubicBezTo>
                  <a:cubicBezTo>
                    <a:pt x="860" y="1426"/>
                    <a:pt x="953" y="1408"/>
                    <a:pt x="1041" y="1371"/>
                  </a:cubicBezTo>
                  <a:cubicBezTo>
                    <a:pt x="1308" y="1261"/>
                    <a:pt x="1482" y="1002"/>
                    <a:pt x="1482" y="713"/>
                  </a:cubicBezTo>
                  <a:cubicBezTo>
                    <a:pt x="1482" y="320"/>
                    <a:pt x="1162"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9" name="Google Shape;2609;p94"/>
            <p:cNvSpPr/>
            <p:nvPr/>
          </p:nvSpPr>
          <p:spPr>
            <a:xfrm>
              <a:off x="9030557" y="3519120"/>
              <a:ext cx="67532" cy="64936"/>
            </a:xfrm>
            <a:custGeom>
              <a:rect b="b" l="l" r="r" t="t"/>
              <a:pathLst>
                <a:path extrusionOk="0" h="1426" w="1483">
                  <a:moveTo>
                    <a:pt x="769" y="0"/>
                  </a:moveTo>
                  <a:cubicBezTo>
                    <a:pt x="481" y="0"/>
                    <a:pt x="222" y="174"/>
                    <a:pt x="111" y="441"/>
                  </a:cubicBezTo>
                  <a:cubicBezTo>
                    <a:pt x="1" y="707"/>
                    <a:pt x="63" y="1013"/>
                    <a:pt x="266" y="1217"/>
                  </a:cubicBezTo>
                  <a:cubicBezTo>
                    <a:pt x="402" y="1353"/>
                    <a:pt x="584" y="1426"/>
                    <a:pt x="769" y="1426"/>
                  </a:cubicBezTo>
                  <a:cubicBezTo>
                    <a:pt x="861" y="1426"/>
                    <a:pt x="954" y="1408"/>
                    <a:pt x="1042" y="1371"/>
                  </a:cubicBezTo>
                  <a:cubicBezTo>
                    <a:pt x="1308" y="1261"/>
                    <a:pt x="1482" y="1002"/>
                    <a:pt x="1482" y="713"/>
                  </a:cubicBezTo>
                  <a:cubicBezTo>
                    <a:pt x="1482" y="320"/>
                    <a:pt x="1164"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0" name="Google Shape;2610;p94"/>
            <p:cNvSpPr/>
            <p:nvPr/>
          </p:nvSpPr>
          <p:spPr>
            <a:xfrm>
              <a:off x="8134371" y="3902367"/>
              <a:ext cx="67487" cy="64891"/>
            </a:xfrm>
            <a:custGeom>
              <a:rect b="b" l="l" r="r" t="t"/>
              <a:pathLst>
                <a:path extrusionOk="0" h="1425" w="1482">
                  <a:moveTo>
                    <a:pt x="769" y="0"/>
                  </a:moveTo>
                  <a:cubicBezTo>
                    <a:pt x="481" y="0"/>
                    <a:pt x="221" y="174"/>
                    <a:pt x="111" y="439"/>
                  </a:cubicBezTo>
                  <a:cubicBezTo>
                    <a:pt x="1" y="705"/>
                    <a:pt x="62" y="1012"/>
                    <a:pt x="266" y="1216"/>
                  </a:cubicBezTo>
                  <a:cubicBezTo>
                    <a:pt x="403" y="1352"/>
                    <a:pt x="585" y="1425"/>
                    <a:pt x="771" y="1425"/>
                  </a:cubicBezTo>
                  <a:cubicBezTo>
                    <a:pt x="863" y="1425"/>
                    <a:pt x="955" y="1407"/>
                    <a:pt x="1043" y="1371"/>
                  </a:cubicBezTo>
                  <a:cubicBezTo>
                    <a:pt x="1308" y="1260"/>
                    <a:pt x="1482" y="1000"/>
                    <a:pt x="1482" y="713"/>
                  </a:cubicBezTo>
                  <a:cubicBezTo>
                    <a:pt x="1482" y="318"/>
                    <a:pt x="1164"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1" name="Google Shape;2611;p94"/>
            <p:cNvSpPr/>
            <p:nvPr/>
          </p:nvSpPr>
          <p:spPr>
            <a:xfrm>
              <a:off x="8582510" y="3902367"/>
              <a:ext cx="67487" cy="64891"/>
            </a:xfrm>
            <a:custGeom>
              <a:rect b="b" l="l" r="r" t="t"/>
              <a:pathLst>
                <a:path extrusionOk="0" h="1425" w="1482">
                  <a:moveTo>
                    <a:pt x="769" y="0"/>
                  </a:moveTo>
                  <a:cubicBezTo>
                    <a:pt x="480" y="0"/>
                    <a:pt x="220" y="174"/>
                    <a:pt x="111" y="439"/>
                  </a:cubicBezTo>
                  <a:cubicBezTo>
                    <a:pt x="1" y="705"/>
                    <a:pt x="61" y="1012"/>
                    <a:pt x="266" y="1216"/>
                  </a:cubicBezTo>
                  <a:cubicBezTo>
                    <a:pt x="402" y="1352"/>
                    <a:pt x="584" y="1425"/>
                    <a:pt x="770" y="1425"/>
                  </a:cubicBezTo>
                  <a:cubicBezTo>
                    <a:pt x="861" y="1425"/>
                    <a:pt x="953" y="1407"/>
                    <a:pt x="1041" y="1371"/>
                  </a:cubicBezTo>
                  <a:cubicBezTo>
                    <a:pt x="1308" y="1260"/>
                    <a:pt x="1482" y="1000"/>
                    <a:pt x="1482" y="713"/>
                  </a:cubicBezTo>
                  <a:cubicBezTo>
                    <a:pt x="1482" y="318"/>
                    <a:pt x="1162"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2" name="Google Shape;2612;p94"/>
            <p:cNvSpPr/>
            <p:nvPr/>
          </p:nvSpPr>
          <p:spPr>
            <a:xfrm>
              <a:off x="9030557" y="3902367"/>
              <a:ext cx="67532" cy="64891"/>
            </a:xfrm>
            <a:custGeom>
              <a:rect b="b" l="l" r="r" t="t"/>
              <a:pathLst>
                <a:path extrusionOk="0" h="1425" w="1483">
                  <a:moveTo>
                    <a:pt x="769" y="0"/>
                  </a:moveTo>
                  <a:cubicBezTo>
                    <a:pt x="481" y="0"/>
                    <a:pt x="222" y="174"/>
                    <a:pt x="111" y="439"/>
                  </a:cubicBezTo>
                  <a:cubicBezTo>
                    <a:pt x="1" y="705"/>
                    <a:pt x="63" y="1012"/>
                    <a:pt x="266" y="1216"/>
                  </a:cubicBezTo>
                  <a:cubicBezTo>
                    <a:pt x="403" y="1352"/>
                    <a:pt x="586" y="1425"/>
                    <a:pt x="771" y="1425"/>
                  </a:cubicBezTo>
                  <a:cubicBezTo>
                    <a:pt x="863" y="1425"/>
                    <a:pt x="955" y="1407"/>
                    <a:pt x="1043" y="1371"/>
                  </a:cubicBezTo>
                  <a:cubicBezTo>
                    <a:pt x="1308" y="1260"/>
                    <a:pt x="1482" y="1000"/>
                    <a:pt x="1482" y="713"/>
                  </a:cubicBezTo>
                  <a:cubicBezTo>
                    <a:pt x="1482" y="318"/>
                    <a:pt x="1164"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3" name="Google Shape;2613;p94"/>
            <p:cNvSpPr/>
            <p:nvPr/>
          </p:nvSpPr>
          <p:spPr>
            <a:xfrm>
              <a:off x="8134371" y="4285523"/>
              <a:ext cx="67487" cy="64936"/>
            </a:xfrm>
            <a:custGeom>
              <a:rect b="b" l="l" r="r" t="t"/>
              <a:pathLst>
                <a:path extrusionOk="0" h="1426" w="1482">
                  <a:moveTo>
                    <a:pt x="769" y="0"/>
                  </a:moveTo>
                  <a:cubicBezTo>
                    <a:pt x="481" y="0"/>
                    <a:pt x="221" y="174"/>
                    <a:pt x="111" y="441"/>
                  </a:cubicBezTo>
                  <a:cubicBezTo>
                    <a:pt x="1" y="707"/>
                    <a:pt x="62" y="1013"/>
                    <a:pt x="266" y="1216"/>
                  </a:cubicBezTo>
                  <a:cubicBezTo>
                    <a:pt x="402" y="1353"/>
                    <a:pt x="584" y="1426"/>
                    <a:pt x="770" y="1426"/>
                  </a:cubicBezTo>
                  <a:cubicBezTo>
                    <a:pt x="862" y="1426"/>
                    <a:pt x="955" y="1408"/>
                    <a:pt x="1043" y="1371"/>
                  </a:cubicBezTo>
                  <a:cubicBezTo>
                    <a:pt x="1308" y="1261"/>
                    <a:pt x="1482" y="1002"/>
                    <a:pt x="1482" y="713"/>
                  </a:cubicBezTo>
                  <a:cubicBezTo>
                    <a:pt x="1482" y="320"/>
                    <a:pt x="1164"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4" name="Google Shape;2614;p94"/>
            <p:cNvSpPr/>
            <p:nvPr/>
          </p:nvSpPr>
          <p:spPr>
            <a:xfrm>
              <a:off x="8582510" y="4285523"/>
              <a:ext cx="67487" cy="64936"/>
            </a:xfrm>
            <a:custGeom>
              <a:rect b="b" l="l" r="r" t="t"/>
              <a:pathLst>
                <a:path extrusionOk="0" h="1426" w="1482">
                  <a:moveTo>
                    <a:pt x="769" y="0"/>
                  </a:moveTo>
                  <a:cubicBezTo>
                    <a:pt x="480" y="0"/>
                    <a:pt x="220" y="174"/>
                    <a:pt x="111" y="441"/>
                  </a:cubicBezTo>
                  <a:cubicBezTo>
                    <a:pt x="1" y="707"/>
                    <a:pt x="61" y="1013"/>
                    <a:pt x="266" y="1216"/>
                  </a:cubicBezTo>
                  <a:cubicBezTo>
                    <a:pt x="401" y="1353"/>
                    <a:pt x="583" y="1426"/>
                    <a:pt x="768" y="1426"/>
                  </a:cubicBezTo>
                  <a:cubicBezTo>
                    <a:pt x="860" y="1426"/>
                    <a:pt x="953" y="1408"/>
                    <a:pt x="1041" y="1371"/>
                  </a:cubicBezTo>
                  <a:cubicBezTo>
                    <a:pt x="1308" y="1261"/>
                    <a:pt x="1482" y="1002"/>
                    <a:pt x="1482" y="713"/>
                  </a:cubicBezTo>
                  <a:cubicBezTo>
                    <a:pt x="1482" y="320"/>
                    <a:pt x="1162"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5" name="Google Shape;2615;p94"/>
            <p:cNvSpPr/>
            <p:nvPr/>
          </p:nvSpPr>
          <p:spPr>
            <a:xfrm>
              <a:off x="9030557" y="4285523"/>
              <a:ext cx="67532" cy="64936"/>
            </a:xfrm>
            <a:custGeom>
              <a:rect b="b" l="l" r="r" t="t"/>
              <a:pathLst>
                <a:path extrusionOk="0" h="1426" w="1483">
                  <a:moveTo>
                    <a:pt x="769" y="0"/>
                  </a:moveTo>
                  <a:cubicBezTo>
                    <a:pt x="481" y="0"/>
                    <a:pt x="222" y="174"/>
                    <a:pt x="111" y="441"/>
                  </a:cubicBezTo>
                  <a:cubicBezTo>
                    <a:pt x="1" y="707"/>
                    <a:pt x="63" y="1013"/>
                    <a:pt x="266" y="1216"/>
                  </a:cubicBezTo>
                  <a:cubicBezTo>
                    <a:pt x="403" y="1353"/>
                    <a:pt x="585" y="1426"/>
                    <a:pt x="770" y="1426"/>
                  </a:cubicBezTo>
                  <a:cubicBezTo>
                    <a:pt x="862" y="1426"/>
                    <a:pt x="955" y="1408"/>
                    <a:pt x="1043" y="1371"/>
                  </a:cubicBezTo>
                  <a:cubicBezTo>
                    <a:pt x="1308" y="1261"/>
                    <a:pt x="1482" y="1002"/>
                    <a:pt x="1482" y="713"/>
                  </a:cubicBezTo>
                  <a:cubicBezTo>
                    <a:pt x="1482" y="320"/>
                    <a:pt x="1164"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6" name="Google Shape;2616;p94"/>
            <p:cNvSpPr/>
            <p:nvPr/>
          </p:nvSpPr>
          <p:spPr>
            <a:xfrm>
              <a:off x="8134371" y="4668770"/>
              <a:ext cx="67487" cy="64891"/>
            </a:xfrm>
            <a:custGeom>
              <a:rect b="b" l="l" r="r" t="t"/>
              <a:pathLst>
                <a:path extrusionOk="0" h="1425" w="1482">
                  <a:moveTo>
                    <a:pt x="769" y="0"/>
                  </a:moveTo>
                  <a:cubicBezTo>
                    <a:pt x="481" y="0"/>
                    <a:pt x="221" y="174"/>
                    <a:pt x="111" y="439"/>
                  </a:cubicBezTo>
                  <a:cubicBezTo>
                    <a:pt x="1" y="705"/>
                    <a:pt x="62" y="1012"/>
                    <a:pt x="266" y="1216"/>
                  </a:cubicBezTo>
                  <a:cubicBezTo>
                    <a:pt x="402" y="1352"/>
                    <a:pt x="585" y="1425"/>
                    <a:pt x="770" y="1425"/>
                  </a:cubicBezTo>
                  <a:cubicBezTo>
                    <a:pt x="862" y="1425"/>
                    <a:pt x="954" y="1407"/>
                    <a:pt x="1042" y="1371"/>
                  </a:cubicBezTo>
                  <a:cubicBezTo>
                    <a:pt x="1308" y="1260"/>
                    <a:pt x="1482" y="1000"/>
                    <a:pt x="1482" y="713"/>
                  </a:cubicBezTo>
                  <a:cubicBezTo>
                    <a:pt x="1482" y="318"/>
                    <a:pt x="1164"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7" name="Google Shape;2617;p94"/>
            <p:cNvSpPr/>
            <p:nvPr/>
          </p:nvSpPr>
          <p:spPr>
            <a:xfrm>
              <a:off x="8582510" y="4668770"/>
              <a:ext cx="67487" cy="64891"/>
            </a:xfrm>
            <a:custGeom>
              <a:rect b="b" l="l" r="r" t="t"/>
              <a:pathLst>
                <a:path extrusionOk="0" h="1425" w="1482">
                  <a:moveTo>
                    <a:pt x="769" y="0"/>
                  </a:moveTo>
                  <a:cubicBezTo>
                    <a:pt x="480" y="0"/>
                    <a:pt x="221" y="174"/>
                    <a:pt x="111" y="439"/>
                  </a:cubicBezTo>
                  <a:cubicBezTo>
                    <a:pt x="1" y="705"/>
                    <a:pt x="61" y="1012"/>
                    <a:pt x="266" y="1216"/>
                  </a:cubicBezTo>
                  <a:cubicBezTo>
                    <a:pt x="402" y="1352"/>
                    <a:pt x="584" y="1425"/>
                    <a:pt x="770" y="1425"/>
                  </a:cubicBezTo>
                  <a:cubicBezTo>
                    <a:pt x="861" y="1425"/>
                    <a:pt x="953" y="1407"/>
                    <a:pt x="1041" y="1371"/>
                  </a:cubicBezTo>
                  <a:cubicBezTo>
                    <a:pt x="1308" y="1260"/>
                    <a:pt x="1482" y="1000"/>
                    <a:pt x="1482" y="713"/>
                  </a:cubicBezTo>
                  <a:cubicBezTo>
                    <a:pt x="1482" y="318"/>
                    <a:pt x="1162"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8" name="Google Shape;2618;p94"/>
            <p:cNvSpPr/>
            <p:nvPr/>
          </p:nvSpPr>
          <p:spPr>
            <a:xfrm>
              <a:off x="9030557" y="4668770"/>
              <a:ext cx="67532" cy="64891"/>
            </a:xfrm>
            <a:custGeom>
              <a:rect b="b" l="l" r="r" t="t"/>
              <a:pathLst>
                <a:path extrusionOk="0" h="1425" w="1483">
                  <a:moveTo>
                    <a:pt x="769" y="0"/>
                  </a:moveTo>
                  <a:cubicBezTo>
                    <a:pt x="481" y="0"/>
                    <a:pt x="222" y="174"/>
                    <a:pt x="111" y="439"/>
                  </a:cubicBezTo>
                  <a:cubicBezTo>
                    <a:pt x="1" y="705"/>
                    <a:pt x="63" y="1012"/>
                    <a:pt x="266" y="1216"/>
                  </a:cubicBezTo>
                  <a:cubicBezTo>
                    <a:pt x="402" y="1352"/>
                    <a:pt x="585" y="1425"/>
                    <a:pt x="771" y="1425"/>
                  </a:cubicBezTo>
                  <a:cubicBezTo>
                    <a:pt x="862" y="1425"/>
                    <a:pt x="954" y="1407"/>
                    <a:pt x="1042" y="1371"/>
                  </a:cubicBezTo>
                  <a:cubicBezTo>
                    <a:pt x="1308" y="1260"/>
                    <a:pt x="1482" y="1000"/>
                    <a:pt x="1482" y="713"/>
                  </a:cubicBezTo>
                  <a:cubicBezTo>
                    <a:pt x="1482" y="318"/>
                    <a:pt x="1164"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9" name="Google Shape;2619;p94"/>
            <p:cNvSpPr/>
            <p:nvPr/>
          </p:nvSpPr>
          <p:spPr>
            <a:xfrm>
              <a:off x="8134371" y="5051926"/>
              <a:ext cx="67487" cy="64936"/>
            </a:xfrm>
            <a:custGeom>
              <a:rect b="b" l="l" r="r" t="t"/>
              <a:pathLst>
                <a:path extrusionOk="0" h="1426" w="1482">
                  <a:moveTo>
                    <a:pt x="769" y="0"/>
                  </a:moveTo>
                  <a:cubicBezTo>
                    <a:pt x="481" y="0"/>
                    <a:pt x="221" y="174"/>
                    <a:pt x="111" y="441"/>
                  </a:cubicBezTo>
                  <a:cubicBezTo>
                    <a:pt x="1" y="707"/>
                    <a:pt x="62" y="1013"/>
                    <a:pt x="266" y="1216"/>
                  </a:cubicBezTo>
                  <a:cubicBezTo>
                    <a:pt x="401" y="1353"/>
                    <a:pt x="584" y="1425"/>
                    <a:pt x="769" y="1425"/>
                  </a:cubicBezTo>
                  <a:cubicBezTo>
                    <a:pt x="861" y="1425"/>
                    <a:pt x="954" y="1408"/>
                    <a:pt x="1042" y="1371"/>
                  </a:cubicBezTo>
                  <a:cubicBezTo>
                    <a:pt x="1308" y="1261"/>
                    <a:pt x="1482" y="1001"/>
                    <a:pt x="1482" y="713"/>
                  </a:cubicBezTo>
                  <a:cubicBezTo>
                    <a:pt x="1482" y="320"/>
                    <a:pt x="1164"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0" name="Google Shape;2620;p94"/>
            <p:cNvSpPr/>
            <p:nvPr/>
          </p:nvSpPr>
          <p:spPr>
            <a:xfrm>
              <a:off x="8582510" y="5051926"/>
              <a:ext cx="67487" cy="64936"/>
            </a:xfrm>
            <a:custGeom>
              <a:rect b="b" l="l" r="r" t="t"/>
              <a:pathLst>
                <a:path extrusionOk="0" h="1426" w="1482">
                  <a:moveTo>
                    <a:pt x="769" y="0"/>
                  </a:moveTo>
                  <a:cubicBezTo>
                    <a:pt x="480" y="0"/>
                    <a:pt x="221" y="174"/>
                    <a:pt x="111" y="441"/>
                  </a:cubicBezTo>
                  <a:cubicBezTo>
                    <a:pt x="1" y="707"/>
                    <a:pt x="61" y="1013"/>
                    <a:pt x="266" y="1216"/>
                  </a:cubicBezTo>
                  <a:cubicBezTo>
                    <a:pt x="401" y="1353"/>
                    <a:pt x="583" y="1425"/>
                    <a:pt x="768" y="1425"/>
                  </a:cubicBezTo>
                  <a:cubicBezTo>
                    <a:pt x="860" y="1425"/>
                    <a:pt x="953" y="1408"/>
                    <a:pt x="1041" y="1371"/>
                  </a:cubicBezTo>
                  <a:cubicBezTo>
                    <a:pt x="1308" y="1261"/>
                    <a:pt x="1482" y="1001"/>
                    <a:pt x="1482" y="713"/>
                  </a:cubicBezTo>
                  <a:cubicBezTo>
                    <a:pt x="1482" y="320"/>
                    <a:pt x="1162"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1" name="Google Shape;2621;p94"/>
            <p:cNvSpPr/>
            <p:nvPr/>
          </p:nvSpPr>
          <p:spPr>
            <a:xfrm>
              <a:off x="9030557" y="5051926"/>
              <a:ext cx="67532" cy="64936"/>
            </a:xfrm>
            <a:custGeom>
              <a:rect b="b" l="l" r="r" t="t"/>
              <a:pathLst>
                <a:path extrusionOk="0" h="1426" w="1483">
                  <a:moveTo>
                    <a:pt x="769" y="0"/>
                  </a:moveTo>
                  <a:cubicBezTo>
                    <a:pt x="481" y="0"/>
                    <a:pt x="222" y="174"/>
                    <a:pt x="111" y="441"/>
                  </a:cubicBezTo>
                  <a:cubicBezTo>
                    <a:pt x="1" y="707"/>
                    <a:pt x="63" y="1013"/>
                    <a:pt x="266" y="1216"/>
                  </a:cubicBezTo>
                  <a:cubicBezTo>
                    <a:pt x="402" y="1353"/>
                    <a:pt x="584" y="1425"/>
                    <a:pt x="769" y="1425"/>
                  </a:cubicBezTo>
                  <a:cubicBezTo>
                    <a:pt x="861" y="1425"/>
                    <a:pt x="954" y="1408"/>
                    <a:pt x="1042" y="1371"/>
                  </a:cubicBezTo>
                  <a:cubicBezTo>
                    <a:pt x="1308" y="1261"/>
                    <a:pt x="1482" y="1001"/>
                    <a:pt x="1482" y="713"/>
                  </a:cubicBezTo>
                  <a:cubicBezTo>
                    <a:pt x="1482" y="320"/>
                    <a:pt x="1164"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2" name="Google Shape;2622;p94"/>
            <p:cNvSpPr/>
            <p:nvPr/>
          </p:nvSpPr>
          <p:spPr>
            <a:xfrm>
              <a:off x="8108961" y="3533146"/>
              <a:ext cx="67487" cy="64891"/>
            </a:xfrm>
            <a:custGeom>
              <a:rect b="b" l="l" r="r" t="t"/>
              <a:pathLst>
                <a:path extrusionOk="0" h="1425" w="1482">
                  <a:moveTo>
                    <a:pt x="769" y="0"/>
                  </a:moveTo>
                  <a:cubicBezTo>
                    <a:pt x="481" y="0"/>
                    <a:pt x="221" y="174"/>
                    <a:pt x="111" y="440"/>
                  </a:cubicBezTo>
                  <a:cubicBezTo>
                    <a:pt x="1" y="705"/>
                    <a:pt x="61" y="1013"/>
                    <a:pt x="266" y="1216"/>
                  </a:cubicBezTo>
                  <a:cubicBezTo>
                    <a:pt x="402" y="1352"/>
                    <a:pt x="584" y="1425"/>
                    <a:pt x="770" y="1425"/>
                  </a:cubicBezTo>
                  <a:cubicBezTo>
                    <a:pt x="861" y="1425"/>
                    <a:pt x="953" y="1407"/>
                    <a:pt x="1042" y="1371"/>
                  </a:cubicBezTo>
                  <a:cubicBezTo>
                    <a:pt x="1308" y="1260"/>
                    <a:pt x="1482" y="1001"/>
                    <a:pt x="1482" y="713"/>
                  </a:cubicBezTo>
                  <a:cubicBezTo>
                    <a:pt x="1482" y="318"/>
                    <a:pt x="1162" y="0"/>
                    <a:pt x="769"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3" name="Google Shape;2623;p94"/>
            <p:cNvSpPr/>
            <p:nvPr/>
          </p:nvSpPr>
          <p:spPr>
            <a:xfrm>
              <a:off x="8557054" y="3533146"/>
              <a:ext cx="67487" cy="64891"/>
            </a:xfrm>
            <a:custGeom>
              <a:rect b="b" l="l" r="r" t="t"/>
              <a:pathLst>
                <a:path extrusionOk="0" h="1425" w="1482">
                  <a:moveTo>
                    <a:pt x="769" y="0"/>
                  </a:moveTo>
                  <a:cubicBezTo>
                    <a:pt x="480" y="0"/>
                    <a:pt x="221" y="174"/>
                    <a:pt x="110" y="439"/>
                  </a:cubicBezTo>
                  <a:cubicBezTo>
                    <a:pt x="0" y="705"/>
                    <a:pt x="60" y="1012"/>
                    <a:pt x="265" y="1216"/>
                  </a:cubicBezTo>
                  <a:cubicBezTo>
                    <a:pt x="401" y="1352"/>
                    <a:pt x="583" y="1425"/>
                    <a:pt x="769" y="1425"/>
                  </a:cubicBezTo>
                  <a:cubicBezTo>
                    <a:pt x="861" y="1425"/>
                    <a:pt x="953" y="1407"/>
                    <a:pt x="1041" y="1371"/>
                  </a:cubicBezTo>
                  <a:cubicBezTo>
                    <a:pt x="1307" y="1260"/>
                    <a:pt x="1481" y="1001"/>
                    <a:pt x="1481" y="713"/>
                  </a:cubicBezTo>
                  <a:cubicBezTo>
                    <a:pt x="1481" y="320"/>
                    <a:pt x="1162" y="0"/>
                    <a:pt x="769"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4" name="Google Shape;2624;p94"/>
            <p:cNvSpPr/>
            <p:nvPr/>
          </p:nvSpPr>
          <p:spPr>
            <a:xfrm>
              <a:off x="9005147" y="3533146"/>
              <a:ext cx="67532" cy="64891"/>
            </a:xfrm>
            <a:custGeom>
              <a:rect b="b" l="l" r="r" t="t"/>
              <a:pathLst>
                <a:path extrusionOk="0" h="1425" w="1483">
                  <a:moveTo>
                    <a:pt x="769" y="0"/>
                  </a:moveTo>
                  <a:cubicBezTo>
                    <a:pt x="481" y="0"/>
                    <a:pt x="220" y="174"/>
                    <a:pt x="110" y="440"/>
                  </a:cubicBezTo>
                  <a:cubicBezTo>
                    <a:pt x="1" y="705"/>
                    <a:pt x="61" y="1013"/>
                    <a:pt x="264" y="1216"/>
                  </a:cubicBezTo>
                  <a:cubicBezTo>
                    <a:pt x="402" y="1352"/>
                    <a:pt x="584" y="1425"/>
                    <a:pt x="770" y="1425"/>
                  </a:cubicBezTo>
                  <a:cubicBezTo>
                    <a:pt x="861" y="1425"/>
                    <a:pt x="954" y="1407"/>
                    <a:pt x="1042" y="1371"/>
                  </a:cubicBezTo>
                  <a:cubicBezTo>
                    <a:pt x="1308" y="1260"/>
                    <a:pt x="1482" y="1001"/>
                    <a:pt x="1482" y="713"/>
                  </a:cubicBezTo>
                  <a:cubicBezTo>
                    <a:pt x="1482" y="318"/>
                    <a:pt x="1163" y="0"/>
                    <a:pt x="769"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5" name="Google Shape;2625;p94"/>
            <p:cNvSpPr/>
            <p:nvPr/>
          </p:nvSpPr>
          <p:spPr>
            <a:xfrm>
              <a:off x="8108961" y="3916302"/>
              <a:ext cx="67487" cy="64936"/>
            </a:xfrm>
            <a:custGeom>
              <a:rect b="b" l="l" r="r" t="t"/>
              <a:pathLst>
                <a:path extrusionOk="0" h="1426" w="1482">
                  <a:moveTo>
                    <a:pt x="769" y="0"/>
                  </a:moveTo>
                  <a:cubicBezTo>
                    <a:pt x="481" y="0"/>
                    <a:pt x="221" y="174"/>
                    <a:pt x="111" y="441"/>
                  </a:cubicBezTo>
                  <a:cubicBezTo>
                    <a:pt x="1" y="707"/>
                    <a:pt x="61" y="1013"/>
                    <a:pt x="266" y="1216"/>
                  </a:cubicBezTo>
                  <a:cubicBezTo>
                    <a:pt x="401" y="1353"/>
                    <a:pt x="583" y="1426"/>
                    <a:pt x="768" y="1426"/>
                  </a:cubicBezTo>
                  <a:cubicBezTo>
                    <a:pt x="860" y="1426"/>
                    <a:pt x="953" y="1408"/>
                    <a:pt x="1042" y="1371"/>
                  </a:cubicBezTo>
                  <a:cubicBezTo>
                    <a:pt x="1308" y="1261"/>
                    <a:pt x="1482" y="1002"/>
                    <a:pt x="1482" y="713"/>
                  </a:cubicBezTo>
                  <a:cubicBezTo>
                    <a:pt x="1482" y="320"/>
                    <a:pt x="1162" y="0"/>
                    <a:pt x="769"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6" name="Google Shape;2626;p94"/>
            <p:cNvSpPr/>
            <p:nvPr/>
          </p:nvSpPr>
          <p:spPr>
            <a:xfrm>
              <a:off x="8557054" y="3916302"/>
              <a:ext cx="67487" cy="64936"/>
            </a:xfrm>
            <a:custGeom>
              <a:rect b="b" l="l" r="r" t="t"/>
              <a:pathLst>
                <a:path extrusionOk="0" h="1426" w="1482">
                  <a:moveTo>
                    <a:pt x="769" y="0"/>
                  </a:moveTo>
                  <a:cubicBezTo>
                    <a:pt x="480" y="0"/>
                    <a:pt x="221" y="174"/>
                    <a:pt x="110" y="441"/>
                  </a:cubicBezTo>
                  <a:cubicBezTo>
                    <a:pt x="0" y="707"/>
                    <a:pt x="60" y="1013"/>
                    <a:pt x="265" y="1216"/>
                  </a:cubicBezTo>
                  <a:cubicBezTo>
                    <a:pt x="401" y="1353"/>
                    <a:pt x="583" y="1426"/>
                    <a:pt x="768" y="1426"/>
                  </a:cubicBezTo>
                  <a:cubicBezTo>
                    <a:pt x="860" y="1426"/>
                    <a:pt x="953" y="1408"/>
                    <a:pt x="1041" y="1371"/>
                  </a:cubicBezTo>
                  <a:cubicBezTo>
                    <a:pt x="1307" y="1262"/>
                    <a:pt x="1481" y="1002"/>
                    <a:pt x="1481" y="713"/>
                  </a:cubicBezTo>
                  <a:cubicBezTo>
                    <a:pt x="1481" y="320"/>
                    <a:pt x="1162" y="0"/>
                    <a:pt x="769"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7" name="Google Shape;2627;p94"/>
            <p:cNvSpPr/>
            <p:nvPr/>
          </p:nvSpPr>
          <p:spPr>
            <a:xfrm>
              <a:off x="9005147" y="3916302"/>
              <a:ext cx="67532" cy="64936"/>
            </a:xfrm>
            <a:custGeom>
              <a:rect b="b" l="l" r="r" t="t"/>
              <a:pathLst>
                <a:path extrusionOk="0" h="1426" w="1483">
                  <a:moveTo>
                    <a:pt x="769" y="0"/>
                  </a:moveTo>
                  <a:cubicBezTo>
                    <a:pt x="481" y="0"/>
                    <a:pt x="220" y="174"/>
                    <a:pt x="110" y="441"/>
                  </a:cubicBezTo>
                  <a:cubicBezTo>
                    <a:pt x="1" y="707"/>
                    <a:pt x="61" y="1013"/>
                    <a:pt x="264" y="1216"/>
                  </a:cubicBezTo>
                  <a:cubicBezTo>
                    <a:pt x="401" y="1353"/>
                    <a:pt x="583" y="1426"/>
                    <a:pt x="769" y="1426"/>
                  </a:cubicBezTo>
                  <a:cubicBezTo>
                    <a:pt x="861" y="1426"/>
                    <a:pt x="953" y="1408"/>
                    <a:pt x="1042" y="1371"/>
                  </a:cubicBezTo>
                  <a:cubicBezTo>
                    <a:pt x="1308" y="1261"/>
                    <a:pt x="1482" y="1002"/>
                    <a:pt x="1482" y="713"/>
                  </a:cubicBezTo>
                  <a:cubicBezTo>
                    <a:pt x="1482" y="320"/>
                    <a:pt x="1163" y="0"/>
                    <a:pt x="769"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8" name="Google Shape;2628;p94"/>
            <p:cNvSpPr/>
            <p:nvPr/>
          </p:nvSpPr>
          <p:spPr>
            <a:xfrm>
              <a:off x="8108961" y="4299549"/>
              <a:ext cx="67487" cy="64936"/>
            </a:xfrm>
            <a:custGeom>
              <a:rect b="b" l="l" r="r" t="t"/>
              <a:pathLst>
                <a:path extrusionOk="0" h="1426" w="1482">
                  <a:moveTo>
                    <a:pt x="769" y="0"/>
                  </a:moveTo>
                  <a:cubicBezTo>
                    <a:pt x="481" y="0"/>
                    <a:pt x="220" y="174"/>
                    <a:pt x="111" y="440"/>
                  </a:cubicBezTo>
                  <a:cubicBezTo>
                    <a:pt x="1" y="707"/>
                    <a:pt x="61" y="1013"/>
                    <a:pt x="266" y="1216"/>
                  </a:cubicBezTo>
                  <a:cubicBezTo>
                    <a:pt x="401" y="1353"/>
                    <a:pt x="583" y="1425"/>
                    <a:pt x="768" y="1425"/>
                  </a:cubicBezTo>
                  <a:cubicBezTo>
                    <a:pt x="860" y="1425"/>
                    <a:pt x="953" y="1407"/>
                    <a:pt x="1042" y="1371"/>
                  </a:cubicBezTo>
                  <a:cubicBezTo>
                    <a:pt x="1308" y="1260"/>
                    <a:pt x="1482" y="1001"/>
                    <a:pt x="1482" y="713"/>
                  </a:cubicBezTo>
                  <a:cubicBezTo>
                    <a:pt x="1482" y="318"/>
                    <a:pt x="1162" y="0"/>
                    <a:pt x="769"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9" name="Google Shape;2629;p94"/>
            <p:cNvSpPr/>
            <p:nvPr/>
          </p:nvSpPr>
          <p:spPr>
            <a:xfrm>
              <a:off x="8557054" y="4299549"/>
              <a:ext cx="67487" cy="64936"/>
            </a:xfrm>
            <a:custGeom>
              <a:rect b="b" l="l" r="r" t="t"/>
              <a:pathLst>
                <a:path extrusionOk="0" h="1426" w="1482">
                  <a:moveTo>
                    <a:pt x="769" y="0"/>
                  </a:moveTo>
                  <a:cubicBezTo>
                    <a:pt x="480" y="0"/>
                    <a:pt x="221" y="174"/>
                    <a:pt x="110" y="440"/>
                  </a:cubicBezTo>
                  <a:cubicBezTo>
                    <a:pt x="0" y="705"/>
                    <a:pt x="60" y="1013"/>
                    <a:pt x="265" y="1216"/>
                  </a:cubicBezTo>
                  <a:cubicBezTo>
                    <a:pt x="401" y="1353"/>
                    <a:pt x="583" y="1425"/>
                    <a:pt x="768" y="1425"/>
                  </a:cubicBezTo>
                  <a:cubicBezTo>
                    <a:pt x="860" y="1425"/>
                    <a:pt x="953" y="1407"/>
                    <a:pt x="1041" y="1371"/>
                  </a:cubicBezTo>
                  <a:cubicBezTo>
                    <a:pt x="1307" y="1260"/>
                    <a:pt x="1481" y="1001"/>
                    <a:pt x="1481" y="713"/>
                  </a:cubicBezTo>
                  <a:cubicBezTo>
                    <a:pt x="1481" y="320"/>
                    <a:pt x="1162" y="0"/>
                    <a:pt x="769"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0" name="Google Shape;2630;p94"/>
            <p:cNvSpPr/>
            <p:nvPr/>
          </p:nvSpPr>
          <p:spPr>
            <a:xfrm>
              <a:off x="9005147" y="4299549"/>
              <a:ext cx="67532" cy="64936"/>
            </a:xfrm>
            <a:custGeom>
              <a:rect b="b" l="l" r="r" t="t"/>
              <a:pathLst>
                <a:path extrusionOk="0" h="1426" w="1483">
                  <a:moveTo>
                    <a:pt x="769" y="0"/>
                  </a:moveTo>
                  <a:cubicBezTo>
                    <a:pt x="481" y="0"/>
                    <a:pt x="220" y="174"/>
                    <a:pt x="110" y="440"/>
                  </a:cubicBezTo>
                  <a:cubicBezTo>
                    <a:pt x="1" y="707"/>
                    <a:pt x="61" y="1013"/>
                    <a:pt x="264" y="1216"/>
                  </a:cubicBezTo>
                  <a:cubicBezTo>
                    <a:pt x="401" y="1353"/>
                    <a:pt x="583" y="1425"/>
                    <a:pt x="769" y="1425"/>
                  </a:cubicBezTo>
                  <a:cubicBezTo>
                    <a:pt x="861" y="1425"/>
                    <a:pt x="953" y="1407"/>
                    <a:pt x="1042" y="1371"/>
                  </a:cubicBezTo>
                  <a:cubicBezTo>
                    <a:pt x="1308" y="1260"/>
                    <a:pt x="1482" y="1001"/>
                    <a:pt x="1482" y="713"/>
                  </a:cubicBezTo>
                  <a:cubicBezTo>
                    <a:pt x="1482" y="318"/>
                    <a:pt x="1163" y="0"/>
                    <a:pt x="769"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1" name="Google Shape;2631;p94"/>
            <p:cNvSpPr/>
            <p:nvPr/>
          </p:nvSpPr>
          <p:spPr>
            <a:xfrm>
              <a:off x="8109052" y="4682522"/>
              <a:ext cx="69809" cy="64982"/>
            </a:xfrm>
            <a:custGeom>
              <a:rect b="b" l="l" r="r" t="t"/>
              <a:pathLst>
                <a:path extrusionOk="0" h="1427" w="1533">
                  <a:moveTo>
                    <a:pt x="769" y="1"/>
                  </a:moveTo>
                  <a:cubicBezTo>
                    <a:pt x="731" y="1"/>
                    <a:pt x="692" y="4"/>
                    <a:pt x="654" y="10"/>
                  </a:cubicBezTo>
                  <a:cubicBezTo>
                    <a:pt x="265" y="72"/>
                    <a:pt x="0" y="439"/>
                    <a:pt x="63" y="827"/>
                  </a:cubicBezTo>
                  <a:cubicBezTo>
                    <a:pt x="120" y="1178"/>
                    <a:pt x="423" y="1427"/>
                    <a:pt x="767" y="1427"/>
                  </a:cubicBezTo>
                  <a:cubicBezTo>
                    <a:pt x="805" y="1427"/>
                    <a:pt x="842" y="1424"/>
                    <a:pt x="881" y="1418"/>
                  </a:cubicBezTo>
                  <a:cubicBezTo>
                    <a:pt x="1269" y="1354"/>
                    <a:pt x="1533" y="989"/>
                    <a:pt x="1471" y="601"/>
                  </a:cubicBezTo>
                  <a:cubicBezTo>
                    <a:pt x="1414" y="251"/>
                    <a:pt x="1112" y="1"/>
                    <a:pt x="769" y="1"/>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2" name="Google Shape;2632;p94"/>
            <p:cNvSpPr/>
            <p:nvPr/>
          </p:nvSpPr>
          <p:spPr>
            <a:xfrm>
              <a:off x="8559331" y="4683160"/>
              <a:ext cx="65346" cy="64936"/>
            </a:xfrm>
            <a:custGeom>
              <a:rect b="b" l="l" r="r" t="t"/>
              <a:pathLst>
                <a:path extrusionOk="0" h="1426" w="1435">
                  <a:moveTo>
                    <a:pt x="715" y="1"/>
                  </a:moveTo>
                  <a:cubicBezTo>
                    <a:pt x="713" y="1"/>
                    <a:pt x="712" y="1"/>
                    <a:pt x="710" y="1"/>
                  </a:cubicBezTo>
                  <a:cubicBezTo>
                    <a:pt x="317" y="5"/>
                    <a:pt x="0" y="327"/>
                    <a:pt x="5" y="721"/>
                  </a:cubicBezTo>
                  <a:cubicBezTo>
                    <a:pt x="9" y="1111"/>
                    <a:pt x="327" y="1426"/>
                    <a:pt x="716" y="1426"/>
                  </a:cubicBezTo>
                  <a:cubicBezTo>
                    <a:pt x="719" y="1426"/>
                    <a:pt x="722" y="1426"/>
                    <a:pt x="724" y="1426"/>
                  </a:cubicBezTo>
                  <a:cubicBezTo>
                    <a:pt x="1118" y="1423"/>
                    <a:pt x="1434" y="1100"/>
                    <a:pt x="1430" y="707"/>
                  </a:cubicBezTo>
                  <a:cubicBezTo>
                    <a:pt x="1425" y="315"/>
                    <a:pt x="1107" y="1"/>
                    <a:pt x="715" y="1"/>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3" name="Google Shape;2633;p94"/>
            <p:cNvSpPr/>
            <p:nvPr/>
          </p:nvSpPr>
          <p:spPr>
            <a:xfrm>
              <a:off x="9007697" y="4682704"/>
              <a:ext cx="64982" cy="64936"/>
            </a:xfrm>
            <a:custGeom>
              <a:rect b="b" l="l" r="r" t="t"/>
              <a:pathLst>
                <a:path extrusionOk="0" h="1426" w="1427">
                  <a:moveTo>
                    <a:pt x="713" y="0"/>
                  </a:moveTo>
                  <a:cubicBezTo>
                    <a:pt x="319" y="0"/>
                    <a:pt x="1" y="320"/>
                    <a:pt x="1" y="713"/>
                  </a:cubicBezTo>
                  <a:cubicBezTo>
                    <a:pt x="1" y="1107"/>
                    <a:pt x="319" y="1425"/>
                    <a:pt x="713" y="1425"/>
                  </a:cubicBezTo>
                  <a:cubicBezTo>
                    <a:pt x="1107" y="1425"/>
                    <a:pt x="1426" y="1107"/>
                    <a:pt x="1426" y="713"/>
                  </a:cubicBezTo>
                  <a:cubicBezTo>
                    <a:pt x="1426" y="320"/>
                    <a:pt x="1107" y="0"/>
                    <a:pt x="713"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4" name="Google Shape;2634;p94"/>
            <p:cNvSpPr/>
            <p:nvPr/>
          </p:nvSpPr>
          <p:spPr>
            <a:xfrm>
              <a:off x="8109097" y="5065724"/>
              <a:ext cx="69763" cy="64982"/>
            </a:xfrm>
            <a:custGeom>
              <a:rect b="b" l="l" r="r" t="t"/>
              <a:pathLst>
                <a:path extrusionOk="0" h="1427" w="1532">
                  <a:moveTo>
                    <a:pt x="766" y="0"/>
                  </a:moveTo>
                  <a:cubicBezTo>
                    <a:pt x="729" y="0"/>
                    <a:pt x="691" y="3"/>
                    <a:pt x="653" y="9"/>
                  </a:cubicBezTo>
                  <a:cubicBezTo>
                    <a:pt x="264" y="73"/>
                    <a:pt x="1" y="438"/>
                    <a:pt x="62" y="827"/>
                  </a:cubicBezTo>
                  <a:cubicBezTo>
                    <a:pt x="119" y="1177"/>
                    <a:pt x="421" y="1426"/>
                    <a:pt x="764" y="1426"/>
                  </a:cubicBezTo>
                  <a:cubicBezTo>
                    <a:pt x="802" y="1426"/>
                    <a:pt x="841" y="1423"/>
                    <a:pt x="880" y="1417"/>
                  </a:cubicBezTo>
                  <a:cubicBezTo>
                    <a:pt x="1268" y="1354"/>
                    <a:pt x="1532" y="988"/>
                    <a:pt x="1470" y="600"/>
                  </a:cubicBezTo>
                  <a:cubicBezTo>
                    <a:pt x="1413" y="249"/>
                    <a:pt x="1110" y="0"/>
                    <a:pt x="766"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5" name="Google Shape;2635;p94"/>
            <p:cNvSpPr/>
            <p:nvPr/>
          </p:nvSpPr>
          <p:spPr>
            <a:xfrm>
              <a:off x="8559331" y="5066407"/>
              <a:ext cx="65255" cy="64936"/>
            </a:xfrm>
            <a:custGeom>
              <a:rect b="b" l="l" r="r" t="t"/>
              <a:pathLst>
                <a:path extrusionOk="0" h="1426" w="1433">
                  <a:moveTo>
                    <a:pt x="718" y="0"/>
                  </a:moveTo>
                  <a:cubicBezTo>
                    <a:pt x="715" y="0"/>
                    <a:pt x="712" y="0"/>
                    <a:pt x="710" y="0"/>
                  </a:cubicBezTo>
                  <a:cubicBezTo>
                    <a:pt x="317" y="3"/>
                    <a:pt x="0" y="326"/>
                    <a:pt x="5" y="720"/>
                  </a:cubicBezTo>
                  <a:cubicBezTo>
                    <a:pt x="7" y="1112"/>
                    <a:pt x="327" y="1426"/>
                    <a:pt x="719" y="1426"/>
                  </a:cubicBezTo>
                  <a:cubicBezTo>
                    <a:pt x="721" y="1426"/>
                    <a:pt x="723" y="1426"/>
                    <a:pt x="724" y="1425"/>
                  </a:cubicBezTo>
                  <a:cubicBezTo>
                    <a:pt x="1118" y="1421"/>
                    <a:pt x="1433" y="1099"/>
                    <a:pt x="1430" y="706"/>
                  </a:cubicBezTo>
                  <a:cubicBezTo>
                    <a:pt x="1425" y="315"/>
                    <a:pt x="1107" y="0"/>
                    <a:pt x="718"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6" name="Google Shape;2636;p94"/>
            <p:cNvSpPr/>
            <p:nvPr/>
          </p:nvSpPr>
          <p:spPr>
            <a:xfrm>
              <a:off x="9007697" y="5065906"/>
              <a:ext cx="64982" cy="64982"/>
            </a:xfrm>
            <a:custGeom>
              <a:rect b="b" l="l" r="r" t="t"/>
              <a:pathLst>
                <a:path extrusionOk="0" h="1427" w="1427">
                  <a:moveTo>
                    <a:pt x="713" y="1"/>
                  </a:moveTo>
                  <a:cubicBezTo>
                    <a:pt x="319" y="1"/>
                    <a:pt x="1" y="320"/>
                    <a:pt x="1" y="714"/>
                  </a:cubicBezTo>
                  <a:cubicBezTo>
                    <a:pt x="1" y="1107"/>
                    <a:pt x="319" y="1426"/>
                    <a:pt x="713" y="1426"/>
                  </a:cubicBezTo>
                  <a:cubicBezTo>
                    <a:pt x="1107" y="1426"/>
                    <a:pt x="1426" y="1107"/>
                    <a:pt x="1426" y="714"/>
                  </a:cubicBezTo>
                  <a:cubicBezTo>
                    <a:pt x="1426" y="320"/>
                    <a:pt x="1107" y="1"/>
                    <a:pt x="713" y="1"/>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7" name="Google Shape;2637;p94"/>
            <p:cNvSpPr/>
            <p:nvPr/>
          </p:nvSpPr>
          <p:spPr>
            <a:xfrm>
              <a:off x="5910390" y="1559397"/>
              <a:ext cx="67487" cy="64936"/>
            </a:xfrm>
            <a:custGeom>
              <a:rect b="b" l="l" r="r" t="t"/>
              <a:pathLst>
                <a:path extrusionOk="0" h="1426" w="1482">
                  <a:moveTo>
                    <a:pt x="769" y="0"/>
                  </a:moveTo>
                  <a:cubicBezTo>
                    <a:pt x="481" y="0"/>
                    <a:pt x="221" y="174"/>
                    <a:pt x="111" y="441"/>
                  </a:cubicBezTo>
                  <a:cubicBezTo>
                    <a:pt x="1" y="707"/>
                    <a:pt x="62" y="1013"/>
                    <a:pt x="266" y="1217"/>
                  </a:cubicBezTo>
                  <a:cubicBezTo>
                    <a:pt x="401" y="1353"/>
                    <a:pt x="584" y="1426"/>
                    <a:pt x="769" y="1426"/>
                  </a:cubicBezTo>
                  <a:cubicBezTo>
                    <a:pt x="861" y="1426"/>
                    <a:pt x="954" y="1408"/>
                    <a:pt x="1042" y="1371"/>
                  </a:cubicBezTo>
                  <a:cubicBezTo>
                    <a:pt x="1308" y="1261"/>
                    <a:pt x="1482" y="1002"/>
                    <a:pt x="1482" y="713"/>
                  </a:cubicBezTo>
                  <a:cubicBezTo>
                    <a:pt x="1482" y="320"/>
                    <a:pt x="1164"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8" name="Google Shape;2638;p94"/>
            <p:cNvSpPr/>
            <p:nvPr/>
          </p:nvSpPr>
          <p:spPr>
            <a:xfrm>
              <a:off x="6358529" y="1559397"/>
              <a:ext cx="67487" cy="64936"/>
            </a:xfrm>
            <a:custGeom>
              <a:rect b="b" l="l" r="r" t="t"/>
              <a:pathLst>
                <a:path extrusionOk="0" h="1426" w="1482">
                  <a:moveTo>
                    <a:pt x="769" y="0"/>
                  </a:moveTo>
                  <a:cubicBezTo>
                    <a:pt x="480" y="0"/>
                    <a:pt x="221" y="174"/>
                    <a:pt x="111" y="441"/>
                  </a:cubicBezTo>
                  <a:cubicBezTo>
                    <a:pt x="1" y="707"/>
                    <a:pt x="61" y="1013"/>
                    <a:pt x="266" y="1217"/>
                  </a:cubicBezTo>
                  <a:cubicBezTo>
                    <a:pt x="401" y="1353"/>
                    <a:pt x="583" y="1426"/>
                    <a:pt x="768" y="1426"/>
                  </a:cubicBezTo>
                  <a:cubicBezTo>
                    <a:pt x="860" y="1426"/>
                    <a:pt x="953" y="1408"/>
                    <a:pt x="1041" y="1371"/>
                  </a:cubicBezTo>
                  <a:cubicBezTo>
                    <a:pt x="1308" y="1261"/>
                    <a:pt x="1482" y="1002"/>
                    <a:pt x="1482" y="713"/>
                  </a:cubicBezTo>
                  <a:cubicBezTo>
                    <a:pt x="1482" y="320"/>
                    <a:pt x="1162"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9" name="Google Shape;2639;p94"/>
            <p:cNvSpPr/>
            <p:nvPr/>
          </p:nvSpPr>
          <p:spPr>
            <a:xfrm>
              <a:off x="6806576" y="1559397"/>
              <a:ext cx="67532" cy="64936"/>
            </a:xfrm>
            <a:custGeom>
              <a:rect b="b" l="l" r="r" t="t"/>
              <a:pathLst>
                <a:path extrusionOk="0" h="1426" w="1483">
                  <a:moveTo>
                    <a:pt x="769" y="0"/>
                  </a:moveTo>
                  <a:cubicBezTo>
                    <a:pt x="481" y="0"/>
                    <a:pt x="222" y="174"/>
                    <a:pt x="111" y="441"/>
                  </a:cubicBezTo>
                  <a:cubicBezTo>
                    <a:pt x="1" y="707"/>
                    <a:pt x="63" y="1013"/>
                    <a:pt x="266" y="1217"/>
                  </a:cubicBezTo>
                  <a:cubicBezTo>
                    <a:pt x="402" y="1353"/>
                    <a:pt x="584" y="1426"/>
                    <a:pt x="769" y="1426"/>
                  </a:cubicBezTo>
                  <a:cubicBezTo>
                    <a:pt x="861" y="1426"/>
                    <a:pt x="954" y="1408"/>
                    <a:pt x="1042" y="1371"/>
                  </a:cubicBezTo>
                  <a:cubicBezTo>
                    <a:pt x="1308" y="1261"/>
                    <a:pt x="1482" y="1002"/>
                    <a:pt x="1482" y="713"/>
                  </a:cubicBezTo>
                  <a:cubicBezTo>
                    <a:pt x="1482" y="320"/>
                    <a:pt x="1164"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0" name="Google Shape;2640;p94"/>
            <p:cNvSpPr/>
            <p:nvPr/>
          </p:nvSpPr>
          <p:spPr>
            <a:xfrm>
              <a:off x="7254715" y="1559397"/>
              <a:ext cx="67487" cy="64936"/>
            </a:xfrm>
            <a:custGeom>
              <a:rect b="b" l="l" r="r" t="t"/>
              <a:pathLst>
                <a:path extrusionOk="0" h="1426" w="1482">
                  <a:moveTo>
                    <a:pt x="769" y="0"/>
                  </a:moveTo>
                  <a:cubicBezTo>
                    <a:pt x="481" y="0"/>
                    <a:pt x="222" y="174"/>
                    <a:pt x="111" y="441"/>
                  </a:cubicBezTo>
                  <a:cubicBezTo>
                    <a:pt x="1" y="707"/>
                    <a:pt x="61" y="1013"/>
                    <a:pt x="266" y="1217"/>
                  </a:cubicBezTo>
                  <a:cubicBezTo>
                    <a:pt x="402" y="1353"/>
                    <a:pt x="583" y="1426"/>
                    <a:pt x="769" y="1426"/>
                  </a:cubicBezTo>
                  <a:cubicBezTo>
                    <a:pt x="861" y="1426"/>
                    <a:pt x="953" y="1408"/>
                    <a:pt x="1042" y="1371"/>
                  </a:cubicBezTo>
                  <a:cubicBezTo>
                    <a:pt x="1308" y="1261"/>
                    <a:pt x="1482" y="1002"/>
                    <a:pt x="1482" y="713"/>
                  </a:cubicBezTo>
                  <a:cubicBezTo>
                    <a:pt x="1482" y="320"/>
                    <a:pt x="1163"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1" name="Google Shape;2641;p94"/>
            <p:cNvSpPr/>
            <p:nvPr/>
          </p:nvSpPr>
          <p:spPr>
            <a:xfrm>
              <a:off x="7705358" y="1559397"/>
              <a:ext cx="67487" cy="64936"/>
            </a:xfrm>
            <a:custGeom>
              <a:rect b="b" l="l" r="r" t="t"/>
              <a:pathLst>
                <a:path extrusionOk="0" h="1426" w="1482">
                  <a:moveTo>
                    <a:pt x="714" y="0"/>
                  </a:moveTo>
                  <a:cubicBezTo>
                    <a:pt x="622" y="0"/>
                    <a:pt x="529" y="18"/>
                    <a:pt x="440" y="55"/>
                  </a:cubicBezTo>
                  <a:cubicBezTo>
                    <a:pt x="174" y="165"/>
                    <a:pt x="0" y="424"/>
                    <a:pt x="0" y="713"/>
                  </a:cubicBezTo>
                  <a:cubicBezTo>
                    <a:pt x="0" y="1106"/>
                    <a:pt x="320" y="1426"/>
                    <a:pt x="713" y="1426"/>
                  </a:cubicBezTo>
                  <a:cubicBezTo>
                    <a:pt x="1001" y="1426"/>
                    <a:pt x="1261" y="1252"/>
                    <a:pt x="1371" y="985"/>
                  </a:cubicBezTo>
                  <a:cubicBezTo>
                    <a:pt x="1481" y="719"/>
                    <a:pt x="1421" y="413"/>
                    <a:pt x="1216" y="209"/>
                  </a:cubicBezTo>
                  <a:cubicBezTo>
                    <a:pt x="1081" y="73"/>
                    <a:pt x="899" y="0"/>
                    <a:pt x="714"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2" name="Google Shape;2642;p94"/>
            <p:cNvSpPr/>
            <p:nvPr/>
          </p:nvSpPr>
          <p:spPr>
            <a:xfrm>
              <a:off x="5910390" y="1942644"/>
              <a:ext cx="67487" cy="64891"/>
            </a:xfrm>
            <a:custGeom>
              <a:rect b="b" l="l" r="r" t="t"/>
              <a:pathLst>
                <a:path extrusionOk="0" h="1425" w="1482">
                  <a:moveTo>
                    <a:pt x="769" y="0"/>
                  </a:moveTo>
                  <a:cubicBezTo>
                    <a:pt x="481" y="0"/>
                    <a:pt x="221" y="174"/>
                    <a:pt x="111" y="439"/>
                  </a:cubicBezTo>
                  <a:cubicBezTo>
                    <a:pt x="1" y="705"/>
                    <a:pt x="62" y="1012"/>
                    <a:pt x="266" y="1216"/>
                  </a:cubicBezTo>
                  <a:cubicBezTo>
                    <a:pt x="403" y="1352"/>
                    <a:pt x="585" y="1425"/>
                    <a:pt x="771" y="1425"/>
                  </a:cubicBezTo>
                  <a:cubicBezTo>
                    <a:pt x="863" y="1425"/>
                    <a:pt x="955" y="1407"/>
                    <a:pt x="1043" y="1371"/>
                  </a:cubicBezTo>
                  <a:cubicBezTo>
                    <a:pt x="1308" y="1260"/>
                    <a:pt x="1482" y="1000"/>
                    <a:pt x="1482" y="713"/>
                  </a:cubicBezTo>
                  <a:cubicBezTo>
                    <a:pt x="1482" y="318"/>
                    <a:pt x="1164"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3" name="Google Shape;2643;p94"/>
            <p:cNvSpPr/>
            <p:nvPr/>
          </p:nvSpPr>
          <p:spPr>
            <a:xfrm>
              <a:off x="6358529" y="1942644"/>
              <a:ext cx="67487" cy="64891"/>
            </a:xfrm>
            <a:custGeom>
              <a:rect b="b" l="l" r="r" t="t"/>
              <a:pathLst>
                <a:path extrusionOk="0" h="1425" w="1482">
                  <a:moveTo>
                    <a:pt x="769" y="0"/>
                  </a:moveTo>
                  <a:cubicBezTo>
                    <a:pt x="480" y="0"/>
                    <a:pt x="220" y="174"/>
                    <a:pt x="111" y="439"/>
                  </a:cubicBezTo>
                  <a:cubicBezTo>
                    <a:pt x="1" y="705"/>
                    <a:pt x="61" y="1012"/>
                    <a:pt x="266" y="1216"/>
                  </a:cubicBezTo>
                  <a:cubicBezTo>
                    <a:pt x="402" y="1352"/>
                    <a:pt x="584" y="1425"/>
                    <a:pt x="770" y="1425"/>
                  </a:cubicBezTo>
                  <a:cubicBezTo>
                    <a:pt x="861" y="1425"/>
                    <a:pt x="953" y="1407"/>
                    <a:pt x="1041" y="1371"/>
                  </a:cubicBezTo>
                  <a:cubicBezTo>
                    <a:pt x="1308" y="1260"/>
                    <a:pt x="1482" y="1000"/>
                    <a:pt x="1482" y="713"/>
                  </a:cubicBezTo>
                  <a:cubicBezTo>
                    <a:pt x="1482" y="318"/>
                    <a:pt x="1162"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4" name="Google Shape;2644;p94"/>
            <p:cNvSpPr/>
            <p:nvPr/>
          </p:nvSpPr>
          <p:spPr>
            <a:xfrm>
              <a:off x="6806576" y="1942644"/>
              <a:ext cx="67532" cy="64891"/>
            </a:xfrm>
            <a:custGeom>
              <a:rect b="b" l="l" r="r" t="t"/>
              <a:pathLst>
                <a:path extrusionOk="0" h="1425" w="1483">
                  <a:moveTo>
                    <a:pt x="769" y="0"/>
                  </a:moveTo>
                  <a:cubicBezTo>
                    <a:pt x="481" y="0"/>
                    <a:pt x="222" y="174"/>
                    <a:pt x="111" y="439"/>
                  </a:cubicBezTo>
                  <a:cubicBezTo>
                    <a:pt x="1" y="705"/>
                    <a:pt x="63" y="1012"/>
                    <a:pt x="266" y="1216"/>
                  </a:cubicBezTo>
                  <a:cubicBezTo>
                    <a:pt x="403" y="1352"/>
                    <a:pt x="586" y="1425"/>
                    <a:pt x="771" y="1425"/>
                  </a:cubicBezTo>
                  <a:cubicBezTo>
                    <a:pt x="863" y="1425"/>
                    <a:pt x="955" y="1407"/>
                    <a:pt x="1043" y="1371"/>
                  </a:cubicBezTo>
                  <a:cubicBezTo>
                    <a:pt x="1308" y="1260"/>
                    <a:pt x="1482" y="1000"/>
                    <a:pt x="1482" y="713"/>
                  </a:cubicBezTo>
                  <a:cubicBezTo>
                    <a:pt x="1482" y="318"/>
                    <a:pt x="1164"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5" name="Google Shape;2645;p94"/>
            <p:cNvSpPr/>
            <p:nvPr/>
          </p:nvSpPr>
          <p:spPr>
            <a:xfrm>
              <a:off x="7254715" y="1942644"/>
              <a:ext cx="67487" cy="64891"/>
            </a:xfrm>
            <a:custGeom>
              <a:rect b="b" l="l" r="r" t="t"/>
              <a:pathLst>
                <a:path extrusionOk="0" h="1425" w="1482">
                  <a:moveTo>
                    <a:pt x="769" y="0"/>
                  </a:moveTo>
                  <a:cubicBezTo>
                    <a:pt x="481" y="0"/>
                    <a:pt x="220" y="174"/>
                    <a:pt x="111" y="439"/>
                  </a:cubicBezTo>
                  <a:cubicBezTo>
                    <a:pt x="1" y="705"/>
                    <a:pt x="61" y="1012"/>
                    <a:pt x="266" y="1216"/>
                  </a:cubicBezTo>
                  <a:cubicBezTo>
                    <a:pt x="402" y="1352"/>
                    <a:pt x="584" y="1425"/>
                    <a:pt x="770" y="1425"/>
                  </a:cubicBezTo>
                  <a:cubicBezTo>
                    <a:pt x="861" y="1425"/>
                    <a:pt x="954" y="1407"/>
                    <a:pt x="1042" y="1371"/>
                  </a:cubicBezTo>
                  <a:cubicBezTo>
                    <a:pt x="1308" y="1260"/>
                    <a:pt x="1482" y="1000"/>
                    <a:pt x="1482" y="713"/>
                  </a:cubicBezTo>
                  <a:cubicBezTo>
                    <a:pt x="1482" y="318"/>
                    <a:pt x="1163"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6" name="Google Shape;2646;p94"/>
            <p:cNvSpPr/>
            <p:nvPr/>
          </p:nvSpPr>
          <p:spPr>
            <a:xfrm>
              <a:off x="7702808" y="1942644"/>
              <a:ext cx="67487" cy="64891"/>
            </a:xfrm>
            <a:custGeom>
              <a:rect b="b" l="l" r="r" t="t"/>
              <a:pathLst>
                <a:path extrusionOk="0" h="1425" w="1482">
                  <a:moveTo>
                    <a:pt x="769" y="0"/>
                  </a:moveTo>
                  <a:cubicBezTo>
                    <a:pt x="480" y="0"/>
                    <a:pt x="221" y="174"/>
                    <a:pt x="111" y="439"/>
                  </a:cubicBezTo>
                  <a:cubicBezTo>
                    <a:pt x="0" y="705"/>
                    <a:pt x="62" y="1012"/>
                    <a:pt x="265" y="1216"/>
                  </a:cubicBezTo>
                  <a:cubicBezTo>
                    <a:pt x="402" y="1352"/>
                    <a:pt x="585" y="1425"/>
                    <a:pt x="771" y="1425"/>
                  </a:cubicBezTo>
                  <a:cubicBezTo>
                    <a:pt x="862" y="1425"/>
                    <a:pt x="955" y="1407"/>
                    <a:pt x="1043" y="1371"/>
                  </a:cubicBezTo>
                  <a:cubicBezTo>
                    <a:pt x="1308" y="1260"/>
                    <a:pt x="1481" y="1000"/>
                    <a:pt x="1481" y="713"/>
                  </a:cubicBezTo>
                  <a:cubicBezTo>
                    <a:pt x="1481" y="318"/>
                    <a:pt x="1163"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7" name="Google Shape;2647;p94"/>
            <p:cNvSpPr/>
            <p:nvPr/>
          </p:nvSpPr>
          <p:spPr>
            <a:xfrm>
              <a:off x="5910390" y="2325800"/>
              <a:ext cx="67487" cy="64936"/>
            </a:xfrm>
            <a:custGeom>
              <a:rect b="b" l="l" r="r" t="t"/>
              <a:pathLst>
                <a:path extrusionOk="0" h="1426" w="1482">
                  <a:moveTo>
                    <a:pt x="769" y="0"/>
                  </a:moveTo>
                  <a:cubicBezTo>
                    <a:pt x="481" y="0"/>
                    <a:pt x="221" y="174"/>
                    <a:pt x="111" y="441"/>
                  </a:cubicBezTo>
                  <a:cubicBezTo>
                    <a:pt x="1" y="707"/>
                    <a:pt x="62" y="1013"/>
                    <a:pt x="266" y="1216"/>
                  </a:cubicBezTo>
                  <a:cubicBezTo>
                    <a:pt x="402" y="1353"/>
                    <a:pt x="584" y="1426"/>
                    <a:pt x="770" y="1426"/>
                  </a:cubicBezTo>
                  <a:cubicBezTo>
                    <a:pt x="862" y="1426"/>
                    <a:pt x="955" y="1408"/>
                    <a:pt x="1043" y="1371"/>
                  </a:cubicBezTo>
                  <a:cubicBezTo>
                    <a:pt x="1308" y="1261"/>
                    <a:pt x="1482" y="1002"/>
                    <a:pt x="1482" y="713"/>
                  </a:cubicBezTo>
                  <a:cubicBezTo>
                    <a:pt x="1482" y="320"/>
                    <a:pt x="1164"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8" name="Google Shape;2648;p94"/>
            <p:cNvSpPr/>
            <p:nvPr/>
          </p:nvSpPr>
          <p:spPr>
            <a:xfrm>
              <a:off x="6358529" y="2325800"/>
              <a:ext cx="67487" cy="64936"/>
            </a:xfrm>
            <a:custGeom>
              <a:rect b="b" l="l" r="r" t="t"/>
              <a:pathLst>
                <a:path extrusionOk="0" h="1426" w="1482">
                  <a:moveTo>
                    <a:pt x="769" y="0"/>
                  </a:moveTo>
                  <a:cubicBezTo>
                    <a:pt x="480" y="0"/>
                    <a:pt x="220" y="174"/>
                    <a:pt x="111" y="441"/>
                  </a:cubicBezTo>
                  <a:cubicBezTo>
                    <a:pt x="1" y="707"/>
                    <a:pt x="61" y="1013"/>
                    <a:pt x="266" y="1216"/>
                  </a:cubicBezTo>
                  <a:cubicBezTo>
                    <a:pt x="401" y="1353"/>
                    <a:pt x="583" y="1426"/>
                    <a:pt x="768" y="1426"/>
                  </a:cubicBezTo>
                  <a:cubicBezTo>
                    <a:pt x="860" y="1426"/>
                    <a:pt x="953" y="1408"/>
                    <a:pt x="1041" y="1371"/>
                  </a:cubicBezTo>
                  <a:cubicBezTo>
                    <a:pt x="1308" y="1261"/>
                    <a:pt x="1482" y="1002"/>
                    <a:pt x="1482" y="713"/>
                  </a:cubicBezTo>
                  <a:cubicBezTo>
                    <a:pt x="1482" y="320"/>
                    <a:pt x="1162"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9" name="Google Shape;2649;p94"/>
            <p:cNvSpPr/>
            <p:nvPr/>
          </p:nvSpPr>
          <p:spPr>
            <a:xfrm>
              <a:off x="6806576" y="2325800"/>
              <a:ext cx="67532" cy="64936"/>
            </a:xfrm>
            <a:custGeom>
              <a:rect b="b" l="l" r="r" t="t"/>
              <a:pathLst>
                <a:path extrusionOk="0" h="1426" w="1483">
                  <a:moveTo>
                    <a:pt x="769" y="0"/>
                  </a:moveTo>
                  <a:cubicBezTo>
                    <a:pt x="481" y="0"/>
                    <a:pt x="222" y="174"/>
                    <a:pt x="111" y="441"/>
                  </a:cubicBezTo>
                  <a:cubicBezTo>
                    <a:pt x="1" y="707"/>
                    <a:pt x="63" y="1013"/>
                    <a:pt x="266" y="1216"/>
                  </a:cubicBezTo>
                  <a:cubicBezTo>
                    <a:pt x="403" y="1353"/>
                    <a:pt x="585" y="1426"/>
                    <a:pt x="770" y="1426"/>
                  </a:cubicBezTo>
                  <a:cubicBezTo>
                    <a:pt x="862" y="1426"/>
                    <a:pt x="955" y="1408"/>
                    <a:pt x="1043" y="1371"/>
                  </a:cubicBezTo>
                  <a:cubicBezTo>
                    <a:pt x="1308" y="1261"/>
                    <a:pt x="1482" y="1002"/>
                    <a:pt x="1482" y="713"/>
                  </a:cubicBezTo>
                  <a:cubicBezTo>
                    <a:pt x="1482" y="320"/>
                    <a:pt x="1164"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0" name="Google Shape;2650;p94"/>
            <p:cNvSpPr/>
            <p:nvPr/>
          </p:nvSpPr>
          <p:spPr>
            <a:xfrm>
              <a:off x="7254715" y="2325800"/>
              <a:ext cx="67487" cy="64936"/>
            </a:xfrm>
            <a:custGeom>
              <a:rect b="b" l="l" r="r" t="t"/>
              <a:pathLst>
                <a:path extrusionOk="0" h="1426" w="1482">
                  <a:moveTo>
                    <a:pt x="769" y="0"/>
                  </a:moveTo>
                  <a:cubicBezTo>
                    <a:pt x="481" y="0"/>
                    <a:pt x="220" y="174"/>
                    <a:pt x="111" y="441"/>
                  </a:cubicBezTo>
                  <a:cubicBezTo>
                    <a:pt x="1" y="707"/>
                    <a:pt x="61" y="1013"/>
                    <a:pt x="266" y="1216"/>
                  </a:cubicBezTo>
                  <a:cubicBezTo>
                    <a:pt x="402" y="1353"/>
                    <a:pt x="583" y="1426"/>
                    <a:pt x="769" y="1426"/>
                  </a:cubicBezTo>
                  <a:cubicBezTo>
                    <a:pt x="861" y="1426"/>
                    <a:pt x="953" y="1408"/>
                    <a:pt x="1042" y="1371"/>
                  </a:cubicBezTo>
                  <a:cubicBezTo>
                    <a:pt x="1308" y="1261"/>
                    <a:pt x="1482" y="1002"/>
                    <a:pt x="1482" y="713"/>
                  </a:cubicBezTo>
                  <a:cubicBezTo>
                    <a:pt x="1482" y="320"/>
                    <a:pt x="1163"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1" name="Google Shape;2651;p94"/>
            <p:cNvSpPr/>
            <p:nvPr/>
          </p:nvSpPr>
          <p:spPr>
            <a:xfrm>
              <a:off x="7702808" y="2325800"/>
              <a:ext cx="67487" cy="64936"/>
            </a:xfrm>
            <a:custGeom>
              <a:rect b="b" l="l" r="r" t="t"/>
              <a:pathLst>
                <a:path extrusionOk="0" h="1426" w="1482">
                  <a:moveTo>
                    <a:pt x="769" y="0"/>
                  </a:moveTo>
                  <a:cubicBezTo>
                    <a:pt x="480" y="0"/>
                    <a:pt x="221" y="174"/>
                    <a:pt x="111" y="441"/>
                  </a:cubicBezTo>
                  <a:cubicBezTo>
                    <a:pt x="0" y="707"/>
                    <a:pt x="62" y="1013"/>
                    <a:pt x="265" y="1216"/>
                  </a:cubicBezTo>
                  <a:cubicBezTo>
                    <a:pt x="402" y="1353"/>
                    <a:pt x="584" y="1426"/>
                    <a:pt x="769" y="1426"/>
                  </a:cubicBezTo>
                  <a:cubicBezTo>
                    <a:pt x="861" y="1426"/>
                    <a:pt x="954" y="1408"/>
                    <a:pt x="1043" y="1371"/>
                  </a:cubicBezTo>
                  <a:cubicBezTo>
                    <a:pt x="1308" y="1261"/>
                    <a:pt x="1481" y="1002"/>
                    <a:pt x="1481" y="713"/>
                  </a:cubicBezTo>
                  <a:cubicBezTo>
                    <a:pt x="1481" y="320"/>
                    <a:pt x="1163"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2" name="Google Shape;2652;p94"/>
            <p:cNvSpPr/>
            <p:nvPr/>
          </p:nvSpPr>
          <p:spPr>
            <a:xfrm>
              <a:off x="5910390" y="2709047"/>
              <a:ext cx="67487" cy="64891"/>
            </a:xfrm>
            <a:custGeom>
              <a:rect b="b" l="l" r="r" t="t"/>
              <a:pathLst>
                <a:path extrusionOk="0" h="1425" w="1482">
                  <a:moveTo>
                    <a:pt x="769" y="0"/>
                  </a:moveTo>
                  <a:cubicBezTo>
                    <a:pt x="481" y="0"/>
                    <a:pt x="221" y="174"/>
                    <a:pt x="111" y="439"/>
                  </a:cubicBezTo>
                  <a:cubicBezTo>
                    <a:pt x="1" y="705"/>
                    <a:pt x="62" y="1012"/>
                    <a:pt x="266" y="1216"/>
                  </a:cubicBezTo>
                  <a:cubicBezTo>
                    <a:pt x="402" y="1352"/>
                    <a:pt x="585" y="1425"/>
                    <a:pt x="770" y="1425"/>
                  </a:cubicBezTo>
                  <a:cubicBezTo>
                    <a:pt x="862" y="1425"/>
                    <a:pt x="954" y="1407"/>
                    <a:pt x="1042" y="1371"/>
                  </a:cubicBezTo>
                  <a:cubicBezTo>
                    <a:pt x="1308" y="1260"/>
                    <a:pt x="1482" y="1000"/>
                    <a:pt x="1482" y="713"/>
                  </a:cubicBezTo>
                  <a:cubicBezTo>
                    <a:pt x="1482" y="318"/>
                    <a:pt x="1164"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3" name="Google Shape;2653;p94"/>
            <p:cNvSpPr/>
            <p:nvPr/>
          </p:nvSpPr>
          <p:spPr>
            <a:xfrm>
              <a:off x="6358529" y="2709047"/>
              <a:ext cx="67487" cy="64891"/>
            </a:xfrm>
            <a:custGeom>
              <a:rect b="b" l="l" r="r" t="t"/>
              <a:pathLst>
                <a:path extrusionOk="0" h="1425" w="1482">
                  <a:moveTo>
                    <a:pt x="769" y="0"/>
                  </a:moveTo>
                  <a:cubicBezTo>
                    <a:pt x="480" y="0"/>
                    <a:pt x="221" y="174"/>
                    <a:pt x="111" y="439"/>
                  </a:cubicBezTo>
                  <a:cubicBezTo>
                    <a:pt x="1" y="705"/>
                    <a:pt x="61" y="1012"/>
                    <a:pt x="266" y="1216"/>
                  </a:cubicBezTo>
                  <a:cubicBezTo>
                    <a:pt x="402" y="1352"/>
                    <a:pt x="584" y="1425"/>
                    <a:pt x="770" y="1425"/>
                  </a:cubicBezTo>
                  <a:cubicBezTo>
                    <a:pt x="861" y="1425"/>
                    <a:pt x="953" y="1407"/>
                    <a:pt x="1041" y="1371"/>
                  </a:cubicBezTo>
                  <a:cubicBezTo>
                    <a:pt x="1308" y="1260"/>
                    <a:pt x="1482" y="1000"/>
                    <a:pt x="1482" y="713"/>
                  </a:cubicBezTo>
                  <a:cubicBezTo>
                    <a:pt x="1482" y="318"/>
                    <a:pt x="1162"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4" name="Google Shape;2654;p94"/>
            <p:cNvSpPr/>
            <p:nvPr/>
          </p:nvSpPr>
          <p:spPr>
            <a:xfrm>
              <a:off x="6806576" y="2709047"/>
              <a:ext cx="67532" cy="64891"/>
            </a:xfrm>
            <a:custGeom>
              <a:rect b="b" l="l" r="r" t="t"/>
              <a:pathLst>
                <a:path extrusionOk="0" h="1425" w="1483">
                  <a:moveTo>
                    <a:pt x="769" y="0"/>
                  </a:moveTo>
                  <a:cubicBezTo>
                    <a:pt x="481" y="0"/>
                    <a:pt x="222" y="174"/>
                    <a:pt x="111" y="439"/>
                  </a:cubicBezTo>
                  <a:cubicBezTo>
                    <a:pt x="1" y="705"/>
                    <a:pt x="63" y="1012"/>
                    <a:pt x="266" y="1216"/>
                  </a:cubicBezTo>
                  <a:cubicBezTo>
                    <a:pt x="402" y="1352"/>
                    <a:pt x="585" y="1425"/>
                    <a:pt x="771" y="1425"/>
                  </a:cubicBezTo>
                  <a:cubicBezTo>
                    <a:pt x="862" y="1425"/>
                    <a:pt x="954" y="1407"/>
                    <a:pt x="1042" y="1371"/>
                  </a:cubicBezTo>
                  <a:cubicBezTo>
                    <a:pt x="1308" y="1260"/>
                    <a:pt x="1482" y="1000"/>
                    <a:pt x="1482" y="713"/>
                  </a:cubicBezTo>
                  <a:cubicBezTo>
                    <a:pt x="1482" y="318"/>
                    <a:pt x="1164"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5" name="Google Shape;2655;p94"/>
            <p:cNvSpPr/>
            <p:nvPr/>
          </p:nvSpPr>
          <p:spPr>
            <a:xfrm>
              <a:off x="7254715" y="2709047"/>
              <a:ext cx="67487" cy="64891"/>
            </a:xfrm>
            <a:custGeom>
              <a:rect b="b" l="l" r="r" t="t"/>
              <a:pathLst>
                <a:path extrusionOk="0" h="1425" w="1482">
                  <a:moveTo>
                    <a:pt x="769" y="0"/>
                  </a:moveTo>
                  <a:cubicBezTo>
                    <a:pt x="481" y="0"/>
                    <a:pt x="222" y="174"/>
                    <a:pt x="111" y="439"/>
                  </a:cubicBezTo>
                  <a:cubicBezTo>
                    <a:pt x="1" y="705"/>
                    <a:pt x="61" y="1012"/>
                    <a:pt x="266" y="1216"/>
                  </a:cubicBezTo>
                  <a:cubicBezTo>
                    <a:pt x="402" y="1352"/>
                    <a:pt x="584" y="1425"/>
                    <a:pt x="770" y="1425"/>
                  </a:cubicBezTo>
                  <a:cubicBezTo>
                    <a:pt x="861" y="1425"/>
                    <a:pt x="954" y="1407"/>
                    <a:pt x="1042" y="1371"/>
                  </a:cubicBezTo>
                  <a:cubicBezTo>
                    <a:pt x="1308" y="1260"/>
                    <a:pt x="1482" y="1000"/>
                    <a:pt x="1482" y="713"/>
                  </a:cubicBezTo>
                  <a:cubicBezTo>
                    <a:pt x="1482" y="318"/>
                    <a:pt x="1163"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6" name="Google Shape;2656;p94"/>
            <p:cNvSpPr/>
            <p:nvPr/>
          </p:nvSpPr>
          <p:spPr>
            <a:xfrm>
              <a:off x="7702808" y="2709047"/>
              <a:ext cx="67487" cy="64891"/>
            </a:xfrm>
            <a:custGeom>
              <a:rect b="b" l="l" r="r" t="t"/>
              <a:pathLst>
                <a:path extrusionOk="0" h="1425" w="1482">
                  <a:moveTo>
                    <a:pt x="769" y="0"/>
                  </a:moveTo>
                  <a:cubicBezTo>
                    <a:pt x="480" y="0"/>
                    <a:pt x="221" y="174"/>
                    <a:pt x="111" y="439"/>
                  </a:cubicBezTo>
                  <a:cubicBezTo>
                    <a:pt x="0" y="705"/>
                    <a:pt x="62" y="1012"/>
                    <a:pt x="265" y="1216"/>
                  </a:cubicBezTo>
                  <a:cubicBezTo>
                    <a:pt x="401" y="1352"/>
                    <a:pt x="584" y="1425"/>
                    <a:pt x="770" y="1425"/>
                  </a:cubicBezTo>
                  <a:cubicBezTo>
                    <a:pt x="861" y="1425"/>
                    <a:pt x="954" y="1407"/>
                    <a:pt x="1041" y="1371"/>
                  </a:cubicBezTo>
                  <a:cubicBezTo>
                    <a:pt x="1308" y="1260"/>
                    <a:pt x="1481" y="1000"/>
                    <a:pt x="1481" y="713"/>
                  </a:cubicBezTo>
                  <a:cubicBezTo>
                    <a:pt x="1481" y="318"/>
                    <a:pt x="1163"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7" name="Google Shape;2657;p94"/>
            <p:cNvSpPr/>
            <p:nvPr/>
          </p:nvSpPr>
          <p:spPr>
            <a:xfrm>
              <a:off x="5910390" y="3092203"/>
              <a:ext cx="67487" cy="64936"/>
            </a:xfrm>
            <a:custGeom>
              <a:rect b="b" l="l" r="r" t="t"/>
              <a:pathLst>
                <a:path extrusionOk="0" h="1426" w="1482">
                  <a:moveTo>
                    <a:pt x="769" y="0"/>
                  </a:moveTo>
                  <a:cubicBezTo>
                    <a:pt x="481" y="0"/>
                    <a:pt x="221" y="174"/>
                    <a:pt x="111" y="441"/>
                  </a:cubicBezTo>
                  <a:cubicBezTo>
                    <a:pt x="1" y="707"/>
                    <a:pt x="62" y="1013"/>
                    <a:pt x="266" y="1216"/>
                  </a:cubicBezTo>
                  <a:cubicBezTo>
                    <a:pt x="401" y="1353"/>
                    <a:pt x="584" y="1425"/>
                    <a:pt x="769" y="1425"/>
                  </a:cubicBezTo>
                  <a:cubicBezTo>
                    <a:pt x="861" y="1425"/>
                    <a:pt x="954" y="1408"/>
                    <a:pt x="1042" y="1371"/>
                  </a:cubicBezTo>
                  <a:cubicBezTo>
                    <a:pt x="1308" y="1261"/>
                    <a:pt x="1482" y="1001"/>
                    <a:pt x="1482" y="713"/>
                  </a:cubicBezTo>
                  <a:cubicBezTo>
                    <a:pt x="1482" y="320"/>
                    <a:pt x="1164"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8" name="Google Shape;2658;p94"/>
            <p:cNvSpPr/>
            <p:nvPr/>
          </p:nvSpPr>
          <p:spPr>
            <a:xfrm>
              <a:off x="6358529" y="3092203"/>
              <a:ext cx="67487" cy="64936"/>
            </a:xfrm>
            <a:custGeom>
              <a:rect b="b" l="l" r="r" t="t"/>
              <a:pathLst>
                <a:path extrusionOk="0" h="1426" w="1482">
                  <a:moveTo>
                    <a:pt x="769" y="0"/>
                  </a:moveTo>
                  <a:cubicBezTo>
                    <a:pt x="480" y="0"/>
                    <a:pt x="221" y="174"/>
                    <a:pt x="111" y="441"/>
                  </a:cubicBezTo>
                  <a:cubicBezTo>
                    <a:pt x="1" y="707"/>
                    <a:pt x="61" y="1013"/>
                    <a:pt x="266" y="1216"/>
                  </a:cubicBezTo>
                  <a:cubicBezTo>
                    <a:pt x="401" y="1353"/>
                    <a:pt x="583" y="1425"/>
                    <a:pt x="768" y="1425"/>
                  </a:cubicBezTo>
                  <a:cubicBezTo>
                    <a:pt x="860" y="1425"/>
                    <a:pt x="953" y="1408"/>
                    <a:pt x="1041" y="1371"/>
                  </a:cubicBezTo>
                  <a:cubicBezTo>
                    <a:pt x="1308" y="1261"/>
                    <a:pt x="1482" y="1001"/>
                    <a:pt x="1482" y="713"/>
                  </a:cubicBezTo>
                  <a:cubicBezTo>
                    <a:pt x="1482" y="320"/>
                    <a:pt x="1162"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9" name="Google Shape;2659;p94"/>
            <p:cNvSpPr/>
            <p:nvPr/>
          </p:nvSpPr>
          <p:spPr>
            <a:xfrm>
              <a:off x="6806576" y="3092203"/>
              <a:ext cx="67532" cy="64936"/>
            </a:xfrm>
            <a:custGeom>
              <a:rect b="b" l="l" r="r" t="t"/>
              <a:pathLst>
                <a:path extrusionOk="0" h="1426" w="1483">
                  <a:moveTo>
                    <a:pt x="769" y="0"/>
                  </a:moveTo>
                  <a:cubicBezTo>
                    <a:pt x="481" y="0"/>
                    <a:pt x="222" y="174"/>
                    <a:pt x="111" y="441"/>
                  </a:cubicBezTo>
                  <a:cubicBezTo>
                    <a:pt x="1" y="707"/>
                    <a:pt x="63" y="1013"/>
                    <a:pt x="266" y="1216"/>
                  </a:cubicBezTo>
                  <a:cubicBezTo>
                    <a:pt x="402" y="1353"/>
                    <a:pt x="584" y="1425"/>
                    <a:pt x="769" y="1425"/>
                  </a:cubicBezTo>
                  <a:cubicBezTo>
                    <a:pt x="861" y="1425"/>
                    <a:pt x="954" y="1408"/>
                    <a:pt x="1042" y="1371"/>
                  </a:cubicBezTo>
                  <a:cubicBezTo>
                    <a:pt x="1308" y="1261"/>
                    <a:pt x="1482" y="1001"/>
                    <a:pt x="1482" y="713"/>
                  </a:cubicBezTo>
                  <a:cubicBezTo>
                    <a:pt x="1482" y="320"/>
                    <a:pt x="1164"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0" name="Google Shape;2660;p94"/>
            <p:cNvSpPr/>
            <p:nvPr/>
          </p:nvSpPr>
          <p:spPr>
            <a:xfrm>
              <a:off x="7254715" y="3092203"/>
              <a:ext cx="67487" cy="64936"/>
            </a:xfrm>
            <a:custGeom>
              <a:rect b="b" l="l" r="r" t="t"/>
              <a:pathLst>
                <a:path extrusionOk="0" h="1426" w="1482">
                  <a:moveTo>
                    <a:pt x="769" y="0"/>
                  </a:moveTo>
                  <a:cubicBezTo>
                    <a:pt x="481" y="0"/>
                    <a:pt x="222" y="174"/>
                    <a:pt x="111" y="441"/>
                  </a:cubicBezTo>
                  <a:cubicBezTo>
                    <a:pt x="1" y="707"/>
                    <a:pt x="61" y="1013"/>
                    <a:pt x="266" y="1216"/>
                  </a:cubicBezTo>
                  <a:cubicBezTo>
                    <a:pt x="402" y="1353"/>
                    <a:pt x="583" y="1425"/>
                    <a:pt x="769" y="1425"/>
                  </a:cubicBezTo>
                  <a:cubicBezTo>
                    <a:pt x="861" y="1425"/>
                    <a:pt x="953" y="1408"/>
                    <a:pt x="1042" y="1371"/>
                  </a:cubicBezTo>
                  <a:cubicBezTo>
                    <a:pt x="1308" y="1261"/>
                    <a:pt x="1482" y="1001"/>
                    <a:pt x="1482" y="713"/>
                  </a:cubicBezTo>
                  <a:cubicBezTo>
                    <a:pt x="1482" y="320"/>
                    <a:pt x="1163"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1" name="Google Shape;2661;p94"/>
            <p:cNvSpPr/>
            <p:nvPr/>
          </p:nvSpPr>
          <p:spPr>
            <a:xfrm>
              <a:off x="7702808" y="3092203"/>
              <a:ext cx="67487" cy="64936"/>
            </a:xfrm>
            <a:custGeom>
              <a:rect b="b" l="l" r="r" t="t"/>
              <a:pathLst>
                <a:path extrusionOk="0" h="1426" w="1482">
                  <a:moveTo>
                    <a:pt x="769" y="0"/>
                  </a:moveTo>
                  <a:cubicBezTo>
                    <a:pt x="480" y="0"/>
                    <a:pt x="221" y="174"/>
                    <a:pt x="111" y="441"/>
                  </a:cubicBezTo>
                  <a:cubicBezTo>
                    <a:pt x="0" y="707"/>
                    <a:pt x="62" y="1013"/>
                    <a:pt x="265" y="1216"/>
                  </a:cubicBezTo>
                  <a:cubicBezTo>
                    <a:pt x="401" y="1353"/>
                    <a:pt x="583" y="1425"/>
                    <a:pt x="769" y="1425"/>
                  </a:cubicBezTo>
                  <a:cubicBezTo>
                    <a:pt x="861" y="1425"/>
                    <a:pt x="953" y="1408"/>
                    <a:pt x="1041" y="1371"/>
                  </a:cubicBezTo>
                  <a:cubicBezTo>
                    <a:pt x="1308" y="1261"/>
                    <a:pt x="1481" y="1001"/>
                    <a:pt x="1481" y="713"/>
                  </a:cubicBezTo>
                  <a:cubicBezTo>
                    <a:pt x="1481" y="320"/>
                    <a:pt x="1163"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2" name="Google Shape;2662;p94"/>
            <p:cNvSpPr/>
            <p:nvPr/>
          </p:nvSpPr>
          <p:spPr>
            <a:xfrm>
              <a:off x="5884980" y="1573423"/>
              <a:ext cx="67487" cy="64891"/>
            </a:xfrm>
            <a:custGeom>
              <a:rect b="b" l="l" r="r" t="t"/>
              <a:pathLst>
                <a:path extrusionOk="0" h="1425" w="1482">
                  <a:moveTo>
                    <a:pt x="769" y="0"/>
                  </a:moveTo>
                  <a:cubicBezTo>
                    <a:pt x="481" y="0"/>
                    <a:pt x="221" y="174"/>
                    <a:pt x="111" y="440"/>
                  </a:cubicBezTo>
                  <a:cubicBezTo>
                    <a:pt x="1" y="705"/>
                    <a:pt x="61" y="1013"/>
                    <a:pt x="266" y="1216"/>
                  </a:cubicBezTo>
                  <a:cubicBezTo>
                    <a:pt x="402" y="1352"/>
                    <a:pt x="584" y="1425"/>
                    <a:pt x="770" y="1425"/>
                  </a:cubicBezTo>
                  <a:cubicBezTo>
                    <a:pt x="861" y="1425"/>
                    <a:pt x="953" y="1407"/>
                    <a:pt x="1042" y="1371"/>
                  </a:cubicBezTo>
                  <a:cubicBezTo>
                    <a:pt x="1308" y="1260"/>
                    <a:pt x="1482" y="1001"/>
                    <a:pt x="1482" y="713"/>
                  </a:cubicBezTo>
                  <a:cubicBezTo>
                    <a:pt x="1482" y="318"/>
                    <a:pt x="1162" y="0"/>
                    <a:pt x="769"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3" name="Google Shape;2663;p94"/>
            <p:cNvSpPr/>
            <p:nvPr/>
          </p:nvSpPr>
          <p:spPr>
            <a:xfrm>
              <a:off x="6333073" y="1573423"/>
              <a:ext cx="67487" cy="64891"/>
            </a:xfrm>
            <a:custGeom>
              <a:rect b="b" l="l" r="r" t="t"/>
              <a:pathLst>
                <a:path extrusionOk="0" h="1425" w="1482">
                  <a:moveTo>
                    <a:pt x="769" y="0"/>
                  </a:moveTo>
                  <a:cubicBezTo>
                    <a:pt x="480" y="0"/>
                    <a:pt x="221" y="174"/>
                    <a:pt x="110" y="439"/>
                  </a:cubicBezTo>
                  <a:cubicBezTo>
                    <a:pt x="0" y="705"/>
                    <a:pt x="60" y="1012"/>
                    <a:pt x="265" y="1216"/>
                  </a:cubicBezTo>
                  <a:cubicBezTo>
                    <a:pt x="401" y="1352"/>
                    <a:pt x="583" y="1425"/>
                    <a:pt x="769" y="1425"/>
                  </a:cubicBezTo>
                  <a:cubicBezTo>
                    <a:pt x="861" y="1425"/>
                    <a:pt x="953" y="1407"/>
                    <a:pt x="1041" y="1371"/>
                  </a:cubicBezTo>
                  <a:cubicBezTo>
                    <a:pt x="1307" y="1260"/>
                    <a:pt x="1481" y="1001"/>
                    <a:pt x="1481" y="713"/>
                  </a:cubicBezTo>
                  <a:cubicBezTo>
                    <a:pt x="1481" y="320"/>
                    <a:pt x="1162" y="0"/>
                    <a:pt x="769"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4" name="Google Shape;2664;p94"/>
            <p:cNvSpPr/>
            <p:nvPr/>
          </p:nvSpPr>
          <p:spPr>
            <a:xfrm>
              <a:off x="6781166" y="1573423"/>
              <a:ext cx="67532" cy="64891"/>
            </a:xfrm>
            <a:custGeom>
              <a:rect b="b" l="l" r="r" t="t"/>
              <a:pathLst>
                <a:path extrusionOk="0" h="1425" w="1483">
                  <a:moveTo>
                    <a:pt x="769" y="0"/>
                  </a:moveTo>
                  <a:cubicBezTo>
                    <a:pt x="481" y="0"/>
                    <a:pt x="220" y="174"/>
                    <a:pt x="110" y="440"/>
                  </a:cubicBezTo>
                  <a:cubicBezTo>
                    <a:pt x="1" y="705"/>
                    <a:pt x="61" y="1013"/>
                    <a:pt x="264" y="1216"/>
                  </a:cubicBezTo>
                  <a:cubicBezTo>
                    <a:pt x="402" y="1352"/>
                    <a:pt x="584" y="1425"/>
                    <a:pt x="770" y="1425"/>
                  </a:cubicBezTo>
                  <a:cubicBezTo>
                    <a:pt x="861" y="1425"/>
                    <a:pt x="954" y="1407"/>
                    <a:pt x="1042" y="1371"/>
                  </a:cubicBezTo>
                  <a:cubicBezTo>
                    <a:pt x="1308" y="1260"/>
                    <a:pt x="1482" y="1001"/>
                    <a:pt x="1482" y="713"/>
                  </a:cubicBezTo>
                  <a:cubicBezTo>
                    <a:pt x="1482" y="318"/>
                    <a:pt x="1163" y="0"/>
                    <a:pt x="769"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5" name="Google Shape;2665;p94"/>
            <p:cNvSpPr/>
            <p:nvPr/>
          </p:nvSpPr>
          <p:spPr>
            <a:xfrm>
              <a:off x="7229259" y="1573423"/>
              <a:ext cx="67487" cy="64891"/>
            </a:xfrm>
            <a:custGeom>
              <a:rect b="b" l="l" r="r" t="t"/>
              <a:pathLst>
                <a:path extrusionOk="0" h="1425" w="1482">
                  <a:moveTo>
                    <a:pt x="769" y="0"/>
                  </a:moveTo>
                  <a:cubicBezTo>
                    <a:pt x="480" y="0"/>
                    <a:pt x="221" y="174"/>
                    <a:pt x="111" y="439"/>
                  </a:cubicBezTo>
                  <a:cubicBezTo>
                    <a:pt x="0" y="705"/>
                    <a:pt x="61" y="1012"/>
                    <a:pt x="265" y="1216"/>
                  </a:cubicBezTo>
                  <a:cubicBezTo>
                    <a:pt x="401" y="1352"/>
                    <a:pt x="584" y="1425"/>
                    <a:pt x="769" y="1425"/>
                  </a:cubicBezTo>
                  <a:cubicBezTo>
                    <a:pt x="861" y="1425"/>
                    <a:pt x="953" y="1407"/>
                    <a:pt x="1041" y="1371"/>
                  </a:cubicBezTo>
                  <a:cubicBezTo>
                    <a:pt x="1308" y="1260"/>
                    <a:pt x="1482" y="1001"/>
                    <a:pt x="1482" y="713"/>
                  </a:cubicBezTo>
                  <a:cubicBezTo>
                    <a:pt x="1482" y="318"/>
                    <a:pt x="1164" y="0"/>
                    <a:pt x="769"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6" name="Google Shape;2666;p94"/>
            <p:cNvSpPr/>
            <p:nvPr/>
          </p:nvSpPr>
          <p:spPr>
            <a:xfrm>
              <a:off x="7679948" y="1573423"/>
              <a:ext cx="67487" cy="64936"/>
            </a:xfrm>
            <a:custGeom>
              <a:rect b="b" l="l" r="r" t="t"/>
              <a:pathLst>
                <a:path extrusionOk="0" h="1426" w="1482">
                  <a:moveTo>
                    <a:pt x="712" y="0"/>
                  </a:moveTo>
                  <a:cubicBezTo>
                    <a:pt x="620" y="0"/>
                    <a:pt x="527" y="18"/>
                    <a:pt x="439" y="55"/>
                  </a:cubicBezTo>
                  <a:cubicBezTo>
                    <a:pt x="174" y="165"/>
                    <a:pt x="0" y="424"/>
                    <a:pt x="0" y="713"/>
                  </a:cubicBezTo>
                  <a:cubicBezTo>
                    <a:pt x="0" y="1106"/>
                    <a:pt x="318" y="1425"/>
                    <a:pt x="713" y="1425"/>
                  </a:cubicBezTo>
                  <a:cubicBezTo>
                    <a:pt x="1000" y="1425"/>
                    <a:pt x="1261" y="1252"/>
                    <a:pt x="1371" y="985"/>
                  </a:cubicBezTo>
                  <a:cubicBezTo>
                    <a:pt x="1481" y="719"/>
                    <a:pt x="1420" y="412"/>
                    <a:pt x="1216" y="209"/>
                  </a:cubicBezTo>
                  <a:cubicBezTo>
                    <a:pt x="1080" y="72"/>
                    <a:pt x="898" y="0"/>
                    <a:pt x="712"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7" name="Google Shape;2667;p94"/>
            <p:cNvSpPr/>
            <p:nvPr/>
          </p:nvSpPr>
          <p:spPr>
            <a:xfrm>
              <a:off x="5884980" y="1956579"/>
              <a:ext cx="67487" cy="64936"/>
            </a:xfrm>
            <a:custGeom>
              <a:rect b="b" l="l" r="r" t="t"/>
              <a:pathLst>
                <a:path extrusionOk="0" h="1426" w="1482">
                  <a:moveTo>
                    <a:pt x="769" y="0"/>
                  </a:moveTo>
                  <a:cubicBezTo>
                    <a:pt x="481" y="0"/>
                    <a:pt x="221" y="174"/>
                    <a:pt x="111" y="441"/>
                  </a:cubicBezTo>
                  <a:cubicBezTo>
                    <a:pt x="1" y="707"/>
                    <a:pt x="61" y="1013"/>
                    <a:pt x="266" y="1216"/>
                  </a:cubicBezTo>
                  <a:cubicBezTo>
                    <a:pt x="401" y="1353"/>
                    <a:pt x="583" y="1426"/>
                    <a:pt x="768" y="1426"/>
                  </a:cubicBezTo>
                  <a:cubicBezTo>
                    <a:pt x="860" y="1426"/>
                    <a:pt x="953" y="1408"/>
                    <a:pt x="1042" y="1371"/>
                  </a:cubicBezTo>
                  <a:cubicBezTo>
                    <a:pt x="1308" y="1261"/>
                    <a:pt x="1482" y="1002"/>
                    <a:pt x="1482" y="713"/>
                  </a:cubicBezTo>
                  <a:cubicBezTo>
                    <a:pt x="1482" y="320"/>
                    <a:pt x="1162" y="0"/>
                    <a:pt x="769"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8" name="Google Shape;2668;p94"/>
            <p:cNvSpPr/>
            <p:nvPr/>
          </p:nvSpPr>
          <p:spPr>
            <a:xfrm>
              <a:off x="6333073" y="1956579"/>
              <a:ext cx="67487" cy="64936"/>
            </a:xfrm>
            <a:custGeom>
              <a:rect b="b" l="l" r="r" t="t"/>
              <a:pathLst>
                <a:path extrusionOk="0" h="1426" w="1482">
                  <a:moveTo>
                    <a:pt x="769" y="0"/>
                  </a:moveTo>
                  <a:cubicBezTo>
                    <a:pt x="480" y="0"/>
                    <a:pt x="221" y="174"/>
                    <a:pt x="110" y="441"/>
                  </a:cubicBezTo>
                  <a:cubicBezTo>
                    <a:pt x="0" y="707"/>
                    <a:pt x="60" y="1013"/>
                    <a:pt x="265" y="1216"/>
                  </a:cubicBezTo>
                  <a:cubicBezTo>
                    <a:pt x="401" y="1353"/>
                    <a:pt x="583" y="1426"/>
                    <a:pt x="768" y="1426"/>
                  </a:cubicBezTo>
                  <a:cubicBezTo>
                    <a:pt x="860" y="1426"/>
                    <a:pt x="953" y="1408"/>
                    <a:pt x="1041" y="1371"/>
                  </a:cubicBezTo>
                  <a:cubicBezTo>
                    <a:pt x="1307" y="1262"/>
                    <a:pt x="1481" y="1002"/>
                    <a:pt x="1481" y="713"/>
                  </a:cubicBezTo>
                  <a:cubicBezTo>
                    <a:pt x="1481" y="320"/>
                    <a:pt x="1162" y="0"/>
                    <a:pt x="769"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9" name="Google Shape;2669;p94"/>
            <p:cNvSpPr/>
            <p:nvPr/>
          </p:nvSpPr>
          <p:spPr>
            <a:xfrm>
              <a:off x="6781166" y="1956579"/>
              <a:ext cx="67532" cy="64936"/>
            </a:xfrm>
            <a:custGeom>
              <a:rect b="b" l="l" r="r" t="t"/>
              <a:pathLst>
                <a:path extrusionOk="0" h="1426" w="1483">
                  <a:moveTo>
                    <a:pt x="769" y="0"/>
                  </a:moveTo>
                  <a:cubicBezTo>
                    <a:pt x="481" y="0"/>
                    <a:pt x="220" y="174"/>
                    <a:pt x="110" y="441"/>
                  </a:cubicBezTo>
                  <a:cubicBezTo>
                    <a:pt x="1" y="707"/>
                    <a:pt x="61" y="1013"/>
                    <a:pt x="264" y="1216"/>
                  </a:cubicBezTo>
                  <a:cubicBezTo>
                    <a:pt x="401" y="1353"/>
                    <a:pt x="583" y="1426"/>
                    <a:pt x="769" y="1426"/>
                  </a:cubicBezTo>
                  <a:cubicBezTo>
                    <a:pt x="861" y="1426"/>
                    <a:pt x="953" y="1408"/>
                    <a:pt x="1042" y="1371"/>
                  </a:cubicBezTo>
                  <a:cubicBezTo>
                    <a:pt x="1308" y="1261"/>
                    <a:pt x="1482" y="1002"/>
                    <a:pt x="1482" y="713"/>
                  </a:cubicBezTo>
                  <a:cubicBezTo>
                    <a:pt x="1482" y="320"/>
                    <a:pt x="1163" y="0"/>
                    <a:pt x="769"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0" name="Google Shape;2670;p94"/>
            <p:cNvSpPr/>
            <p:nvPr/>
          </p:nvSpPr>
          <p:spPr>
            <a:xfrm>
              <a:off x="7229259" y="1956579"/>
              <a:ext cx="67487" cy="64936"/>
            </a:xfrm>
            <a:custGeom>
              <a:rect b="b" l="l" r="r" t="t"/>
              <a:pathLst>
                <a:path extrusionOk="0" h="1426" w="1482">
                  <a:moveTo>
                    <a:pt x="769" y="0"/>
                  </a:moveTo>
                  <a:cubicBezTo>
                    <a:pt x="480" y="0"/>
                    <a:pt x="221" y="174"/>
                    <a:pt x="111" y="441"/>
                  </a:cubicBezTo>
                  <a:cubicBezTo>
                    <a:pt x="0" y="707"/>
                    <a:pt x="61" y="1013"/>
                    <a:pt x="265" y="1216"/>
                  </a:cubicBezTo>
                  <a:cubicBezTo>
                    <a:pt x="401" y="1353"/>
                    <a:pt x="583" y="1426"/>
                    <a:pt x="768" y="1426"/>
                  </a:cubicBezTo>
                  <a:cubicBezTo>
                    <a:pt x="860" y="1426"/>
                    <a:pt x="953" y="1408"/>
                    <a:pt x="1041" y="1371"/>
                  </a:cubicBezTo>
                  <a:cubicBezTo>
                    <a:pt x="1308" y="1262"/>
                    <a:pt x="1482" y="1002"/>
                    <a:pt x="1482" y="713"/>
                  </a:cubicBezTo>
                  <a:cubicBezTo>
                    <a:pt x="1482" y="320"/>
                    <a:pt x="1164" y="0"/>
                    <a:pt x="769"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1" name="Google Shape;2671;p94"/>
            <p:cNvSpPr/>
            <p:nvPr/>
          </p:nvSpPr>
          <p:spPr>
            <a:xfrm>
              <a:off x="7677398" y="1956579"/>
              <a:ext cx="67487" cy="64936"/>
            </a:xfrm>
            <a:custGeom>
              <a:rect b="b" l="l" r="r" t="t"/>
              <a:pathLst>
                <a:path extrusionOk="0" h="1426" w="1482">
                  <a:moveTo>
                    <a:pt x="769" y="0"/>
                  </a:moveTo>
                  <a:cubicBezTo>
                    <a:pt x="480" y="0"/>
                    <a:pt x="220" y="174"/>
                    <a:pt x="109" y="441"/>
                  </a:cubicBezTo>
                  <a:cubicBezTo>
                    <a:pt x="0" y="707"/>
                    <a:pt x="61" y="1013"/>
                    <a:pt x="264" y="1216"/>
                  </a:cubicBezTo>
                  <a:cubicBezTo>
                    <a:pt x="401" y="1353"/>
                    <a:pt x="583" y="1426"/>
                    <a:pt x="768" y="1426"/>
                  </a:cubicBezTo>
                  <a:cubicBezTo>
                    <a:pt x="860" y="1426"/>
                    <a:pt x="953" y="1408"/>
                    <a:pt x="1041" y="1371"/>
                  </a:cubicBezTo>
                  <a:cubicBezTo>
                    <a:pt x="1308" y="1261"/>
                    <a:pt x="1481" y="1002"/>
                    <a:pt x="1481" y="713"/>
                  </a:cubicBezTo>
                  <a:cubicBezTo>
                    <a:pt x="1481" y="320"/>
                    <a:pt x="1162" y="0"/>
                    <a:pt x="769"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2" name="Google Shape;2672;p94"/>
            <p:cNvSpPr/>
            <p:nvPr/>
          </p:nvSpPr>
          <p:spPr>
            <a:xfrm>
              <a:off x="5884980" y="2339826"/>
              <a:ext cx="67487" cy="64936"/>
            </a:xfrm>
            <a:custGeom>
              <a:rect b="b" l="l" r="r" t="t"/>
              <a:pathLst>
                <a:path extrusionOk="0" h="1426" w="1482">
                  <a:moveTo>
                    <a:pt x="769" y="0"/>
                  </a:moveTo>
                  <a:cubicBezTo>
                    <a:pt x="481" y="0"/>
                    <a:pt x="220" y="174"/>
                    <a:pt x="111" y="440"/>
                  </a:cubicBezTo>
                  <a:cubicBezTo>
                    <a:pt x="1" y="707"/>
                    <a:pt x="61" y="1013"/>
                    <a:pt x="266" y="1216"/>
                  </a:cubicBezTo>
                  <a:cubicBezTo>
                    <a:pt x="401" y="1353"/>
                    <a:pt x="583" y="1425"/>
                    <a:pt x="768" y="1425"/>
                  </a:cubicBezTo>
                  <a:cubicBezTo>
                    <a:pt x="860" y="1425"/>
                    <a:pt x="953" y="1407"/>
                    <a:pt x="1042" y="1371"/>
                  </a:cubicBezTo>
                  <a:cubicBezTo>
                    <a:pt x="1308" y="1260"/>
                    <a:pt x="1482" y="1001"/>
                    <a:pt x="1482" y="713"/>
                  </a:cubicBezTo>
                  <a:cubicBezTo>
                    <a:pt x="1482" y="318"/>
                    <a:pt x="1162" y="0"/>
                    <a:pt x="769"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3" name="Google Shape;2673;p94"/>
            <p:cNvSpPr/>
            <p:nvPr/>
          </p:nvSpPr>
          <p:spPr>
            <a:xfrm>
              <a:off x="6333073" y="2339826"/>
              <a:ext cx="67487" cy="64936"/>
            </a:xfrm>
            <a:custGeom>
              <a:rect b="b" l="l" r="r" t="t"/>
              <a:pathLst>
                <a:path extrusionOk="0" h="1426" w="1482">
                  <a:moveTo>
                    <a:pt x="769" y="0"/>
                  </a:moveTo>
                  <a:cubicBezTo>
                    <a:pt x="480" y="0"/>
                    <a:pt x="221" y="174"/>
                    <a:pt x="110" y="440"/>
                  </a:cubicBezTo>
                  <a:cubicBezTo>
                    <a:pt x="0" y="705"/>
                    <a:pt x="60" y="1013"/>
                    <a:pt x="265" y="1216"/>
                  </a:cubicBezTo>
                  <a:cubicBezTo>
                    <a:pt x="401" y="1353"/>
                    <a:pt x="583" y="1425"/>
                    <a:pt x="768" y="1425"/>
                  </a:cubicBezTo>
                  <a:cubicBezTo>
                    <a:pt x="860" y="1425"/>
                    <a:pt x="953" y="1407"/>
                    <a:pt x="1041" y="1371"/>
                  </a:cubicBezTo>
                  <a:cubicBezTo>
                    <a:pt x="1307" y="1260"/>
                    <a:pt x="1481" y="1001"/>
                    <a:pt x="1481" y="713"/>
                  </a:cubicBezTo>
                  <a:cubicBezTo>
                    <a:pt x="1481" y="320"/>
                    <a:pt x="1162" y="0"/>
                    <a:pt x="769"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4" name="Google Shape;2674;p94"/>
            <p:cNvSpPr/>
            <p:nvPr/>
          </p:nvSpPr>
          <p:spPr>
            <a:xfrm>
              <a:off x="6781166" y="2339826"/>
              <a:ext cx="67532" cy="64936"/>
            </a:xfrm>
            <a:custGeom>
              <a:rect b="b" l="l" r="r" t="t"/>
              <a:pathLst>
                <a:path extrusionOk="0" h="1426" w="1483">
                  <a:moveTo>
                    <a:pt x="769" y="0"/>
                  </a:moveTo>
                  <a:cubicBezTo>
                    <a:pt x="481" y="0"/>
                    <a:pt x="220" y="174"/>
                    <a:pt x="110" y="440"/>
                  </a:cubicBezTo>
                  <a:cubicBezTo>
                    <a:pt x="1" y="707"/>
                    <a:pt x="61" y="1013"/>
                    <a:pt x="264" y="1216"/>
                  </a:cubicBezTo>
                  <a:cubicBezTo>
                    <a:pt x="401" y="1353"/>
                    <a:pt x="583" y="1425"/>
                    <a:pt x="769" y="1425"/>
                  </a:cubicBezTo>
                  <a:cubicBezTo>
                    <a:pt x="861" y="1425"/>
                    <a:pt x="953" y="1407"/>
                    <a:pt x="1042" y="1371"/>
                  </a:cubicBezTo>
                  <a:cubicBezTo>
                    <a:pt x="1308" y="1260"/>
                    <a:pt x="1482" y="1001"/>
                    <a:pt x="1482" y="713"/>
                  </a:cubicBezTo>
                  <a:cubicBezTo>
                    <a:pt x="1482" y="318"/>
                    <a:pt x="1163" y="0"/>
                    <a:pt x="769"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5" name="Google Shape;2675;p94"/>
            <p:cNvSpPr/>
            <p:nvPr/>
          </p:nvSpPr>
          <p:spPr>
            <a:xfrm>
              <a:off x="7229259" y="2339826"/>
              <a:ext cx="67487" cy="64936"/>
            </a:xfrm>
            <a:custGeom>
              <a:rect b="b" l="l" r="r" t="t"/>
              <a:pathLst>
                <a:path extrusionOk="0" h="1426" w="1482">
                  <a:moveTo>
                    <a:pt x="769" y="0"/>
                  </a:moveTo>
                  <a:cubicBezTo>
                    <a:pt x="480" y="0"/>
                    <a:pt x="221" y="174"/>
                    <a:pt x="111" y="440"/>
                  </a:cubicBezTo>
                  <a:cubicBezTo>
                    <a:pt x="0" y="705"/>
                    <a:pt x="61" y="1013"/>
                    <a:pt x="265" y="1216"/>
                  </a:cubicBezTo>
                  <a:cubicBezTo>
                    <a:pt x="401" y="1353"/>
                    <a:pt x="584" y="1425"/>
                    <a:pt x="769" y="1425"/>
                  </a:cubicBezTo>
                  <a:cubicBezTo>
                    <a:pt x="861" y="1425"/>
                    <a:pt x="953" y="1407"/>
                    <a:pt x="1041" y="1371"/>
                  </a:cubicBezTo>
                  <a:cubicBezTo>
                    <a:pt x="1308" y="1260"/>
                    <a:pt x="1482" y="1001"/>
                    <a:pt x="1482" y="713"/>
                  </a:cubicBezTo>
                  <a:cubicBezTo>
                    <a:pt x="1482" y="320"/>
                    <a:pt x="1162" y="0"/>
                    <a:pt x="769"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6" name="Google Shape;2676;p94"/>
            <p:cNvSpPr/>
            <p:nvPr/>
          </p:nvSpPr>
          <p:spPr>
            <a:xfrm>
              <a:off x="7677398" y="2339826"/>
              <a:ext cx="67487" cy="64936"/>
            </a:xfrm>
            <a:custGeom>
              <a:rect b="b" l="l" r="r" t="t"/>
              <a:pathLst>
                <a:path extrusionOk="0" h="1426" w="1482">
                  <a:moveTo>
                    <a:pt x="769" y="0"/>
                  </a:moveTo>
                  <a:cubicBezTo>
                    <a:pt x="480" y="0"/>
                    <a:pt x="220" y="174"/>
                    <a:pt x="109" y="440"/>
                  </a:cubicBezTo>
                  <a:cubicBezTo>
                    <a:pt x="0" y="707"/>
                    <a:pt x="61" y="1013"/>
                    <a:pt x="264" y="1216"/>
                  </a:cubicBezTo>
                  <a:cubicBezTo>
                    <a:pt x="401" y="1353"/>
                    <a:pt x="583" y="1425"/>
                    <a:pt x="768" y="1425"/>
                  </a:cubicBezTo>
                  <a:cubicBezTo>
                    <a:pt x="860" y="1425"/>
                    <a:pt x="953" y="1407"/>
                    <a:pt x="1041" y="1371"/>
                  </a:cubicBezTo>
                  <a:cubicBezTo>
                    <a:pt x="1308" y="1260"/>
                    <a:pt x="1481" y="1001"/>
                    <a:pt x="1481" y="713"/>
                  </a:cubicBezTo>
                  <a:cubicBezTo>
                    <a:pt x="1481" y="318"/>
                    <a:pt x="1162" y="0"/>
                    <a:pt x="769"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7" name="Google Shape;2677;p94"/>
            <p:cNvSpPr/>
            <p:nvPr/>
          </p:nvSpPr>
          <p:spPr>
            <a:xfrm>
              <a:off x="5885071" y="2722799"/>
              <a:ext cx="69809" cy="64982"/>
            </a:xfrm>
            <a:custGeom>
              <a:rect b="b" l="l" r="r" t="t"/>
              <a:pathLst>
                <a:path extrusionOk="0" h="1427" w="1533">
                  <a:moveTo>
                    <a:pt x="769" y="1"/>
                  </a:moveTo>
                  <a:cubicBezTo>
                    <a:pt x="731" y="1"/>
                    <a:pt x="692" y="4"/>
                    <a:pt x="654" y="10"/>
                  </a:cubicBezTo>
                  <a:cubicBezTo>
                    <a:pt x="265" y="72"/>
                    <a:pt x="0" y="439"/>
                    <a:pt x="63" y="827"/>
                  </a:cubicBezTo>
                  <a:cubicBezTo>
                    <a:pt x="120" y="1178"/>
                    <a:pt x="423" y="1427"/>
                    <a:pt x="767" y="1427"/>
                  </a:cubicBezTo>
                  <a:cubicBezTo>
                    <a:pt x="805" y="1427"/>
                    <a:pt x="842" y="1424"/>
                    <a:pt x="881" y="1418"/>
                  </a:cubicBezTo>
                  <a:cubicBezTo>
                    <a:pt x="1269" y="1354"/>
                    <a:pt x="1533" y="989"/>
                    <a:pt x="1471" y="601"/>
                  </a:cubicBezTo>
                  <a:cubicBezTo>
                    <a:pt x="1414" y="251"/>
                    <a:pt x="1112" y="1"/>
                    <a:pt x="769" y="1"/>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8" name="Google Shape;2678;p94"/>
            <p:cNvSpPr/>
            <p:nvPr/>
          </p:nvSpPr>
          <p:spPr>
            <a:xfrm>
              <a:off x="6335350" y="2723437"/>
              <a:ext cx="65346" cy="64936"/>
            </a:xfrm>
            <a:custGeom>
              <a:rect b="b" l="l" r="r" t="t"/>
              <a:pathLst>
                <a:path extrusionOk="0" h="1426" w="1435">
                  <a:moveTo>
                    <a:pt x="715" y="1"/>
                  </a:moveTo>
                  <a:cubicBezTo>
                    <a:pt x="713" y="1"/>
                    <a:pt x="712" y="1"/>
                    <a:pt x="710" y="1"/>
                  </a:cubicBezTo>
                  <a:cubicBezTo>
                    <a:pt x="317" y="5"/>
                    <a:pt x="0" y="327"/>
                    <a:pt x="5" y="721"/>
                  </a:cubicBezTo>
                  <a:cubicBezTo>
                    <a:pt x="9" y="1111"/>
                    <a:pt x="327" y="1426"/>
                    <a:pt x="716" y="1426"/>
                  </a:cubicBezTo>
                  <a:cubicBezTo>
                    <a:pt x="719" y="1426"/>
                    <a:pt x="722" y="1426"/>
                    <a:pt x="724" y="1426"/>
                  </a:cubicBezTo>
                  <a:cubicBezTo>
                    <a:pt x="1118" y="1423"/>
                    <a:pt x="1434" y="1100"/>
                    <a:pt x="1430" y="707"/>
                  </a:cubicBezTo>
                  <a:cubicBezTo>
                    <a:pt x="1425" y="315"/>
                    <a:pt x="1107" y="1"/>
                    <a:pt x="715" y="1"/>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9" name="Google Shape;2679;p94"/>
            <p:cNvSpPr/>
            <p:nvPr/>
          </p:nvSpPr>
          <p:spPr>
            <a:xfrm>
              <a:off x="6783716" y="2722981"/>
              <a:ext cx="64982" cy="64936"/>
            </a:xfrm>
            <a:custGeom>
              <a:rect b="b" l="l" r="r" t="t"/>
              <a:pathLst>
                <a:path extrusionOk="0" h="1426" w="1427">
                  <a:moveTo>
                    <a:pt x="713" y="0"/>
                  </a:moveTo>
                  <a:cubicBezTo>
                    <a:pt x="319" y="0"/>
                    <a:pt x="1" y="320"/>
                    <a:pt x="1" y="713"/>
                  </a:cubicBezTo>
                  <a:cubicBezTo>
                    <a:pt x="1" y="1107"/>
                    <a:pt x="319" y="1425"/>
                    <a:pt x="713" y="1425"/>
                  </a:cubicBezTo>
                  <a:cubicBezTo>
                    <a:pt x="1107" y="1425"/>
                    <a:pt x="1426" y="1107"/>
                    <a:pt x="1426" y="713"/>
                  </a:cubicBezTo>
                  <a:cubicBezTo>
                    <a:pt x="1426" y="320"/>
                    <a:pt x="1107" y="0"/>
                    <a:pt x="713"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0" name="Google Shape;2680;p94"/>
            <p:cNvSpPr/>
            <p:nvPr/>
          </p:nvSpPr>
          <p:spPr>
            <a:xfrm>
              <a:off x="7231810" y="2722981"/>
              <a:ext cx="64936" cy="64936"/>
            </a:xfrm>
            <a:custGeom>
              <a:rect b="b" l="l" r="r" t="t"/>
              <a:pathLst>
                <a:path extrusionOk="0" h="1426" w="1426">
                  <a:moveTo>
                    <a:pt x="713" y="0"/>
                  </a:moveTo>
                  <a:cubicBezTo>
                    <a:pt x="320" y="0"/>
                    <a:pt x="0" y="320"/>
                    <a:pt x="0" y="713"/>
                  </a:cubicBezTo>
                  <a:cubicBezTo>
                    <a:pt x="0" y="1107"/>
                    <a:pt x="320" y="1425"/>
                    <a:pt x="713" y="1425"/>
                  </a:cubicBezTo>
                  <a:cubicBezTo>
                    <a:pt x="1108" y="1425"/>
                    <a:pt x="1426" y="1107"/>
                    <a:pt x="1426" y="713"/>
                  </a:cubicBezTo>
                  <a:cubicBezTo>
                    <a:pt x="1426" y="320"/>
                    <a:pt x="1108" y="0"/>
                    <a:pt x="713"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1" name="Google Shape;2681;p94"/>
            <p:cNvSpPr/>
            <p:nvPr/>
          </p:nvSpPr>
          <p:spPr>
            <a:xfrm>
              <a:off x="7679948" y="2722981"/>
              <a:ext cx="64936" cy="64936"/>
            </a:xfrm>
            <a:custGeom>
              <a:rect b="b" l="l" r="r" t="t"/>
              <a:pathLst>
                <a:path extrusionOk="0" h="1426" w="1426">
                  <a:moveTo>
                    <a:pt x="713" y="0"/>
                  </a:moveTo>
                  <a:cubicBezTo>
                    <a:pt x="318" y="0"/>
                    <a:pt x="0" y="320"/>
                    <a:pt x="0" y="713"/>
                  </a:cubicBezTo>
                  <a:cubicBezTo>
                    <a:pt x="0" y="1107"/>
                    <a:pt x="318" y="1425"/>
                    <a:pt x="713" y="1425"/>
                  </a:cubicBezTo>
                  <a:cubicBezTo>
                    <a:pt x="1106" y="1425"/>
                    <a:pt x="1425" y="1107"/>
                    <a:pt x="1425" y="713"/>
                  </a:cubicBezTo>
                  <a:cubicBezTo>
                    <a:pt x="1425" y="320"/>
                    <a:pt x="1106" y="0"/>
                    <a:pt x="713"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2" name="Google Shape;2682;p94"/>
            <p:cNvSpPr/>
            <p:nvPr/>
          </p:nvSpPr>
          <p:spPr>
            <a:xfrm>
              <a:off x="5885117" y="3106001"/>
              <a:ext cx="69763" cy="64982"/>
            </a:xfrm>
            <a:custGeom>
              <a:rect b="b" l="l" r="r" t="t"/>
              <a:pathLst>
                <a:path extrusionOk="0" h="1427" w="1532">
                  <a:moveTo>
                    <a:pt x="766" y="0"/>
                  </a:moveTo>
                  <a:cubicBezTo>
                    <a:pt x="729" y="0"/>
                    <a:pt x="691" y="3"/>
                    <a:pt x="653" y="9"/>
                  </a:cubicBezTo>
                  <a:cubicBezTo>
                    <a:pt x="264" y="73"/>
                    <a:pt x="1" y="438"/>
                    <a:pt x="62" y="827"/>
                  </a:cubicBezTo>
                  <a:cubicBezTo>
                    <a:pt x="119" y="1177"/>
                    <a:pt x="421" y="1426"/>
                    <a:pt x="764" y="1426"/>
                  </a:cubicBezTo>
                  <a:cubicBezTo>
                    <a:pt x="802" y="1426"/>
                    <a:pt x="841" y="1423"/>
                    <a:pt x="880" y="1417"/>
                  </a:cubicBezTo>
                  <a:cubicBezTo>
                    <a:pt x="1268" y="1354"/>
                    <a:pt x="1532" y="988"/>
                    <a:pt x="1470" y="600"/>
                  </a:cubicBezTo>
                  <a:cubicBezTo>
                    <a:pt x="1413" y="249"/>
                    <a:pt x="1110" y="0"/>
                    <a:pt x="766"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3" name="Google Shape;2683;p94"/>
            <p:cNvSpPr/>
            <p:nvPr/>
          </p:nvSpPr>
          <p:spPr>
            <a:xfrm>
              <a:off x="6335350" y="3106684"/>
              <a:ext cx="65255" cy="64936"/>
            </a:xfrm>
            <a:custGeom>
              <a:rect b="b" l="l" r="r" t="t"/>
              <a:pathLst>
                <a:path extrusionOk="0" h="1426" w="1433">
                  <a:moveTo>
                    <a:pt x="718" y="0"/>
                  </a:moveTo>
                  <a:cubicBezTo>
                    <a:pt x="715" y="0"/>
                    <a:pt x="712" y="0"/>
                    <a:pt x="710" y="0"/>
                  </a:cubicBezTo>
                  <a:cubicBezTo>
                    <a:pt x="317" y="3"/>
                    <a:pt x="0" y="326"/>
                    <a:pt x="5" y="720"/>
                  </a:cubicBezTo>
                  <a:cubicBezTo>
                    <a:pt x="7" y="1112"/>
                    <a:pt x="327" y="1426"/>
                    <a:pt x="719" y="1426"/>
                  </a:cubicBezTo>
                  <a:cubicBezTo>
                    <a:pt x="721" y="1426"/>
                    <a:pt x="723" y="1426"/>
                    <a:pt x="724" y="1425"/>
                  </a:cubicBezTo>
                  <a:cubicBezTo>
                    <a:pt x="1118" y="1421"/>
                    <a:pt x="1433" y="1099"/>
                    <a:pt x="1430" y="706"/>
                  </a:cubicBezTo>
                  <a:cubicBezTo>
                    <a:pt x="1425" y="315"/>
                    <a:pt x="1107" y="0"/>
                    <a:pt x="718"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4" name="Google Shape;2684;p94"/>
            <p:cNvSpPr/>
            <p:nvPr/>
          </p:nvSpPr>
          <p:spPr>
            <a:xfrm>
              <a:off x="6783716" y="3106183"/>
              <a:ext cx="64982" cy="64982"/>
            </a:xfrm>
            <a:custGeom>
              <a:rect b="b" l="l" r="r" t="t"/>
              <a:pathLst>
                <a:path extrusionOk="0" h="1427" w="1427">
                  <a:moveTo>
                    <a:pt x="713" y="1"/>
                  </a:moveTo>
                  <a:cubicBezTo>
                    <a:pt x="319" y="1"/>
                    <a:pt x="1" y="320"/>
                    <a:pt x="1" y="714"/>
                  </a:cubicBezTo>
                  <a:cubicBezTo>
                    <a:pt x="1" y="1107"/>
                    <a:pt x="319" y="1426"/>
                    <a:pt x="713" y="1426"/>
                  </a:cubicBezTo>
                  <a:cubicBezTo>
                    <a:pt x="1107" y="1426"/>
                    <a:pt x="1426" y="1107"/>
                    <a:pt x="1426" y="714"/>
                  </a:cubicBezTo>
                  <a:cubicBezTo>
                    <a:pt x="1426" y="320"/>
                    <a:pt x="1107" y="1"/>
                    <a:pt x="713" y="1"/>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5" name="Google Shape;2685;p94"/>
            <p:cNvSpPr/>
            <p:nvPr/>
          </p:nvSpPr>
          <p:spPr>
            <a:xfrm>
              <a:off x="7231810" y="3106183"/>
              <a:ext cx="64936" cy="64982"/>
            </a:xfrm>
            <a:custGeom>
              <a:rect b="b" l="l" r="r" t="t"/>
              <a:pathLst>
                <a:path extrusionOk="0" h="1427" w="1426">
                  <a:moveTo>
                    <a:pt x="713" y="1"/>
                  </a:moveTo>
                  <a:cubicBezTo>
                    <a:pt x="320" y="1"/>
                    <a:pt x="0" y="320"/>
                    <a:pt x="0" y="714"/>
                  </a:cubicBezTo>
                  <a:cubicBezTo>
                    <a:pt x="0" y="1107"/>
                    <a:pt x="320" y="1426"/>
                    <a:pt x="713" y="1426"/>
                  </a:cubicBezTo>
                  <a:cubicBezTo>
                    <a:pt x="1108" y="1426"/>
                    <a:pt x="1426" y="1107"/>
                    <a:pt x="1426" y="714"/>
                  </a:cubicBezTo>
                  <a:cubicBezTo>
                    <a:pt x="1426" y="320"/>
                    <a:pt x="1108" y="1"/>
                    <a:pt x="713" y="1"/>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6" name="Google Shape;2686;p94"/>
            <p:cNvSpPr/>
            <p:nvPr/>
          </p:nvSpPr>
          <p:spPr>
            <a:xfrm>
              <a:off x="7679948" y="3106183"/>
              <a:ext cx="64936" cy="64982"/>
            </a:xfrm>
            <a:custGeom>
              <a:rect b="b" l="l" r="r" t="t"/>
              <a:pathLst>
                <a:path extrusionOk="0" h="1427" w="1426">
                  <a:moveTo>
                    <a:pt x="713" y="1"/>
                  </a:moveTo>
                  <a:cubicBezTo>
                    <a:pt x="318" y="1"/>
                    <a:pt x="0" y="320"/>
                    <a:pt x="0" y="714"/>
                  </a:cubicBezTo>
                  <a:cubicBezTo>
                    <a:pt x="0" y="1107"/>
                    <a:pt x="318" y="1426"/>
                    <a:pt x="713" y="1426"/>
                  </a:cubicBezTo>
                  <a:cubicBezTo>
                    <a:pt x="1106" y="1426"/>
                    <a:pt x="1425" y="1107"/>
                    <a:pt x="1425" y="714"/>
                  </a:cubicBezTo>
                  <a:cubicBezTo>
                    <a:pt x="1425" y="320"/>
                    <a:pt x="1106" y="1"/>
                    <a:pt x="713" y="1"/>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7" name="Google Shape;2687;p94"/>
            <p:cNvSpPr/>
            <p:nvPr/>
          </p:nvSpPr>
          <p:spPr>
            <a:xfrm>
              <a:off x="5910390" y="3519120"/>
              <a:ext cx="67487" cy="64936"/>
            </a:xfrm>
            <a:custGeom>
              <a:rect b="b" l="l" r="r" t="t"/>
              <a:pathLst>
                <a:path extrusionOk="0" h="1426" w="1482">
                  <a:moveTo>
                    <a:pt x="769" y="0"/>
                  </a:moveTo>
                  <a:cubicBezTo>
                    <a:pt x="481" y="0"/>
                    <a:pt x="221" y="174"/>
                    <a:pt x="111" y="441"/>
                  </a:cubicBezTo>
                  <a:cubicBezTo>
                    <a:pt x="1" y="707"/>
                    <a:pt x="62" y="1013"/>
                    <a:pt x="266" y="1217"/>
                  </a:cubicBezTo>
                  <a:cubicBezTo>
                    <a:pt x="401" y="1353"/>
                    <a:pt x="584" y="1426"/>
                    <a:pt x="769" y="1426"/>
                  </a:cubicBezTo>
                  <a:cubicBezTo>
                    <a:pt x="861" y="1426"/>
                    <a:pt x="954" y="1408"/>
                    <a:pt x="1042" y="1371"/>
                  </a:cubicBezTo>
                  <a:cubicBezTo>
                    <a:pt x="1308" y="1261"/>
                    <a:pt x="1482" y="1002"/>
                    <a:pt x="1482" y="713"/>
                  </a:cubicBezTo>
                  <a:cubicBezTo>
                    <a:pt x="1482" y="320"/>
                    <a:pt x="1164"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8" name="Google Shape;2688;p94"/>
            <p:cNvSpPr/>
            <p:nvPr/>
          </p:nvSpPr>
          <p:spPr>
            <a:xfrm>
              <a:off x="6358529" y="3519120"/>
              <a:ext cx="67487" cy="64936"/>
            </a:xfrm>
            <a:custGeom>
              <a:rect b="b" l="l" r="r" t="t"/>
              <a:pathLst>
                <a:path extrusionOk="0" h="1426" w="1482">
                  <a:moveTo>
                    <a:pt x="769" y="0"/>
                  </a:moveTo>
                  <a:cubicBezTo>
                    <a:pt x="480" y="0"/>
                    <a:pt x="221" y="174"/>
                    <a:pt x="111" y="441"/>
                  </a:cubicBezTo>
                  <a:cubicBezTo>
                    <a:pt x="1" y="707"/>
                    <a:pt x="61" y="1013"/>
                    <a:pt x="266" y="1217"/>
                  </a:cubicBezTo>
                  <a:cubicBezTo>
                    <a:pt x="401" y="1353"/>
                    <a:pt x="583" y="1426"/>
                    <a:pt x="768" y="1426"/>
                  </a:cubicBezTo>
                  <a:cubicBezTo>
                    <a:pt x="860" y="1426"/>
                    <a:pt x="953" y="1408"/>
                    <a:pt x="1041" y="1371"/>
                  </a:cubicBezTo>
                  <a:cubicBezTo>
                    <a:pt x="1308" y="1261"/>
                    <a:pt x="1482" y="1002"/>
                    <a:pt x="1482" y="713"/>
                  </a:cubicBezTo>
                  <a:cubicBezTo>
                    <a:pt x="1482" y="320"/>
                    <a:pt x="1162"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9" name="Google Shape;2689;p94"/>
            <p:cNvSpPr/>
            <p:nvPr/>
          </p:nvSpPr>
          <p:spPr>
            <a:xfrm>
              <a:off x="6806576" y="3519120"/>
              <a:ext cx="67532" cy="64936"/>
            </a:xfrm>
            <a:custGeom>
              <a:rect b="b" l="l" r="r" t="t"/>
              <a:pathLst>
                <a:path extrusionOk="0" h="1426" w="1483">
                  <a:moveTo>
                    <a:pt x="769" y="0"/>
                  </a:moveTo>
                  <a:cubicBezTo>
                    <a:pt x="481" y="0"/>
                    <a:pt x="222" y="174"/>
                    <a:pt x="111" y="441"/>
                  </a:cubicBezTo>
                  <a:cubicBezTo>
                    <a:pt x="1" y="707"/>
                    <a:pt x="63" y="1013"/>
                    <a:pt x="266" y="1217"/>
                  </a:cubicBezTo>
                  <a:cubicBezTo>
                    <a:pt x="402" y="1353"/>
                    <a:pt x="584" y="1426"/>
                    <a:pt x="769" y="1426"/>
                  </a:cubicBezTo>
                  <a:cubicBezTo>
                    <a:pt x="861" y="1426"/>
                    <a:pt x="954" y="1408"/>
                    <a:pt x="1042" y="1371"/>
                  </a:cubicBezTo>
                  <a:cubicBezTo>
                    <a:pt x="1308" y="1261"/>
                    <a:pt x="1482" y="1002"/>
                    <a:pt x="1482" y="713"/>
                  </a:cubicBezTo>
                  <a:cubicBezTo>
                    <a:pt x="1482" y="320"/>
                    <a:pt x="1164"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0" name="Google Shape;2690;p94"/>
            <p:cNvSpPr/>
            <p:nvPr/>
          </p:nvSpPr>
          <p:spPr>
            <a:xfrm>
              <a:off x="7254715" y="3519120"/>
              <a:ext cx="67487" cy="64936"/>
            </a:xfrm>
            <a:custGeom>
              <a:rect b="b" l="l" r="r" t="t"/>
              <a:pathLst>
                <a:path extrusionOk="0" h="1426" w="1482">
                  <a:moveTo>
                    <a:pt x="769" y="0"/>
                  </a:moveTo>
                  <a:cubicBezTo>
                    <a:pt x="481" y="0"/>
                    <a:pt x="222" y="174"/>
                    <a:pt x="111" y="441"/>
                  </a:cubicBezTo>
                  <a:cubicBezTo>
                    <a:pt x="1" y="707"/>
                    <a:pt x="61" y="1013"/>
                    <a:pt x="266" y="1217"/>
                  </a:cubicBezTo>
                  <a:cubicBezTo>
                    <a:pt x="402" y="1353"/>
                    <a:pt x="583" y="1426"/>
                    <a:pt x="769" y="1426"/>
                  </a:cubicBezTo>
                  <a:cubicBezTo>
                    <a:pt x="861" y="1426"/>
                    <a:pt x="953" y="1408"/>
                    <a:pt x="1042" y="1371"/>
                  </a:cubicBezTo>
                  <a:cubicBezTo>
                    <a:pt x="1308" y="1261"/>
                    <a:pt x="1482" y="1002"/>
                    <a:pt x="1482" y="713"/>
                  </a:cubicBezTo>
                  <a:cubicBezTo>
                    <a:pt x="1482" y="320"/>
                    <a:pt x="1163"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1" name="Google Shape;2691;p94"/>
            <p:cNvSpPr/>
            <p:nvPr/>
          </p:nvSpPr>
          <p:spPr>
            <a:xfrm>
              <a:off x="7705358" y="3519120"/>
              <a:ext cx="67487" cy="64936"/>
            </a:xfrm>
            <a:custGeom>
              <a:rect b="b" l="l" r="r" t="t"/>
              <a:pathLst>
                <a:path extrusionOk="0" h="1426" w="1482">
                  <a:moveTo>
                    <a:pt x="714" y="0"/>
                  </a:moveTo>
                  <a:cubicBezTo>
                    <a:pt x="622" y="0"/>
                    <a:pt x="529" y="18"/>
                    <a:pt x="440" y="55"/>
                  </a:cubicBezTo>
                  <a:cubicBezTo>
                    <a:pt x="174" y="165"/>
                    <a:pt x="0" y="424"/>
                    <a:pt x="0" y="713"/>
                  </a:cubicBezTo>
                  <a:cubicBezTo>
                    <a:pt x="0" y="1106"/>
                    <a:pt x="320" y="1426"/>
                    <a:pt x="713" y="1426"/>
                  </a:cubicBezTo>
                  <a:cubicBezTo>
                    <a:pt x="1001" y="1426"/>
                    <a:pt x="1261" y="1252"/>
                    <a:pt x="1371" y="985"/>
                  </a:cubicBezTo>
                  <a:cubicBezTo>
                    <a:pt x="1481" y="719"/>
                    <a:pt x="1421" y="413"/>
                    <a:pt x="1216" y="209"/>
                  </a:cubicBezTo>
                  <a:cubicBezTo>
                    <a:pt x="1081" y="73"/>
                    <a:pt x="899" y="0"/>
                    <a:pt x="714"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2" name="Google Shape;2692;p94"/>
            <p:cNvSpPr/>
            <p:nvPr/>
          </p:nvSpPr>
          <p:spPr>
            <a:xfrm>
              <a:off x="5910390" y="3902367"/>
              <a:ext cx="67487" cy="64891"/>
            </a:xfrm>
            <a:custGeom>
              <a:rect b="b" l="l" r="r" t="t"/>
              <a:pathLst>
                <a:path extrusionOk="0" h="1425" w="1482">
                  <a:moveTo>
                    <a:pt x="769" y="0"/>
                  </a:moveTo>
                  <a:cubicBezTo>
                    <a:pt x="481" y="0"/>
                    <a:pt x="221" y="174"/>
                    <a:pt x="111" y="439"/>
                  </a:cubicBezTo>
                  <a:cubicBezTo>
                    <a:pt x="1" y="705"/>
                    <a:pt x="62" y="1012"/>
                    <a:pt x="266" y="1216"/>
                  </a:cubicBezTo>
                  <a:cubicBezTo>
                    <a:pt x="403" y="1352"/>
                    <a:pt x="585" y="1425"/>
                    <a:pt x="771" y="1425"/>
                  </a:cubicBezTo>
                  <a:cubicBezTo>
                    <a:pt x="863" y="1425"/>
                    <a:pt x="955" y="1407"/>
                    <a:pt x="1043" y="1371"/>
                  </a:cubicBezTo>
                  <a:cubicBezTo>
                    <a:pt x="1308" y="1260"/>
                    <a:pt x="1482" y="1000"/>
                    <a:pt x="1482" y="713"/>
                  </a:cubicBezTo>
                  <a:cubicBezTo>
                    <a:pt x="1482" y="318"/>
                    <a:pt x="1164"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3" name="Google Shape;2693;p94"/>
            <p:cNvSpPr/>
            <p:nvPr/>
          </p:nvSpPr>
          <p:spPr>
            <a:xfrm>
              <a:off x="6358529" y="3902367"/>
              <a:ext cx="67487" cy="64891"/>
            </a:xfrm>
            <a:custGeom>
              <a:rect b="b" l="l" r="r" t="t"/>
              <a:pathLst>
                <a:path extrusionOk="0" h="1425" w="1482">
                  <a:moveTo>
                    <a:pt x="769" y="0"/>
                  </a:moveTo>
                  <a:cubicBezTo>
                    <a:pt x="480" y="0"/>
                    <a:pt x="220" y="174"/>
                    <a:pt x="111" y="439"/>
                  </a:cubicBezTo>
                  <a:cubicBezTo>
                    <a:pt x="1" y="705"/>
                    <a:pt x="61" y="1012"/>
                    <a:pt x="266" y="1216"/>
                  </a:cubicBezTo>
                  <a:cubicBezTo>
                    <a:pt x="402" y="1352"/>
                    <a:pt x="584" y="1425"/>
                    <a:pt x="770" y="1425"/>
                  </a:cubicBezTo>
                  <a:cubicBezTo>
                    <a:pt x="861" y="1425"/>
                    <a:pt x="953" y="1407"/>
                    <a:pt x="1041" y="1371"/>
                  </a:cubicBezTo>
                  <a:cubicBezTo>
                    <a:pt x="1308" y="1260"/>
                    <a:pt x="1482" y="1000"/>
                    <a:pt x="1482" y="713"/>
                  </a:cubicBezTo>
                  <a:cubicBezTo>
                    <a:pt x="1482" y="318"/>
                    <a:pt x="1162"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4" name="Google Shape;2694;p94"/>
            <p:cNvSpPr/>
            <p:nvPr/>
          </p:nvSpPr>
          <p:spPr>
            <a:xfrm>
              <a:off x="6806576" y="3902367"/>
              <a:ext cx="67532" cy="64891"/>
            </a:xfrm>
            <a:custGeom>
              <a:rect b="b" l="l" r="r" t="t"/>
              <a:pathLst>
                <a:path extrusionOk="0" h="1425" w="1483">
                  <a:moveTo>
                    <a:pt x="769" y="0"/>
                  </a:moveTo>
                  <a:cubicBezTo>
                    <a:pt x="481" y="0"/>
                    <a:pt x="222" y="174"/>
                    <a:pt x="111" y="439"/>
                  </a:cubicBezTo>
                  <a:cubicBezTo>
                    <a:pt x="1" y="705"/>
                    <a:pt x="63" y="1012"/>
                    <a:pt x="266" y="1216"/>
                  </a:cubicBezTo>
                  <a:cubicBezTo>
                    <a:pt x="403" y="1352"/>
                    <a:pt x="586" y="1425"/>
                    <a:pt x="771" y="1425"/>
                  </a:cubicBezTo>
                  <a:cubicBezTo>
                    <a:pt x="863" y="1425"/>
                    <a:pt x="955" y="1407"/>
                    <a:pt x="1043" y="1371"/>
                  </a:cubicBezTo>
                  <a:cubicBezTo>
                    <a:pt x="1308" y="1260"/>
                    <a:pt x="1482" y="1000"/>
                    <a:pt x="1482" y="713"/>
                  </a:cubicBezTo>
                  <a:cubicBezTo>
                    <a:pt x="1482" y="318"/>
                    <a:pt x="1164"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5" name="Google Shape;2695;p94"/>
            <p:cNvSpPr/>
            <p:nvPr/>
          </p:nvSpPr>
          <p:spPr>
            <a:xfrm>
              <a:off x="7254715" y="3902367"/>
              <a:ext cx="67487" cy="64891"/>
            </a:xfrm>
            <a:custGeom>
              <a:rect b="b" l="l" r="r" t="t"/>
              <a:pathLst>
                <a:path extrusionOk="0" h="1425" w="1482">
                  <a:moveTo>
                    <a:pt x="769" y="0"/>
                  </a:moveTo>
                  <a:cubicBezTo>
                    <a:pt x="481" y="0"/>
                    <a:pt x="220" y="174"/>
                    <a:pt x="111" y="439"/>
                  </a:cubicBezTo>
                  <a:cubicBezTo>
                    <a:pt x="1" y="705"/>
                    <a:pt x="61" y="1012"/>
                    <a:pt x="266" y="1216"/>
                  </a:cubicBezTo>
                  <a:cubicBezTo>
                    <a:pt x="402" y="1352"/>
                    <a:pt x="584" y="1425"/>
                    <a:pt x="770" y="1425"/>
                  </a:cubicBezTo>
                  <a:cubicBezTo>
                    <a:pt x="861" y="1425"/>
                    <a:pt x="954" y="1407"/>
                    <a:pt x="1042" y="1371"/>
                  </a:cubicBezTo>
                  <a:cubicBezTo>
                    <a:pt x="1308" y="1260"/>
                    <a:pt x="1482" y="1000"/>
                    <a:pt x="1482" y="713"/>
                  </a:cubicBezTo>
                  <a:cubicBezTo>
                    <a:pt x="1482" y="318"/>
                    <a:pt x="1163"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6" name="Google Shape;2696;p94"/>
            <p:cNvSpPr/>
            <p:nvPr/>
          </p:nvSpPr>
          <p:spPr>
            <a:xfrm>
              <a:off x="7702808" y="3902367"/>
              <a:ext cx="67487" cy="64891"/>
            </a:xfrm>
            <a:custGeom>
              <a:rect b="b" l="l" r="r" t="t"/>
              <a:pathLst>
                <a:path extrusionOk="0" h="1425" w="1482">
                  <a:moveTo>
                    <a:pt x="769" y="0"/>
                  </a:moveTo>
                  <a:cubicBezTo>
                    <a:pt x="480" y="0"/>
                    <a:pt x="221" y="174"/>
                    <a:pt x="111" y="439"/>
                  </a:cubicBezTo>
                  <a:cubicBezTo>
                    <a:pt x="0" y="705"/>
                    <a:pt x="62" y="1012"/>
                    <a:pt x="265" y="1216"/>
                  </a:cubicBezTo>
                  <a:cubicBezTo>
                    <a:pt x="402" y="1352"/>
                    <a:pt x="585" y="1425"/>
                    <a:pt x="771" y="1425"/>
                  </a:cubicBezTo>
                  <a:cubicBezTo>
                    <a:pt x="862" y="1425"/>
                    <a:pt x="955" y="1407"/>
                    <a:pt x="1043" y="1371"/>
                  </a:cubicBezTo>
                  <a:cubicBezTo>
                    <a:pt x="1308" y="1260"/>
                    <a:pt x="1481" y="1000"/>
                    <a:pt x="1481" y="713"/>
                  </a:cubicBezTo>
                  <a:cubicBezTo>
                    <a:pt x="1481" y="318"/>
                    <a:pt x="1163"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7" name="Google Shape;2697;p94"/>
            <p:cNvSpPr/>
            <p:nvPr/>
          </p:nvSpPr>
          <p:spPr>
            <a:xfrm>
              <a:off x="5910390" y="4285523"/>
              <a:ext cx="67487" cy="64936"/>
            </a:xfrm>
            <a:custGeom>
              <a:rect b="b" l="l" r="r" t="t"/>
              <a:pathLst>
                <a:path extrusionOk="0" h="1426" w="1482">
                  <a:moveTo>
                    <a:pt x="769" y="0"/>
                  </a:moveTo>
                  <a:cubicBezTo>
                    <a:pt x="481" y="0"/>
                    <a:pt x="221" y="174"/>
                    <a:pt x="111" y="441"/>
                  </a:cubicBezTo>
                  <a:cubicBezTo>
                    <a:pt x="1" y="707"/>
                    <a:pt x="62" y="1013"/>
                    <a:pt x="266" y="1216"/>
                  </a:cubicBezTo>
                  <a:cubicBezTo>
                    <a:pt x="402" y="1353"/>
                    <a:pt x="584" y="1426"/>
                    <a:pt x="770" y="1426"/>
                  </a:cubicBezTo>
                  <a:cubicBezTo>
                    <a:pt x="862" y="1426"/>
                    <a:pt x="955" y="1408"/>
                    <a:pt x="1043" y="1371"/>
                  </a:cubicBezTo>
                  <a:cubicBezTo>
                    <a:pt x="1308" y="1261"/>
                    <a:pt x="1482" y="1002"/>
                    <a:pt x="1482" y="713"/>
                  </a:cubicBezTo>
                  <a:cubicBezTo>
                    <a:pt x="1482" y="320"/>
                    <a:pt x="1164"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8" name="Google Shape;2698;p94"/>
            <p:cNvSpPr/>
            <p:nvPr/>
          </p:nvSpPr>
          <p:spPr>
            <a:xfrm>
              <a:off x="6358529" y="4285523"/>
              <a:ext cx="67487" cy="64936"/>
            </a:xfrm>
            <a:custGeom>
              <a:rect b="b" l="l" r="r" t="t"/>
              <a:pathLst>
                <a:path extrusionOk="0" h="1426" w="1482">
                  <a:moveTo>
                    <a:pt x="769" y="0"/>
                  </a:moveTo>
                  <a:cubicBezTo>
                    <a:pt x="480" y="0"/>
                    <a:pt x="220" y="174"/>
                    <a:pt x="111" y="441"/>
                  </a:cubicBezTo>
                  <a:cubicBezTo>
                    <a:pt x="1" y="707"/>
                    <a:pt x="61" y="1013"/>
                    <a:pt x="266" y="1216"/>
                  </a:cubicBezTo>
                  <a:cubicBezTo>
                    <a:pt x="401" y="1353"/>
                    <a:pt x="583" y="1426"/>
                    <a:pt x="768" y="1426"/>
                  </a:cubicBezTo>
                  <a:cubicBezTo>
                    <a:pt x="860" y="1426"/>
                    <a:pt x="953" y="1408"/>
                    <a:pt x="1041" y="1371"/>
                  </a:cubicBezTo>
                  <a:cubicBezTo>
                    <a:pt x="1308" y="1261"/>
                    <a:pt x="1482" y="1002"/>
                    <a:pt x="1482" y="713"/>
                  </a:cubicBezTo>
                  <a:cubicBezTo>
                    <a:pt x="1482" y="320"/>
                    <a:pt x="1162"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9" name="Google Shape;2699;p94"/>
            <p:cNvSpPr/>
            <p:nvPr/>
          </p:nvSpPr>
          <p:spPr>
            <a:xfrm>
              <a:off x="6806576" y="4285523"/>
              <a:ext cx="67532" cy="64936"/>
            </a:xfrm>
            <a:custGeom>
              <a:rect b="b" l="l" r="r" t="t"/>
              <a:pathLst>
                <a:path extrusionOk="0" h="1426" w="1483">
                  <a:moveTo>
                    <a:pt x="769" y="0"/>
                  </a:moveTo>
                  <a:cubicBezTo>
                    <a:pt x="481" y="0"/>
                    <a:pt x="222" y="174"/>
                    <a:pt x="111" y="441"/>
                  </a:cubicBezTo>
                  <a:cubicBezTo>
                    <a:pt x="1" y="707"/>
                    <a:pt x="63" y="1013"/>
                    <a:pt x="266" y="1216"/>
                  </a:cubicBezTo>
                  <a:cubicBezTo>
                    <a:pt x="403" y="1353"/>
                    <a:pt x="585" y="1426"/>
                    <a:pt x="770" y="1426"/>
                  </a:cubicBezTo>
                  <a:cubicBezTo>
                    <a:pt x="862" y="1426"/>
                    <a:pt x="955" y="1408"/>
                    <a:pt x="1043" y="1371"/>
                  </a:cubicBezTo>
                  <a:cubicBezTo>
                    <a:pt x="1308" y="1261"/>
                    <a:pt x="1482" y="1002"/>
                    <a:pt x="1482" y="713"/>
                  </a:cubicBezTo>
                  <a:cubicBezTo>
                    <a:pt x="1482" y="320"/>
                    <a:pt x="1164"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0" name="Google Shape;2700;p94"/>
            <p:cNvSpPr/>
            <p:nvPr/>
          </p:nvSpPr>
          <p:spPr>
            <a:xfrm>
              <a:off x="7254715" y="4285523"/>
              <a:ext cx="67487" cy="64936"/>
            </a:xfrm>
            <a:custGeom>
              <a:rect b="b" l="l" r="r" t="t"/>
              <a:pathLst>
                <a:path extrusionOk="0" h="1426" w="1482">
                  <a:moveTo>
                    <a:pt x="769" y="0"/>
                  </a:moveTo>
                  <a:cubicBezTo>
                    <a:pt x="481" y="0"/>
                    <a:pt x="220" y="174"/>
                    <a:pt x="111" y="441"/>
                  </a:cubicBezTo>
                  <a:cubicBezTo>
                    <a:pt x="1" y="707"/>
                    <a:pt x="61" y="1013"/>
                    <a:pt x="266" y="1216"/>
                  </a:cubicBezTo>
                  <a:cubicBezTo>
                    <a:pt x="402" y="1353"/>
                    <a:pt x="583" y="1426"/>
                    <a:pt x="769" y="1426"/>
                  </a:cubicBezTo>
                  <a:cubicBezTo>
                    <a:pt x="861" y="1426"/>
                    <a:pt x="953" y="1408"/>
                    <a:pt x="1042" y="1371"/>
                  </a:cubicBezTo>
                  <a:cubicBezTo>
                    <a:pt x="1308" y="1261"/>
                    <a:pt x="1482" y="1002"/>
                    <a:pt x="1482" y="713"/>
                  </a:cubicBezTo>
                  <a:cubicBezTo>
                    <a:pt x="1482" y="320"/>
                    <a:pt x="1163"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1" name="Google Shape;2701;p94"/>
            <p:cNvSpPr/>
            <p:nvPr/>
          </p:nvSpPr>
          <p:spPr>
            <a:xfrm>
              <a:off x="7702808" y="4285523"/>
              <a:ext cx="67487" cy="64936"/>
            </a:xfrm>
            <a:custGeom>
              <a:rect b="b" l="l" r="r" t="t"/>
              <a:pathLst>
                <a:path extrusionOk="0" h="1426" w="1482">
                  <a:moveTo>
                    <a:pt x="769" y="0"/>
                  </a:moveTo>
                  <a:cubicBezTo>
                    <a:pt x="480" y="0"/>
                    <a:pt x="221" y="174"/>
                    <a:pt x="111" y="441"/>
                  </a:cubicBezTo>
                  <a:cubicBezTo>
                    <a:pt x="0" y="707"/>
                    <a:pt x="62" y="1013"/>
                    <a:pt x="265" y="1216"/>
                  </a:cubicBezTo>
                  <a:cubicBezTo>
                    <a:pt x="402" y="1353"/>
                    <a:pt x="584" y="1426"/>
                    <a:pt x="769" y="1426"/>
                  </a:cubicBezTo>
                  <a:cubicBezTo>
                    <a:pt x="861" y="1426"/>
                    <a:pt x="954" y="1408"/>
                    <a:pt x="1043" y="1371"/>
                  </a:cubicBezTo>
                  <a:cubicBezTo>
                    <a:pt x="1308" y="1261"/>
                    <a:pt x="1481" y="1002"/>
                    <a:pt x="1481" y="713"/>
                  </a:cubicBezTo>
                  <a:cubicBezTo>
                    <a:pt x="1481" y="320"/>
                    <a:pt x="1163"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2" name="Google Shape;2702;p94"/>
            <p:cNvSpPr/>
            <p:nvPr/>
          </p:nvSpPr>
          <p:spPr>
            <a:xfrm>
              <a:off x="5910390" y="4668770"/>
              <a:ext cx="67487" cy="64891"/>
            </a:xfrm>
            <a:custGeom>
              <a:rect b="b" l="l" r="r" t="t"/>
              <a:pathLst>
                <a:path extrusionOk="0" h="1425" w="1482">
                  <a:moveTo>
                    <a:pt x="769" y="0"/>
                  </a:moveTo>
                  <a:cubicBezTo>
                    <a:pt x="481" y="0"/>
                    <a:pt x="221" y="174"/>
                    <a:pt x="111" y="439"/>
                  </a:cubicBezTo>
                  <a:cubicBezTo>
                    <a:pt x="1" y="705"/>
                    <a:pt x="62" y="1012"/>
                    <a:pt x="266" y="1216"/>
                  </a:cubicBezTo>
                  <a:cubicBezTo>
                    <a:pt x="402" y="1352"/>
                    <a:pt x="585" y="1425"/>
                    <a:pt x="770" y="1425"/>
                  </a:cubicBezTo>
                  <a:cubicBezTo>
                    <a:pt x="862" y="1425"/>
                    <a:pt x="954" y="1407"/>
                    <a:pt x="1042" y="1371"/>
                  </a:cubicBezTo>
                  <a:cubicBezTo>
                    <a:pt x="1308" y="1260"/>
                    <a:pt x="1482" y="1000"/>
                    <a:pt x="1482" y="713"/>
                  </a:cubicBezTo>
                  <a:cubicBezTo>
                    <a:pt x="1482" y="318"/>
                    <a:pt x="1164"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3" name="Google Shape;2703;p94"/>
            <p:cNvSpPr/>
            <p:nvPr/>
          </p:nvSpPr>
          <p:spPr>
            <a:xfrm>
              <a:off x="6358529" y="4668770"/>
              <a:ext cx="67487" cy="64891"/>
            </a:xfrm>
            <a:custGeom>
              <a:rect b="b" l="l" r="r" t="t"/>
              <a:pathLst>
                <a:path extrusionOk="0" h="1425" w="1482">
                  <a:moveTo>
                    <a:pt x="769" y="0"/>
                  </a:moveTo>
                  <a:cubicBezTo>
                    <a:pt x="480" y="0"/>
                    <a:pt x="221" y="174"/>
                    <a:pt x="111" y="439"/>
                  </a:cubicBezTo>
                  <a:cubicBezTo>
                    <a:pt x="1" y="705"/>
                    <a:pt x="61" y="1012"/>
                    <a:pt x="266" y="1216"/>
                  </a:cubicBezTo>
                  <a:cubicBezTo>
                    <a:pt x="402" y="1352"/>
                    <a:pt x="584" y="1425"/>
                    <a:pt x="770" y="1425"/>
                  </a:cubicBezTo>
                  <a:cubicBezTo>
                    <a:pt x="861" y="1425"/>
                    <a:pt x="953" y="1407"/>
                    <a:pt x="1041" y="1371"/>
                  </a:cubicBezTo>
                  <a:cubicBezTo>
                    <a:pt x="1308" y="1260"/>
                    <a:pt x="1482" y="1000"/>
                    <a:pt x="1482" y="713"/>
                  </a:cubicBezTo>
                  <a:cubicBezTo>
                    <a:pt x="1482" y="318"/>
                    <a:pt x="1162"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4" name="Google Shape;2704;p94"/>
            <p:cNvSpPr/>
            <p:nvPr/>
          </p:nvSpPr>
          <p:spPr>
            <a:xfrm>
              <a:off x="6806576" y="4668770"/>
              <a:ext cx="67532" cy="64891"/>
            </a:xfrm>
            <a:custGeom>
              <a:rect b="b" l="l" r="r" t="t"/>
              <a:pathLst>
                <a:path extrusionOk="0" h="1425" w="1483">
                  <a:moveTo>
                    <a:pt x="769" y="0"/>
                  </a:moveTo>
                  <a:cubicBezTo>
                    <a:pt x="481" y="0"/>
                    <a:pt x="222" y="174"/>
                    <a:pt x="111" y="439"/>
                  </a:cubicBezTo>
                  <a:cubicBezTo>
                    <a:pt x="1" y="705"/>
                    <a:pt x="63" y="1012"/>
                    <a:pt x="266" y="1216"/>
                  </a:cubicBezTo>
                  <a:cubicBezTo>
                    <a:pt x="402" y="1352"/>
                    <a:pt x="585" y="1425"/>
                    <a:pt x="771" y="1425"/>
                  </a:cubicBezTo>
                  <a:cubicBezTo>
                    <a:pt x="862" y="1425"/>
                    <a:pt x="954" y="1407"/>
                    <a:pt x="1042" y="1371"/>
                  </a:cubicBezTo>
                  <a:cubicBezTo>
                    <a:pt x="1308" y="1260"/>
                    <a:pt x="1482" y="1000"/>
                    <a:pt x="1482" y="713"/>
                  </a:cubicBezTo>
                  <a:cubicBezTo>
                    <a:pt x="1482" y="318"/>
                    <a:pt x="1164"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5" name="Google Shape;2705;p94"/>
            <p:cNvSpPr/>
            <p:nvPr/>
          </p:nvSpPr>
          <p:spPr>
            <a:xfrm>
              <a:off x="7254715" y="4668770"/>
              <a:ext cx="67487" cy="64891"/>
            </a:xfrm>
            <a:custGeom>
              <a:rect b="b" l="l" r="r" t="t"/>
              <a:pathLst>
                <a:path extrusionOk="0" h="1425" w="1482">
                  <a:moveTo>
                    <a:pt x="769" y="0"/>
                  </a:moveTo>
                  <a:cubicBezTo>
                    <a:pt x="481" y="0"/>
                    <a:pt x="222" y="174"/>
                    <a:pt x="111" y="439"/>
                  </a:cubicBezTo>
                  <a:cubicBezTo>
                    <a:pt x="1" y="705"/>
                    <a:pt x="61" y="1012"/>
                    <a:pt x="266" y="1216"/>
                  </a:cubicBezTo>
                  <a:cubicBezTo>
                    <a:pt x="402" y="1352"/>
                    <a:pt x="584" y="1425"/>
                    <a:pt x="770" y="1425"/>
                  </a:cubicBezTo>
                  <a:cubicBezTo>
                    <a:pt x="861" y="1425"/>
                    <a:pt x="954" y="1407"/>
                    <a:pt x="1042" y="1371"/>
                  </a:cubicBezTo>
                  <a:cubicBezTo>
                    <a:pt x="1308" y="1260"/>
                    <a:pt x="1482" y="1000"/>
                    <a:pt x="1482" y="713"/>
                  </a:cubicBezTo>
                  <a:cubicBezTo>
                    <a:pt x="1482" y="318"/>
                    <a:pt x="1163"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6" name="Google Shape;2706;p94"/>
            <p:cNvSpPr/>
            <p:nvPr/>
          </p:nvSpPr>
          <p:spPr>
            <a:xfrm>
              <a:off x="7702808" y="4668770"/>
              <a:ext cx="67487" cy="64891"/>
            </a:xfrm>
            <a:custGeom>
              <a:rect b="b" l="l" r="r" t="t"/>
              <a:pathLst>
                <a:path extrusionOk="0" h="1425" w="1482">
                  <a:moveTo>
                    <a:pt x="769" y="0"/>
                  </a:moveTo>
                  <a:cubicBezTo>
                    <a:pt x="480" y="0"/>
                    <a:pt x="221" y="174"/>
                    <a:pt x="111" y="439"/>
                  </a:cubicBezTo>
                  <a:cubicBezTo>
                    <a:pt x="0" y="705"/>
                    <a:pt x="62" y="1012"/>
                    <a:pt x="265" y="1216"/>
                  </a:cubicBezTo>
                  <a:cubicBezTo>
                    <a:pt x="401" y="1352"/>
                    <a:pt x="584" y="1425"/>
                    <a:pt x="770" y="1425"/>
                  </a:cubicBezTo>
                  <a:cubicBezTo>
                    <a:pt x="861" y="1425"/>
                    <a:pt x="954" y="1407"/>
                    <a:pt x="1041" y="1371"/>
                  </a:cubicBezTo>
                  <a:cubicBezTo>
                    <a:pt x="1308" y="1260"/>
                    <a:pt x="1481" y="1000"/>
                    <a:pt x="1481" y="713"/>
                  </a:cubicBezTo>
                  <a:cubicBezTo>
                    <a:pt x="1481" y="318"/>
                    <a:pt x="1163"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7" name="Google Shape;2707;p94"/>
            <p:cNvSpPr/>
            <p:nvPr/>
          </p:nvSpPr>
          <p:spPr>
            <a:xfrm>
              <a:off x="5910390" y="5051926"/>
              <a:ext cx="67487" cy="64936"/>
            </a:xfrm>
            <a:custGeom>
              <a:rect b="b" l="l" r="r" t="t"/>
              <a:pathLst>
                <a:path extrusionOk="0" h="1426" w="1482">
                  <a:moveTo>
                    <a:pt x="769" y="0"/>
                  </a:moveTo>
                  <a:cubicBezTo>
                    <a:pt x="481" y="0"/>
                    <a:pt x="221" y="174"/>
                    <a:pt x="111" y="441"/>
                  </a:cubicBezTo>
                  <a:cubicBezTo>
                    <a:pt x="1" y="707"/>
                    <a:pt x="62" y="1013"/>
                    <a:pt x="266" y="1216"/>
                  </a:cubicBezTo>
                  <a:cubicBezTo>
                    <a:pt x="401" y="1353"/>
                    <a:pt x="584" y="1425"/>
                    <a:pt x="769" y="1425"/>
                  </a:cubicBezTo>
                  <a:cubicBezTo>
                    <a:pt x="861" y="1425"/>
                    <a:pt x="954" y="1408"/>
                    <a:pt x="1042" y="1371"/>
                  </a:cubicBezTo>
                  <a:cubicBezTo>
                    <a:pt x="1308" y="1261"/>
                    <a:pt x="1482" y="1001"/>
                    <a:pt x="1482" y="713"/>
                  </a:cubicBezTo>
                  <a:cubicBezTo>
                    <a:pt x="1482" y="320"/>
                    <a:pt x="1164"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8" name="Google Shape;2708;p94"/>
            <p:cNvSpPr/>
            <p:nvPr/>
          </p:nvSpPr>
          <p:spPr>
            <a:xfrm>
              <a:off x="6358529" y="5051926"/>
              <a:ext cx="67487" cy="64936"/>
            </a:xfrm>
            <a:custGeom>
              <a:rect b="b" l="l" r="r" t="t"/>
              <a:pathLst>
                <a:path extrusionOk="0" h="1426" w="1482">
                  <a:moveTo>
                    <a:pt x="769" y="0"/>
                  </a:moveTo>
                  <a:cubicBezTo>
                    <a:pt x="480" y="0"/>
                    <a:pt x="221" y="174"/>
                    <a:pt x="111" y="441"/>
                  </a:cubicBezTo>
                  <a:cubicBezTo>
                    <a:pt x="1" y="707"/>
                    <a:pt x="61" y="1013"/>
                    <a:pt x="266" y="1216"/>
                  </a:cubicBezTo>
                  <a:cubicBezTo>
                    <a:pt x="401" y="1353"/>
                    <a:pt x="583" y="1425"/>
                    <a:pt x="768" y="1425"/>
                  </a:cubicBezTo>
                  <a:cubicBezTo>
                    <a:pt x="860" y="1425"/>
                    <a:pt x="953" y="1408"/>
                    <a:pt x="1041" y="1371"/>
                  </a:cubicBezTo>
                  <a:cubicBezTo>
                    <a:pt x="1308" y="1261"/>
                    <a:pt x="1482" y="1001"/>
                    <a:pt x="1482" y="713"/>
                  </a:cubicBezTo>
                  <a:cubicBezTo>
                    <a:pt x="1482" y="320"/>
                    <a:pt x="1162"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9" name="Google Shape;2709;p94"/>
            <p:cNvSpPr/>
            <p:nvPr/>
          </p:nvSpPr>
          <p:spPr>
            <a:xfrm>
              <a:off x="6806576" y="5051926"/>
              <a:ext cx="67532" cy="64936"/>
            </a:xfrm>
            <a:custGeom>
              <a:rect b="b" l="l" r="r" t="t"/>
              <a:pathLst>
                <a:path extrusionOk="0" h="1426" w="1483">
                  <a:moveTo>
                    <a:pt x="769" y="0"/>
                  </a:moveTo>
                  <a:cubicBezTo>
                    <a:pt x="481" y="0"/>
                    <a:pt x="222" y="174"/>
                    <a:pt x="111" y="441"/>
                  </a:cubicBezTo>
                  <a:cubicBezTo>
                    <a:pt x="1" y="707"/>
                    <a:pt x="63" y="1013"/>
                    <a:pt x="266" y="1216"/>
                  </a:cubicBezTo>
                  <a:cubicBezTo>
                    <a:pt x="402" y="1353"/>
                    <a:pt x="584" y="1425"/>
                    <a:pt x="769" y="1425"/>
                  </a:cubicBezTo>
                  <a:cubicBezTo>
                    <a:pt x="861" y="1425"/>
                    <a:pt x="954" y="1408"/>
                    <a:pt x="1042" y="1371"/>
                  </a:cubicBezTo>
                  <a:cubicBezTo>
                    <a:pt x="1308" y="1261"/>
                    <a:pt x="1482" y="1001"/>
                    <a:pt x="1482" y="713"/>
                  </a:cubicBezTo>
                  <a:cubicBezTo>
                    <a:pt x="1482" y="320"/>
                    <a:pt x="1164"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0" name="Google Shape;2710;p94"/>
            <p:cNvSpPr/>
            <p:nvPr/>
          </p:nvSpPr>
          <p:spPr>
            <a:xfrm>
              <a:off x="7254715" y="5051926"/>
              <a:ext cx="67487" cy="64936"/>
            </a:xfrm>
            <a:custGeom>
              <a:rect b="b" l="l" r="r" t="t"/>
              <a:pathLst>
                <a:path extrusionOk="0" h="1426" w="1482">
                  <a:moveTo>
                    <a:pt x="769" y="0"/>
                  </a:moveTo>
                  <a:cubicBezTo>
                    <a:pt x="481" y="0"/>
                    <a:pt x="222" y="174"/>
                    <a:pt x="111" y="441"/>
                  </a:cubicBezTo>
                  <a:cubicBezTo>
                    <a:pt x="1" y="707"/>
                    <a:pt x="61" y="1013"/>
                    <a:pt x="266" y="1216"/>
                  </a:cubicBezTo>
                  <a:cubicBezTo>
                    <a:pt x="402" y="1353"/>
                    <a:pt x="583" y="1425"/>
                    <a:pt x="769" y="1425"/>
                  </a:cubicBezTo>
                  <a:cubicBezTo>
                    <a:pt x="861" y="1425"/>
                    <a:pt x="953" y="1408"/>
                    <a:pt x="1042" y="1371"/>
                  </a:cubicBezTo>
                  <a:cubicBezTo>
                    <a:pt x="1308" y="1261"/>
                    <a:pt x="1482" y="1001"/>
                    <a:pt x="1482" y="713"/>
                  </a:cubicBezTo>
                  <a:cubicBezTo>
                    <a:pt x="1482" y="320"/>
                    <a:pt x="1163"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1" name="Google Shape;2711;p94"/>
            <p:cNvSpPr/>
            <p:nvPr/>
          </p:nvSpPr>
          <p:spPr>
            <a:xfrm>
              <a:off x="7702808" y="5051926"/>
              <a:ext cx="67487" cy="64936"/>
            </a:xfrm>
            <a:custGeom>
              <a:rect b="b" l="l" r="r" t="t"/>
              <a:pathLst>
                <a:path extrusionOk="0" h="1426" w="1482">
                  <a:moveTo>
                    <a:pt x="769" y="0"/>
                  </a:moveTo>
                  <a:cubicBezTo>
                    <a:pt x="480" y="0"/>
                    <a:pt x="221" y="174"/>
                    <a:pt x="111" y="441"/>
                  </a:cubicBezTo>
                  <a:cubicBezTo>
                    <a:pt x="0" y="707"/>
                    <a:pt x="62" y="1013"/>
                    <a:pt x="265" y="1216"/>
                  </a:cubicBezTo>
                  <a:cubicBezTo>
                    <a:pt x="401" y="1353"/>
                    <a:pt x="583" y="1425"/>
                    <a:pt x="769" y="1425"/>
                  </a:cubicBezTo>
                  <a:cubicBezTo>
                    <a:pt x="861" y="1425"/>
                    <a:pt x="953" y="1408"/>
                    <a:pt x="1041" y="1371"/>
                  </a:cubicBezTo>
                  <a:cubicBezTo>
                    <a:pt x="1308" y="1261"/>
                    <a:pt x="1481" y="1001"/>
                    <a:pt x="1481" y="713"/>
                  </a:cubicBezTo>
                  <a:cubicBezTo>
                    <a:pt x="1481" y="320"/>
                    <a:pt x="1163"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2" name="Google Shape;2712;p94"/>
            <p:cNvSpPr/>
            <p:nvPr/>
          </p:nvSpPr>
          <p:spPr>
            <a:xfrm>
              <a:off x="5884980" y="3533146"/>
              <a:ext cx="67487" cy="64891"/>
            </a:xfrm>
            <a:custGeom>
              <a:rect b="b" l="l" r="r" t="t"/>
              <a:pathLst>
                <a:path extrusionOk="0" h="1425" w="1482">
                  <a:moveTo>
                    <a:pt x="769" y="0"/>
                  </a:moveTo>
                  <a:cubicBezTo>
                    <a:pt x="481" y="0"/>
                    <a:pt x="221" y="174"/>
                    <a:pt x="111" y="440"/>
                  </a:cubicBezTo>
                  <a:cubicBezTo>
                    <a:pt x="1" y="705"/>
                    <a:pt x="61" y="1013"/>
                    <a:pt x="266" y="1216"/>
                  </a:cubicBezTo>
                  <a:cubicBezTo>
                    <a:pt x="402" y="1352"/>
                    <a:pt x="584" y="1425"/>
                    <a:pt x="770" y="1425"/>
                  </a:cubicBezTo>
                  <a:cubicBezTo>
                    <a:pt x="861" y="1425"/>
                    <a:pt x="953" y="1407"/>
                    <a:pt x="1042" y="1371"/>
                  </a:cubicBezTo>
                  <a:cubicBezTo>
                    <a:pt x="1308" y="1260"/>
                    <a:pt x="1482" y="1001"/>
                    <a:pt x="1482" y="713"/>
                  </a:cubicBezTo>
                  <a:cubicBezTo>
                    <a:pt x="1482" y="318"/>
                    <a:pt x="1162" y="0"/>
                    <a:pt x="769"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3" name="Google Shape;2713;p94"/>
            <p:cNvSpPr/>
            <p:nvPr/>
          </p:nvSpPr>
          <p:spPr>
            <a:xfrm>
              <a:off x="6333073" y="3533146"/>
              <a:ext cx="67487" cy="64891"/>
            </a:xfrm>
            <a:custGeom>
              <a:rect b="b" l="l" r="r" t="t"/>
              <a:pathLst>
                <a:path extrusionOk="0" h="1425" w="1482">
                  <a:moveTo>
                    <a:pt x="769" y="0"/>
                  </a:moveTo>
                  <a:cubicBezTo>
                    <a:pt x="480" y="0"/>
                    <a:pt x="221" y="174"/>
                    <a:pt x="110" y="439"/>
                  </a:cubicBezTo>
                  <a:cubicBezTo>
                    <a:pt x="0" y="705"/>
                    <a:pt x="60" y="1012"/>
                    <a:pt x="265" y="1216"/>
                  </a:cubicBezTo>
                  <a:cubicBezTo>
                    <a:pt x="401" y="1352"/>
                    <a:pt x="583" y="1425"/>
                    <a:pt x="769" y="1425"/>
                  </a:cubicBezTo>
                  <a:cubicBezTo>
                    <a:pt x="861" y="1425"/>
                    <a:pt x="953" y="1407"/>
                    <a:pt x="1041" y="1371"/>
                  </a:cubicBezTo>
                  <a:cubicBezTo>
                    <a:pt x="1307" y="1260"/>
                    <a:pt x="1481" y="1001"/>
                    <a:pt x="1481" y="713"/>
                  </a:cubicBezTo>
                  <a:cubicBezTo>
                    <a:pt x="1481" y="320"/>
                    <a:pt x="1162" y="0"/>
                    <a:pt x="769"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4" name="Google Shape;2714;p94"/>
            <p:cNvSpPr/>
            <p:nvPr/>
          </p:nvSpPr>
          <p:spPr>
            <a:xfrm>
              <a:off x="6781166" y="3533146"/>
              <a:ext cx="67532" cy="64891"/>
            </a:xfrm>
            <a:custGeom>
              <a:rect b="b" l="l" r="r" t="t"/>
              <a:pathLst>
                <a:path extrusionOk="0" h="1425" w="1483">
                  <a:moveTo>
                    <a:pt x="769" y="0"/>
                  </a:moveTo>
                  <a:cubicBezTo>
                    <a:pt x="481" y="0"/>
                    <a:pt x="220" y="174"/>
                    <a:pt x="110" y="440"/>
                  </a:cubicBezTo>
                  <a:cubicBezTo>
                    <a:pt x="1" y="705"/>
                    <a:pt x="61" y="1013"/>
                    <a:pt x="264" y="1216"/>
                  </a:cubicBezTo>
                  <a:cubicBezTo>
                    <a:pt x="402" y="1352"/>
                    <a:pt x="584" y="1425"/>
                    <a:pt x="770" y="1425"/>
                  </a:cubicBezTo>
                  <a:cubicBezTo>
                    <a:pt x="861" y="1425"/>
                    <a:pt x="954" y="1407"/>
                    <a:pt x="1042" y="1371"/>
                  </a:cubicBezTo>
                  <a:cubicBezTo>
                    <a:pt x="1308" y="1260"/>
                    <a:pt x="1482" y="1001"/>
                    <a:pt x="1482" y="713"/>
                  </a:cubicBezTo>
                  <a:cubicBezTo>
                    <a:pt x="1482" y="318"/>
                    <a:pt x="1163" y="0"/>
                    <a:pt x="769"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5" name="Google Shape;2715;p94"/>
            <p:cNvSpPr/>
            <p:nvPr/>
          </p:nvSpPr>
          <p:spPr>
            <a:xfrm>
              <a:off x="7229259" y="3533146"/>
              <a:ext cx="67487" cy="64891"/>
            </a:xfrm>
            <a:custGeom>
              <a:rect b="b" l="l" r="r" t="t"/>
              <a:pathLst>
                <a:path extrusionOk="0" h="1425" w="1482">
                  <a:moveTo>
                    <a:pt x="769" y="0"/>
                  </a:moveTo>
                  <a:cubicBezTo>
                    <a:pt x="480" y="0"/>
                    <a:pt x="221" y="174"/>
                    <a:pt x="111" y="439"/>
                  </a:cubicBezTo>
                  <a:cubicBezTo>
                    <a:pt x="0" y="705"/>
                    <a:pt x="61" y="1012"/>
                    <a:pt x="265" y="1216"/>
                  </a:cubicBezTo>
                  <a:cubicBezTo>
                    <a:pt x="401" y="1352"/>
                    <a:pt x="584" y="1425"/>
                    <a:pt x="769" y="1425"/>
                  </a:cubicBezTo>
                  <a:cubicBezTo>
                    <a:pt x="861" y="1425"/>
                    <a:pt x="953" y="1407"/>
                    <a:pt x="1041" y="1371"/>
                  </a:cubicBezTo>
                  <a:cubicBezTo>
                    <a:pt x="1308" y="1260"/>
                    <a:pt x="1482" y="1001"/>
                    <a:pt x="1482" y="713"/>
                  </a:cubicBezTo>
                  <a:cubicBezTo>
                    <a:pt x="1482" y="318"/>
                    <a:pt x="1164" y="0"/>
                    <a:pt x="769"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6" name="Google Shape;2716;p94"/>
            <p:cNvSpPr/>
            <p:nvPr/>
          </p:nvSpPr>
          <p:spPr>
            <a:xfrm>
              <a:off x="7679948" y="3533146"/>
              <a:ext cx="67487" cy="64936"/>
            </a:xfrm>
            <a:custGeom>
              <a:rect b="b" l="l" r="r" t="t"/>
              <a:pathLst>
                <a:path extrusionOk="0" h="1426" w="1482">
                  <a:moveTo>
                    <a:pt x="712" y="0"/>
                  </a:moveTo>
                  <a:cubicBezTo>
                    <a:pt x="620" y="0"/>
                    <a:pt x="527" y="18"/>
                    <a:pt x="439" y="55"/>
                  </a:cubicBezTo>
                  <a:cubicBezTo>
                    <a:pt x="174" y="165"/>
                    <a:pt x="0" y="424"/>
                    <a:pt x="0" y="713"/>
                  </a:cubicBezTo>
                  <a:cubicBezTo>
                    <a:pt x="0" y="1106"/>
                    <a:pt x="318" y="1425"/>
                    <a:pt x="713" y="1425"/>
                  </a:cubicBezTo>
                  <a:cubicBezTo>
                    <a:pt x="1000" y="1425"/>
                    <a:pt x="1261" y="1252"/>
                    <a:pt x="1371" y="985"/>
                  </a:cubicBezTo>
                  <a:cubicBezTo>
                    <a:pt x="1481" y="719"/>
                    <a:pt x="1420" y="412"/>
                    <a:pt x="1216" y="209"/>
                  </a:cubicBezTo>
                  <a:cubicBezTo>
                    <a:pt x="1080" y="72"/>
                    <a:pt x="898" y="0"/>
                    <a:pt x="712"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7" name="Google Shape;2717;p94"/>
            <p:cNvSpPr/>
            <p:nvPr/>
          </p:nvSpPr>
          <p:spPr>
            <a:xfrm>
              <a:off x="5884980" y="3916302"/>
              <a:ext cx="67487" cy="64936"/>
            </a:xfrm>
            <a:custGeom>
              <a:rect b="b" l="l" r="r" t="t"/>
              <a:pathLst>
                <a:path extrusionOk="0" h="1426" w="1482">
                  <a:moveTo>
                    <a:pt x="769" y="0"/>
                  </a:moveTo>
                  <a:cubicBezTo>
                    <a:pt x="481" y="0"/>
                    <a:pt x="221" y="174"/>
                    <a:pt x="111" y="441"/>
                  </a:cubicBezTo>
                  <a:cubicBezTo>
                    <a:pt x="1" y="707"/>
                    <a:pt x="61" y="1013"/>
                    <a:pt x="266" y="1216"/>
                  </a:cubicBezTo>
                  <a:cubicBezTo>
                    <a:pt x="401" y="1353"/>
                    <a:pt x="583" y="1426"/>
                    <a:pt x="768" y="1426"/>
                  </a:cubicBezTo>
                  <a:cubicBezTo>
                    <a:pt x="860" y="1426"/>
                    <a:pt x="953" y="1408"/>
                    <a:pt x="1042" y="1371"/>
                  </a:cubicBezTo>
                  <a:cubicBezTo>
                    <a:pt x="1308" y="1261"/>
                    <a:pt x="1482" y="1002"/>
                    <a:pt x="1482" y="713"/>
                  </a:cubicBezTo>
                  <a:cubicBezTo>
                    <a:pt x="1482" y="320"/>
                    <a:pt x="1162" y="0"/>
                    <a:pt x="769"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8" name="Google Shape;2718;p94"/>
            <p:cNvSpPr/>
            <p:nvPr/>
          </p:nvSpPr>
          <p:spPr>
            <a:xfrm>
              <a:off x="6333073" y="3916302"/>
              <a:ext cx="67487" cy="64936"/>
            </a:xfrm>
            <a:custGeom>
              <a:rect b="b" l="l" r="r" t="t"/>
              <a:pathLst>
                <a:path extrusionOk="0" h="1426" w="1482">
                  <a:moveTo>
                    <a:pt x="769" y="0"/>
                  </a:moveTo>
                  <a:cubicBezTo>
                    <a:pt x="480" y="0"/>
                    <a:pt x="221" y="174"/>
                    <a:pt x="110" y="441"/>
                  </a:cubicBezTo>
                  <a:cubicBezTo>
                    <a:pt x="0" y="707"/>
                    <a:pt x="60" y="1013"/>
                    <a:pt x="265" y="1216"/>
                  </a:cubicBezTo>
                  <a:cubicBezTo>
                    <a:pt x="401" y="1353"/>
                    <a:pt x="583" y="1426"/>
                    <a:pt x="768" y="1426"/>
                  </a:cubicBezTo>
                  <a:cubicBezTo>
                    <a:pt x="860" y="1426"/>
                    <a:pt x="953" y="1408"/>
                    <a:pt x="1041" y="1371"/>
                  </a:cubicBezTo>
                  <a:cubicBezTo>
                    <a:pt x="1307" y="1262"/>
                    <a:pt x="1481" y="1002"/>
                    <a:pt x="1481" y="713"/>
                  </a:cubicBezTo>
                  <a:cubicBezTo>
                    <a:pt x="1481" y="320"/>
                    <a:pt x="1162" y="0"/>
                    <a:pt x="769"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9" name="Google Shape;2719;p94"/>
            <p:cNvSpPr/>
            <p:nvPr/>
          </p:nvSpPr>
          <p:spPr>
            <a:xfrm>
              <a:off x="6781166" y="3916302"/>
              <a:ext cx="67532" cy="64936"/>
            </a:xfrm>
            <a:custGeom>
              <a:rect b="b" l="l" r="r" t="t"/>
              <a:pathLst>
                <a:path extrusionOk="0" h="1426" w="1483">
                  <a:moveTo>
                    <a:pt x="769" y="0"/>
                  </a:moveTo>
                  <a:cubicBezTo>
                    <a:pt x="481" y="0"/>
                    <a:pt x="220" y="174"/>
                    <a:pt x="110" y="441"/>
                  </a:cubicBezTo>
                  <a:cubicBezTo>
                    <a:pt x="1" y="707"/>
                    <a:pt x="61" y="1013"/>
                    <a:pt x="264" y="1216"/>
                  </a:cubicBezTo>
                  <a:cubicBezTo>
                    <a:pt x="401" y="1353"/>
                    <a:pt x="583" y="1426"/>
                    <a:pt x="769" y="1426"/>
                  </a:cubicBezTo>
                  <a:cubicBezTo>
                    <a:pt x="861" y="1426"/>
                    <a:pt x="953" y="1408"/>
                    <a:pt x="1042" y="1371"/>
                  </a:cubicBezTo>
                  <a:cubicBezTo>
                    <a:pt x="1308" y="1261"/>
                    <a:pt x="1482" y="1002"/>
                    <a:pt x="1482" y="713"/>
                  </a:cubicBezTo>
                  <a:cubicBezTo>
                    <a:pt x="1482" y="320"/>
                    <a:pt x="1163" y="0"/>
                    <a:pt x="769"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0" name="Google Shape;2720;p94"/>
            <p:cNvSpPr/>
            <p:nvPr/>
          </p:nvSpPr>
          <p:spPr>
            <a:xfrm>
              <a:off x="7229259" y="3916302"/>
              <a:ext cx="67487" cy="64936"/>
            </a:xfrm>
            <a:custGeom>
              <a:rect b="b" l="l" r="r" t="t"/>
              <a:pathLst>
                <a:path extrusionOk="0" h="1426" w="1482">
                  <a:moveTo>
                    <a:pt x="769" y="0"/>
                  </a:moveTo>
                  <a:cubicBezTo>
                    <a:pt x="480" y="0"/>
                    <a:pt x="221" y="174"/>
                    <a:pt x="111" y="441"/>
                  </a:cubicBezTo>
                  <a:cubicBezTo>
                    <a:pt x="0" y="707"/>
                    <a:pt x="61" y="1013"/>
                    <a:pt x="265" y="1216"/>
                  </a:cubicBezTo>
                  <a:cubicBezTo>
                    <a:pt x="401" y="1353"/>
                    <a:pt x="583" y="1426"/>
                    <a:pt x="768" y="1426"/>
                  </a:cubicBezTo>
                  <a:cubicBezTo>
                    <a:pt x="860" y="1426"/>
                    <a:pt x="953" y="1408"/>
                    <a:pt x="1041" y="1371"/>
                  </a:cubicBezTo>
                  <a:cubicBezTo>
                    <a:pt x="1308" y="1262"/>
                    <a:pt x="1482" y="1002"/>
                    <a:pt x="1482" y="713"/>
                  </a:cubicBezTo>
                  <a:cubicBezTo>
                    <a:pt x="1482" y="320"/>
                    <a:pt x="1164" y="0"/>
                    <a:pt x="769"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1" name="Google Shape;2721;p94"/>
            <p:cNvSpPr/>
            <p:nvPr/>
          </p:nvSpPr>
          <p:spPr>
            <a:xfrm>
              <a:off x="7677398" y="3916302"/>
              <a:ext cx="67487" cy="64936"/>
            </a:xfrm>
            <a:custGeom>
              <a:rect b="b" l="l" r="r" t="t"/>
              <a:pathLst>
                <a:path extrusionOk="0" h="1426" w="1482">
                  <a:moveTo>
                    <a:pt x="769" y="0"/>
                  </a:moveTo>
                  <a:cubicBezTo>
                    <a:pt x="480" y="0"/>
                    <a:pt x="220" y="174"/>
                    <a:pt x="109" y="441"/>
                  </a:cubicBezTo>
                  <a:cubicBezTo>
                    <a:pt x="0" y="707"/>
                    <a:pt x="61" y="1013"/>
                    <a:pt x="264" y="1216"/>
                  </a:cubicBezTo>
                  <a:cubicBezTo>
                    <a:pt x="401" y="1353"/>
                    <a:pt x="583" y="1426"/>
                    <a:pt x="768" y="1426"/>
                  </a:cubicBezTo>
                  <a:cubicBezTo>
                    <a:pt x="860" y="1426"/>
                    <a:pt x="953" y="1408"/>
                    <a:pt x="1041" y="1371"/>
                  </a:cubicBezTo>
                  <a:cubicBezTo>
                    <a:pt x="1308" y="1261"/>
                    <a:pt x="1481" y="1002"/>
                    <a:pt x="1481" y="713"/>
                  </a:cubicBezTo>
                  <a:cubicBezTo>
                    <a:pt x="1481" y="320"/>
                    <a:pt x="1162" y="0"/>
                    <a:pt x="769"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2" name="Google Shape;2722;p94"/>
            <p:cNvSpPr/>
            <p:nvPr/>
          </p:nvSpPr>
          <p:spPr>
            <a:xfrm>
              <a:off x="5884980" y="4299549"/>
              <a:ext cx="67487" cy="64936"/>
            </a:xfrm>
            <a:custGeom>
              <a:rect b="b" l="l" r="r" t="t"/>
              <a:pathLst>
                <a:path extrusionOk="0" h="1426" w="1482">
                  <a:moveTo>
                    <a:pt x="769" y="0"/>
                  </a:moveTo>
                  <a:cubicBezTo>
                    <a:pt x="481" y="0"/>
                    <a:pt x="220" y="174"/>
                    <a:pt x="111" y="440"/>
                  </a:cubicBezTo>
                  <a:cubicBezTo>
                    <a:pt x="1" y="707"/>
                    <a:pt x="61" y="1013"/>
                    <a:pt x="266" y="1216"/>
                  </a:cubicBezTo>
                  <a:cubicBezTo>
                    <a:pt x="401" y="1353"/>
                    <a:pt x="583" y="1425"/>
                    <a:pt x="768" y="1425"/>
                  </a:cubicBezTo>
                  <a:cubicBezTo>
                    <a:pt x="860" y="1425"/>
                    <a:pt x="953" y="1407"/>
                    <a:pt x="1042" y="1371"/>
                  </a:cubicBezTo>
                  <a:cubicBezTo>
                    <a:pt x="1308" y="1260"/>
                    <a:pt x="1482" y="1001"/>
                    <a:pt x="1482" y="713"/>
                  </a:cubicBezTo>
                  <a:cubicBezTo>
                    <a:pt x="1482" y="318"/>
                    <a:pt x="1162" y="0"/>
                    <a:pt x="769"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3" name="Google Shape;2723;p94"/>
            <p:cNvSpPr/>
            <p:nvPr/>
          </p:nvSpPr>
          <p:spPr>
            <a:xfrm>
              <a:off x="6333073" y="4299549"/>
              <a:ext cx="67487" cy="64936"/>
            </a:xfrm>
            <a:custGeom>
              <a:rect b="b" l="l" r="r" t="t"/>
              <a:pathLst>
                <a:path extrusionOk="0" h="1426" w="1482">
                  <a:moveTo>
                    <a:pt x="769" y="0"/>
                  </a:moveTo>
                  <a:cubicBezTo>
                    <a:pt x="480" y="0"/>
                    <a:pt x="221" y="174"/>
                    <a:pt x="110" y="440"/>
                  </a:cubicBezTo>
                  <a:cubicBezTo>
                    <a:pt x="0" y="705"/>
                    <a:pt x="60" y="1013"/>
                    <a:pt x="265" y="1216"/>
                  </a:cubicBezTo>
                  <a:cubicBezTo>
                    <a:pt x="401" y="1353"/>
                    <a:pt x="583" y="1425"/>
                    <a:pt x="768" y="1425"/>
                  </a:cubicBezTo>
                  <a:cubicBezTo>
                    <a:pt x="860" y="1425"/>
                    <a:pt x="953" y="1407"/>
                    <a:pt x="1041" y="1371"/>
                  </a:cubicBezTo>
                  <a:cubicBezTo>
                    <a:pt x="1307" y="1260"/>
                    <a:pt x="1481" y="1001"/>
                    <a:pt x="1481" y="713"/>
                  </a:cubicBezTo>
                  <a:cubicBezTo>
                    <a:pt x="1481" y="320"/>
                    <a:pt x="1162" y="0"/>
                    <a:pt x="769"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4" name="Google Shape;2724;p94"/>
            <p:cNvSpPr/>
            <p:nvPr/>
          </p:nvSpPr>
          <p:spPr>
            <a:xfrm>
              <a:off x="6781166" y="4299549"/>
              <a:ext cx="67532" cy="64936"/>
            </a:xfrm>
            <a:custGeom>
              <a:rect b="b" l="l" r="r" t="t"/>
              <a:pathLst>
                <a:path extrusionOk="0" h="1426" w="1483">
                  <a:moveTo>
                    <a:pt x="769" y="0"/>
                  </a:moveTo>
                  <a:cubicBezTo>
                    <a:pt x="481" y="0"/>
                    <a:pt x="220" y="174"/>
                    <a:pt x="110" y="440"/>
                  </a:cubicBezTo>
                  <a:cubicBezTo>
                    <a:pt x="1" y="707"/>
                    <a:pt x="61" y="1013"/>
                    <a:pt x="264" y="1216"/>
                  </a:cubicBezTo>
                  <a:cubicBezTo>
                    <a:pt x="401" y="1353"/>
                    <a:pt x="583" y="1425"/>
                    <a:pt x="769" y="1425"/>
                  </a:cubicBezTo>
                  <a:cubicBezTo>
                    <a:pt x="861" y="1425"/>
                    <a:pt x="953" y="1407"/>
                    <a:pt x="1042" y="1371"/>
                  </a:cubicBezTo>
                  <a:cubicBezTo>
                    <a:pt x="1308" y="1260"/>
                    <a:pt x="1482" y="1001"/>
                    <a:pt x="1482" y="713"/>
                  </a:cubicBezTo>
                  <a:cubicBezTo>
                    <a:pt x="1482" y="318"/>
                    <a:pt x="1163" y="0"/>
                    <a:pt x="769"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5" name="Google Shape;2725;p94"/>
            <p:cNvSpPr/>
            <p:nvPr/>
          </p:nvSpPr>
          <p:spPr>
            <a:xfrm>
              <a:off x="7229259" y="4299549"/>
              <a:ext cx="67487" cy="64936"/>
            </a:xfrm>
            <a:custGeom>
              <a:rect b="b" l="l" r="r" t="t"/>
              <a:pathLst>
                <a:path extrusionOk="0" h="1426" w="1482">
                  <a:moveTo>
                    <a:pt x="769" y="0"/>
                  </a:moveTo>
                  <a:cubicBezTo>
                    <a:pt x="480" y="0"/>
                    <a:pt x="221" y="174"/>
                    <a:pt x="111" y="440"/>
                  </a:cubicBezTo>
                  <a:cubicBezTo>
                    <a:pt x="0" y="705"/>
                    <a:pt x="61" y="1013"/>
                    <a:pt x="265" y="1216"/>
                  </a:cubicBezTo>
                  <a:cubicBezTo>
                    <a:pt x="401" y="1353"/>
                    <a:pt x="584" y="1425"/>
                    <a:pt x="769" y="1425"/>
                  </a:cubicBezTo>
                  <a:cubicBezTo>
                    <a:pt x="861" y="1425"/>
                    <a:pt x="953" y="1407"/>
                    <a:pt x="1041" y="1371"/>
                  </a:cubicBezTo>
                  <a:cubicBezTo>
                    <a:pt x="1308" y="1260"/>
                    <a:pt x="1482" y="1001"/>
                    <a:pt x="1482" y="713"/>
                  </a:cubicBezTo>
                  <a:cubicBezTo>
                    <a:pt x="1482" y="320"/>
                    <a:pt x="1162" y="0"/>
                    <a:pt x="769"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6" name="Google Shape;2726;p94"/>
            <p:cNvSpPr/>
            <p:nvPr/>
          </p:nvSpPr>
          <p:spPr>
            <a:xfrm>
              <a:off x="7677398" y="4299549"/>
              <a:ext cx="67487" cy="64936"/>
            </a:xfrm>
            <a:custGeom>
              <a:rect b="b" l="l" r="r" t="t"/>
              <a:pathLst>
                <a:path extrusionOk="0" h="1426" w="1482">
                  <a:moveTo>
                    <a:pt x="769" y="0"/>
                  </a:moveTo>
                  <a:cubicBezTo>
                    <a:pt x="480" y="0"/>
                    <a:pt x="220" y="174"/>
                    <a:pt x="109" y="440"/>
                  </a:cubicBezTo>
                  <a:cubicBezTo>
                    <a:pt x="0" y="707"/>
                    <a:pt x="61" y="1013"/>
                    <a:pt x="264" y="1216"/>
                  </a:cubicBezTo>
                  <a:cubicBezTo>
                    <a:pt x="401" y="1353"/>
                    <a:pt x="583" y="1425"/>
                    <a:pt x="768" y="1425"/>
                  </a:cubicBezTo>
                  <a:cubicBezTo>
                    <a:pt x="860" y="1425"/>
                    <a:pt x="953" y="1407"/>
                    <a:pt x="1041" y="1371"/>
                  </a:cubicBezTo>
                  <a:cubicBezTo>
                    <a:pt x="1308" y="1260"/>
                    <a:pt x="1481" y="1001"/>
                    <a:pt x="1481" y="713"/>
                  </a:cubicBezTo>
                  <a:cubicBezTo>
                    <a:pt x="1481" y="318"/>
                    <a:pt x="1162" y="0"/>
                    <a:pt x="769"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7" name="Google Shape;2727;p94"/>
            <p:cNvSpPr/>
            <p:nvPr/>
          </p:nvSpPr>
          <p:spPr>
            <a:xfrm>
              <a:off x="5885071" y="4682522"/>
              <a:ext cx="69809" cy="64982"/>
            </a:xfrm>
            <a:custGeom>
              <a:rect b="b" l="l" r="r" t="t"/>
              <a:pathLst>
                <a:path extrusionOk="0" h="1427" w="1533">
                  <a:moveTo>
                    <a:pt x="769" y="1"/>
                  </a:moveTo>
                  <a:cubicBezTo>
                    <a:pt x="731" y="1"/>
                    <a:pt x="692" y="4"/>
                    <a:pt x="654" y="10"/>
                  </a:cubicBezTo>
                  <a:cubicBezTo>
                    <a:pt x="265" y="72"/>
                    <a:pt x="0" y="439"/>
                    <a:pt x="63" y="827"/>
                  </a:cubicBezTo>
                  <a:cubicBezTo>
                    <a:pt x="120" y="1178"/>
                    <a:pt x="423" y="1427"/>
                    <a:pt x="767" y="1427"/>
                  </a:cubicBezTo>
                  <a:cubicBezTo>
                    <a:pt x="805" y="1427"/>
                    <a:pt x="842" y="1424"/>
                    <a:pt x="881" y="1418"/>
                  </a:cubicBezTo>
                  <a:cubicBezTo>
                    <a:pt x="1269" y="1354"/>
                    <a:pt x="1533" y="989"/>
                    <a:pt x="1471" y="601"/>
                  </a:cubicBezTo>
                  <a:cubicBezTo>
                    <a:pt x="1414" y="251"/>
                    <a:pt x="1112" y="1"/>
                    <a:pt x="769" y="1"/>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8" name="Google Shape;2728;p94"/>
            <p:cNvSpPr/>
            <p:nvPr/>
          </p:nvSpPr>
          <p:spPr>
            <a:xfrm>
              <a:off x="6335350" y="4683160"/>
              <a:ext cx="65346" cy="64936"/>
            </a:xfrm>
            <a:custGeom>
              <a:rect b="b" l="l" r="r" t="t"/>
              <a:pathLst>
                <a:path extrusionOk="0" h="1426" w="1435">
                  <a:moveTo>
                    <a:pt x="715" y="1"/>
                  </a:moveTo>
                  <a:cubicBezTo>
                    <a:pt x="713" y="1"/>
                    <a:pt x="712" y="1"/>
                    <a:pt x="710" y="1"/>
                  </a:cubicBezTo>
                  <a:cubicBezTo>
                    <a:pt x="317" y="5"/>
                    <a:pt x="0" y="327"/>
                    <a:pt x="5" y="721"/>
                  </a:cubicBezTo>
                  <a:cubicBezTo>
                    <a:pt x="9" y="1111"/>
                    <a:pt x="327" y="1426"/>
                    <a:pt x="716" y="1426"/>
                  </a:cubicBezTo>
                  <a:cubicBezTo>
                    <a:pt x="719" y="1426"/>
                    <a:pt x="722" y="1426"/>
                    <a:pt x="724" y="1426"/>
                  </a:cubicBezTo>
                  <a:cubicBezTo>
                    <a:pt x="1118" y="1423"/>
                    <a:pt x="1434" y="1100"/>
                    <a:pt x="1430" y="707"/>
                  </a:cubicBezTo>
                  <a:cubicBezTo>
                    <a:pt x="1425" y="315"/>
                    <a:pt x="1107" y="1"/>
                    <a:pt x="715" y="1"/>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9" name="Google Shape;2729;p94"/>
            <p:cNvSpPr/>
            <p:nvPr/>
          </p:nvSpPr>
          <p:spPr>
            <a:xfrm>
              <a:off x="6783716" y="4682704"/>
              <a:ext cx="64982" cy="64936"/>
            </a:xfrm>
            <a:custGeom>
              <a:rect b="b" l="l" r="r" t="t"/>
              <a:pathLst>
                <a:path extrusionOk="0" h="1426" w="1427">
                  <a:moveTo>
                    <a:pt x="713" y="0"/>
                  </a:moveTo>
                  <a:cubicBezTo>
                    <a:pt x="319" y="0"/>
                    <a:pt x="1" y="320"/>
                    <a:pt x="1" y="713"/>
                  </a:cubicBezTo>
                  <a:cubicBezTo>
                    <a:pt x="1" y="1107"/>
                    <a:pt x="319" y="1425"/>
                    <a:pt x="713" y="1425"/>
                  </a:cubicBezTo>
                  <a:cubicBezTo>
                    <a:pt x="1107" y="1425"/>
                    <a:pt x="1426" y="1107"/>
                    <a:pt x="1426" y="713"/>
                  </a:cubicBezTo>
                  <a:cubicBezTo>
                    <a:pt x="1426" y="320"/>
                    <a:pt x="1107" y="0"/>
                    <a:pt x="713"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0" name="Google Shape;2730;p94"/>
            <p:cNvSpPr/>
            <p:nvPr/>
          </p:nvSpPr>
          <p:spPr>
            <a:xfrm>
              <a:off x="7231810" y="4682704"/>
              <a:ext cx="64936" cy="64936"/>
            </a:xfrm>
            <a:custGeom>
              <a:rect b="b" l="l" r="r" t="t"/>
              <a:pathLst>
                <a:path extrusionOk="0" h="1426" w="1426">
                  <a:moveTo>
                    <a:pt x="713" y="0"/>
                  </a:moveTo>
                  <a:cubicBezTo>
                    <a:pt x="320" y="0"/>
                    <a:pt x="0" y="320"/>
                    <a:pt x="0" y="713"/>
                  </a:cubicBezTo>
                  <a:cubicBezTo>
                    <a:pt x="0" y="1107"/>
                    <a:pt x="320" y="1425"/>
                    <a:pt x="713" y="1425"/>
                  </a:cubicBezTo>
                  <a:cubicBezTo>
                    <a:pt x="1108" y="1425"/>
                    <a:pt x="1426" y="1107"/>
                    <a:pt x="1426" y="713"/>
                  </a:cubicBezTo>
                  <a:cubicBezTo>
                    <a:pt x="1426" y="320"/>
                    <a:pt x="1108" y="0"/>
                    <a:pt x="713"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1" name="Google Shape;2731;p94"/>
            <p:cNvSpPr/>
            <p:nvPr/>
          </p:nvSpPr>
          <p:spPr>
            <a:xfrm>
              <a:off x="7679948" y="4682704"/>
              <a:ext cx="64936" cy="64936"/>
            </a:xfrm>
            <a:custGeom>
              <a:rect b="b" l="l" r="r" t="t"/>
              <a:pathLst>
                <a:path extrusionOk="0" h="1426" w="1426">
                  <a:moveTo>
                    <a:pt x="713" y="0"/>
                  </a:moveTo>
                  <a:cubicBezTo>
                    <a:pt x="318" y="0"/>
                    <a:pt x="0" y="320"/>
                    <a:pt x="0" y="713"/>
                  </a:cubicBezTo>
                  <a:cubicBezTo>
                    <a:pt x="0" y="1107"/>
                    <a:pt x="318" y="1425"/>
                    <a:pt x="713" y="1425"/>
                  </a:cubicBezTo>
                  <a:cubicBezTo>
                    <a:pt x="1106" y="1425"/>
                    <a:pt x="1425" y="1107"/>
                    <a:pt x="1425" y="713"/>
                  </a:cubicBezTo>
                  <a:cubicBezTo>
                    <a:pt x="1425" y="320"/>
                    <a:pt x="1106" y="0"/>
                    <a:pt x="713"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2" name="Google Shape;2732;p94"/>
            <p:cNvSpPr/>
            <p:nvPr/>
          </p:nvSpPr>
          <p:spPr>
            <a:xfrm>
              <a:off x="5885117" y="5065724"/>
              <a:ext cx="69763" cy="64982"/>
            </a:xfrm>
            <a:custGeom>
              <a:rect b="b" l="l" r="r" t="t"/>
              <a:pathLst>
                <a:path extrusionOk="0" h="1427" w="1532">
                  <a:moveTo>
                    <a:pt x="766" y="0"/>
                  </a:moveTo>
                  <a:cubicBezTo>
                    <a:pt x="729" y="0"/>
                    <a:pt x="691" y="3"/>
                    <a:pt x="653" y="9"/>
                  </a:cubicBezTo>
                  <a:cubicBezTo>
                    <a:pt x="264" y="73"/>
                    <a:pt x="1" y="438"/>
                    <a:pt x="62" y="827"/>
                  </a:cubicBezTo>
                  <a:cubicBezTo>
                    <a:pt x="119" y="1177"/>
                    <a:pt x="421" y="1426"/>
                    <a:pt x="764" y="1426"/>
                  </a:cubicBezTo>
                  <a:cubicBezTo>
                    <a:pt x="802" y="1426"/>
                    <a:pt x="841" y="1423"/>
                    <a:pt x="880" y="1417"/>
                  </a:cubicBezTo>
                  <a:cubicBezTo>
                    <a:pt x="1268" y="1354"/>
                    <a:pt x="1532" y="988"/>
                    <a:pt x="1470" y="600"/>
                  </a:cubicBezTo>
                  <a:cubicBezTo>
                    <a:pt x="1413" y="249"/>
                    <a:pt x="1110" y="0"/>
                    <a:pt x="766"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3" name="Google Shape;2733;p94"/>
            <p:cNvSpPr/>
            <p:nvPr/>
          </p:nvSpPr>
          <p:spPr>
            <a:xfrm>
              <a:off x="6335350" y="5066407"/>
              <a:ext cx="65255" cy="64936"/>
            </a:xfrm>
            <a:custGeom>
              <a:rect b="b" l="l" r="r" t="t"/>
              <a:pathLst>
                <a:path extrusionOk="0" h="1426" w="1433">
                  <a:moveTo>
                    <a:pt x="718" y="0"/>
                  </a:moveTo>
                  <a:cubicBezTo>
                    <a:pt x="715" y="0"/>
                    <a:pt x="712" y="0"/>
                    <a:pt x="710" y="0"/>
                  </a:cubicBezTo>
                  <a:cubicBezTo>
                    <a:pt x="317" y="3"/>
                    <a:pt x="0" y="326"/>
                    <a:pt x="5" y="720"/>
                  </a:cubicBezTo>
                  <a:cubicBezTo>
                    <a:pt x="7" y="1112"/>
                    <a:pt x="327" y="1426"/>
                    <a:pt x="719" y="1426"/>
                  </a:cubicBezTo>
                  <a:cubicBezTo>
                    <a:pt x="721" y="1426"/>
                    <a:pt x="723" y="1426"/>
                    <a:pt x="724" y="1425"/>
                  </a:cubicBezTo>
                  <a:cubicBezTo>
                    <a:pt x="1118" y="1421"/>
                    <a:pt x="1433" y="1099"/>
                    <a:pt x="1430" y="706"/>
                  </a:cubicBezTo>
                  <a:cubicBezTo>
                    <a:pt x="1425" y="315"/>
                    <a:pt x="1107" y="0"/>
                    <a:pt x="718" y="0"/>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4" name="Google Shape;2734;p94"/>
            <p:cNvSpPr/>
            <p:nvPr/>
          </p:nvSpPr>
          <p:spPr>
            <a:xfrm>
              <a:off x="6783716" y="5065906"/>
              <a:ext cx="64982" cy="64982"/>
            </a:xfrm>
            <a:custGeom>
              <a:rect b="b" l="l" r="r" t="t"/>
              <a:pathLst>
                <a:path extrusionOk="0" h="1427" w="1427">
                  <a:moveTo>
                    <a:pt x="713" y="1"/>
                  </a:moveTo>
                  <a:cubicBezTo>
                    <a:pt x="319" y="1"/>
                    <a:pt x="1" y="320"/>
                    <a:pt x="1" y="714"/>
                  </a:cubicBezTo>
                  <a:cubicBezTo>
                    <a:pt x="1" y="1107"/>
                    <a:pt x="319" y="1426"/>
                    <a:pt x="713" y="1426"/>
                  </a:cubicBezTo>
                  <a:cubicBezTo>
                    <a:pt x="1107" y="1426"/>
                    <a:pt x="1426" y="1107"/>
                    <a:pt x="1426" y="714"/>
                  </a:cubicBezTo>
                  <a:cubicBezTo>
                    <a:pt x="1426" y="320"/>
                    <a:pt x="1107" y="1"/>
                    <a:pt x="713" y="1"/>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5" name="Google Shape;2735;p94"/>
            <p:cNvSpPr/>
            <p:nvPr/>
          </p:nvSpPr>
          <p:spPr>
            <a:xfrm>
              <a:off x="7231810" y="5065906"/>
              <a:ext cx="64936" cy="64982"/>
            </a:xfrm>
            <a:custGeom>
              <a:rect b="b" l="l" r="r" t="t"/>
              <a:pathLst>
                <a:path extrusionOk="0" h="1427" w="1426">
                  <a:moveTo>
                    <a:pt x="713" y="1"/>
                  </a:moveTo>
                  <a:cubicBezTo>
                    <a:pt x="320" y="1"/>
                    <a:pt x="0" y="320"/>
                    <a:pt x="0" y="714"/>
                  </a:cubicBezTo>
                  <a:cubicBezTo>
                    <a:pt x="0" y="1107"/>
                    <a:pt x="320" y="1426"/>
                    <a:pt x="713" y="1426"/>
                  </a:cubicBezTo>
                  <a:cubicBezTo>
                    <a:pt x="1108" y="1426"/>
                    <a:pt x="1426" y="1107"/>
                    <a:pt x="1426" y="714"/>
                  </a:cubicBezTo>
                  <a:cubicBezTo>
                    <a:pt x="1426" y="320"/>
                    <a:pt x="1108" y="1"/>
                    <a:pt x="713" y="1"/>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6" name="Google Shape;2736;p94"/>
            <p:cNvSpPr/>
            <p:nvPr/>
          </p:nvSpPr>
          <p:spPr>
            <a:xfrm>
              <a:off x="7679948" y="5065906"/>
              <a:ext cx="64936" cy="64982"/>
            </a:xfrm>
            <a:custGeom>
              <a:rect b="b" l="l" r="r" t="t"/>
              <a:pathLst>
                <a:path extrusionOk="0" h="1427" w="1426">
                  <a:moveTo>
                    <a:pt x="713" y="1"/>
                  </a:moveTo>
                  <a:cubicBezTo>
                    <a:pt x="318" y="1"/>
                    <a:pt x="0" y="320"/>
                    <a:pt x="0" y="714"/>
                  </a:cubicBezTo>
                  <a:cubicBezTo>
                    <a:pt x="0" y="1107"/>
                    <a:pt x="318" y="1426"/>
                    <a:pt x="713" y="1426"/>
                  </a:cubicBezTo>
                  <a:cubicBezTo>
                    <a:pt x="1106" y="1426"/>
                    <a:pt x="1425" y="1107"/>
                    <a:pt x="1425" y="714"/>
                  </a:cubicBezTo>
                  <a:cubicBezTo>
                    <a:pt x="1425" y="320"/>
                    <a:pt x="1106" y="1"/>
                    <a:pt x="713" y="1"/>
                  </a:cubicBez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737" name="Google Shape;2737;p94"/>
          <p:cNvSpPr/>
          <p:nvPr/>
        </p:nvSpPr>
        <p:spPr>
          <a:xfrm>
            <a:off x="377051" y="1333375"/>
            <a:ext cx="4467467" cy="3810200"/>
          </a:xfrm>
          <a:custGeom>
            <a:rect b="b" l="l" r="r" t="t"/>
            <a:pathLst>
              <a:path extrusionOk="0" h="59160" w="59160">
                <a:moveTo>
                  <a:pt x="0" y="1"/>
                </a:moveTo>
                <a:lnTo>
                  <a:pt x="0" y="59160"/>
                </a:lnTo>
                <a:lnTo>
                  <a:pt x="59159" y="59160"/>
                </a:lnTo>
                <a:cubicBezTo>
                  <a:pt x="59159" y="26486"/>
                  <a:pt x="32674" y="1"/>
                  <a:pt x="0" y="1"/>
                </a:cubicBezTo>
                <a:close/>
              </a:path>
            </a:pathLst>
          </a:custGeom>
          <a:solidFill>
            <a:srgbClr val="E9B72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8" name="Google Shape;2738;p94"/>
          <p:cNvSpPr/>
          <p:nvPr/>
        </p:nvSpPr>
        <p:spPr>
          <a:xfrm>
            <a:off x="377059" y="2166200"/>
            <a:ext cx="8389881" cy="2388500"/>
          </a:xfrm>
          <a:custGeom>
            <a:rect b="b" l="l" r="r" t="t"/>
            <a:pathLst>
              <a:path extrusionOk="0" h="30238" w="67197">
                <a:moveTo>
                  <a:pt x="0" y="0"/>
                </a:moveTo>
                <a:lnTo>
                  <a:pt x="0" y="30237"/>
                </a:lnTo>
                <a:lnTo>
                  <a:pt x="67196" y="30237"/>
                </a:lnTo>
                <a:lnTo>
                  <a:pt x="67196" y="0"/>
                </a:lnTo>
                <a:close/>
              </a:path>
            </a:pathLst>
          </a:custGeom>
          <a:solidFill>
            <a:srgbClr val="5EA5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739" name="Google Shape;2739;p94"/>
          <p:cNvGrpSpPr/>
          <p:nvPr/>
        </p:nvGrpSpPr>
        <p:grpSpPr>
          <a:xfrm>
            <a:off x="-423193" y="1333363"/>
            <a:ext cx="667111" cy="4267118"/>
            <a:chOff x="-73868" y="1333375"/>
            <a:chExt cx="667111" cy="4267118"/>
          </a:xfrm>
        </p:grpSpPr>
        <p:sp>
          <p:nvSpPr>
            <p:cNvPr id="2740" name="Google Shape;2740;p94"/>
            <p:cNvSpPr/>
            <p:nvPr/>
          </p:nvSpPr>
          <p:spPr>
            <a:xfrm>
              <a:off x="-73655" y="1333375"/>
              <a:ext cx="666898" cy="666898"/>
            </a:xfrm>
            <a:custGeom>
              <a:rect b="b" l="l" r="r" t="t"/>
              <a:pathLst>
                <a:path extrusionOk="0" h="9385" w="9385">
                  <a:moveTo>
                    <a:pt x="8497" y="0"/>
                  </a:moveTo>
                  <a:lnTo>
                    <a:pt x="1" y="8497"/>
                  </a:lnTo>
                  <a:lnTo>
                    <a:pt x="888" y="9385"/>
                  </a:lnTo>
                  <a:lnTo>
                    <a:pt x="9385" y="888"/>
                  </a:lnTo>
                  <a:lnTo>
                    <a:pt x="8497" y="0"/>
                  </a:ln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1" name="Google Shape;2741;p94"/>
            <p:cNvSpPr/>
            <p:nvPr/>
          </p:nvSpPr>
          <p:spPr>
            <a:xfrm>
              <a:off x="-73868" y="1633180"/>
              <a:ext cx="667040" cy="666969"/>
            </a:xfrm>
            <a:custGeom>
              <a:rect b="b" l="l" r="r" t="t"/>
              <a:pathLst>
                <a:path extrusionOk="0" h="9386" w="9387">
                  <a:moveTo>
                    <a:pt x="8497" y="1"/>
                  </a:moveTo>
                  <a:lnTo>
                    <a:pt x="1" y="8498"/>
                  </a:lnTo>
                  <a:lnTo>
                    <a:pt x="890" y="9385"/>
                  </a:lnTo>
                  <a:lnTo>
                    <a:pt x="9387" y="889"/>
                  </a:lnTo>
                  <a:lnTo>
                    <a:pt x="8497" y="1"/>
                  </a:ln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2" name="Google Shape;2742;p94"/>
            <p:cNvSpPr/>
            <p:nvPr/>
          </p:nvSpPr>
          <p:spPr>
            <a:xfrm>
              <a:off x="-73655" y="1933412"/>
              <a:ext cx="666898" cy="666898"/>
            </a:xfrm>
            <a:custGeom>
              <a:rect b="b" l="l" r="r" t="t"/>
              <a:pathLst>
                <a:path extrusionOk="0" h="9385" w="9385">
                  <a:moveTo>
                    <a:pt x="8497" y="0"/>
                  </a:moveTo>
                  <a:lnTo>
                    <a:pt x="1" y="8497"/>
                  </a:lnTo>
                  <a:lnTo>
                    <a:pt x="888" y="9385"/>
                  </a:lnTo>
                  <a:lnTo>
                    <a:pt x="9385" y="888"/>
                  </a:lnTo>
                  <a:lnTo>
                    <a:pt x="8497" y="0"/>
                  </a:ln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3" name="Google Shape;2743;p94"/>
            <p:cNvSpPr/>
            <p:nvPr/>
          </p:nvSpPr>
          <p:spPr>
            <a:xfrm>
              <a:off x="-73868" y="2233217"/>
              <a:ext cx="667040" cy="666969"/>
            </a:xfrm>
            <a:custGeom>
              <a:rect b="b" l="l" r="r" t="t"/>
              <a:pathLst>
                <a:path extrusionOk="0" h="9386" w="9387">
                  <a:moveTo>
                    <a:pt x="8497" y="1"/>
                  </a:moveTo>
                  <a:lnTo>
                    <a:pt x="1" y="8497"/>
                  </a:lnTo>
                  <a:lnTo>
                    <a:pt x="890" y="9385"/>
                  </a:lnTo>
                  <a:lnTo>
                    <a:pt x="9387" y="888"/>
                  </a:lnTo>
                  <a:lnTo>
                    <a:pt x="8497" y="1"/>
                  </a:ln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4" name="Google Shape;2744;p94"/>
            <p:cNvSpPr/>
            <p:nvPr/>
          </p:nvSpPr>
          <p:spPr>
            <a:xfrm>
              <a:off x="-73655" y="2533377"/>
              <a:ext cx="666898" cy="666969"/>
            </a:xfrm>
            <a:custGeom>
              <a:rect b="b" l="l" r="r" t="t"/>
              <a:pathLst>
                <a:path extrusionOk="0" h="9386" w="9385">
                  <a:moveTo>
                    <a:pt x="8497" y="1"/>
                  </a:moveTo>
                  <a:lnTo>
                    <a:pt x="1" y="8497"/>
                  </a:lnTo>
                  <a:lnTo>
                    <a:pt x="888" y="9385"/>
                  </a:lnTo>
                  <a:lnTo>
                    <a:pt x="9385" y="889"/>
                  </a:lnTo>
                  <a:lnTo>
                    <a:pt x="8497" y="1"/>
                  </a:ln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5" name="Google Shape;2745;p94"/>
            <p:cNvSpPr/>
            <p:nvPr/>
          </p:nvSpPr>
          <p:spPr>
            <a:xfrm>
              <a:off x="-73655" y="2833467"/>
              <a:ext cx="666898" cy="666898"/>
            </a:xfrm>
            <a:custGeom>
              <a:rect b="b" l="l" r="r" t="t"/>
              <a:pathLst>
                <a:path extrusionOk="0" h="9385" w="9385">
                  <a:moveTo>
                    <a:pt x="8497" y="0"/>
                  </a:moveTo>
                  <a:lnTo>
                    <a:pt x="1" y="8496"/>
                  </a:lnTo>
                  <a:lnTo>
                    <a:pt x="888" y="9385"/>
                  </a:lnTo>
                  <a:lnTo>
                    <a:pt x="9385" y="888"/>
                  </a:lnTo>
                  <a:lnTo>
                    <a:pt x="8497" y="0"/>
                  </a:ln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6" name="Google Shape;2746;p94"/>
            <p:cNvSpPr/>
            <p:nvPr/>
          </p:nvSpPr>
          <p:spPr>
            <a:xfrm>
              <a:off x="-73726" y="3133201"/>
              <a:ext cx="666898" cy="667040"/>
            </a:xfrm>
            <a:custGeom>
              <a:rect b="b" l="l" r="r" t="t"/>
              <a:pathLst>
                <a:path extrusionOk="0" h="9387" w="9385">
                  <a:moveTo>
                    <a:pt x="8497" y="0"/>
                  </a:moveTo>
                  <a:lnTo>
                    <a:pt x="0" y="8497"/>
                  </a:lnTo>
                  <a:lnTo>
                    <a:pt x="888" y="9386"/>
                  </a:lnTo>
                  <a:lnTo>
                    <a:pt x="9385" y="890"/>
                  </a:lnTo>
                  <a:lnTo>
                    <a:pt x="8497" y="0"/>
                  </a:ln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7" name="Google Shape;2747;p94"/>
            <p:cNvSpPr/>
            <p:nvPr/>
          </p:nvSpPr>
          <p:spPr>
            <a:xfrm>
              <a:off x="-73655" y="3433432"/>
              <a:ext cx="666898" cy="666969"/>
            </a:xfrm>
            <a:custGeom>
              <a:rect b="b" l="l" r="r" t="t"/>
              <a:pathLst>
                <a:path extrusionOk="0" h="9386" w="9385">
                  <a:moveTo>
                    <a:pt x="8497" y="1"/>
                  </a:moveTo>
                  <a:lnTo>
                    <a:pt x="1" y="8496"/>
                  </a:lnTo>
                  <a:lnTo>
                    <a:pt x="888" y="9385"/>
                  </a:lnTo>
                  <a:lnTo>
                    <a:pt x="9385" y="889"/>
                  </a:lnTo>
                  <a:lnTo>
                    <a:pt x="8497" y="1"/>
                  </a:ln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8" name="Google Shape;2748;p94"/>
            <p:cNvSpPr/>
            <p:nvPr/>
          </p:nvSpPr>
          <p:spPr>
            <a:xfrm>
              <a:off x="-73726" y="3733238"/>
              <a:ext cx="666898" cy="667040"/>
            </a:xfrm>
            <a:custGeom>
              <a:rect b="b" l="l" r="r" t="t"/>
              <a:pathLst>
                <a:path extrusionOk="0" h="9387" w="9385">
                  <a:moveTo>
                    <a:pt x="8497" y="0"/>
                  </a:moveTo>
                  <a:lnTo>
                    <a:pt x="0" y="8497"/>
                  </a:lnTo>
                  <a:lnTo>
                    <a:pt x="888" y="9386"/>
                  </a:lnTo>
                  <a:lnTo>
                    <a:pt x="9385" y="889"/>
                  </a:lnTo>
                  <a:lnTo>
                    <a:pt x="8497" y="0"/>
                  </a:ln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9" name="Google Shape;2749;p94"/>
            <p:cNvSpPr/>
            <p:nvPr/>
          </p:nvSpPr>
          <p:spPr>
            <a:xfrm>
              <a:off x="-73655" y="4033469"/>
              <a:ext cx="666898" cy="666969"/>
            </a:xfrm>
            <a:custGeom>
              <a:rect b="b" l="l" r="r" t="t"/>
              <a:pathLst>
                <a:path extrusionOk="0" h="9386" w="9385">
                  <a:moveTo>
                    <a:pt x="8497" y="1"/>
                  </a:moveTo>
                  <a:lnTo>
                    <a:pt x="1" y="8497"/>
                  </a:lnTo>
                  <a:lnTo>
                    <a:pt x="888" y="9385"/>
                  </a:lnTo>
                  <a:lnTo>
                    <a:pt x="9385" y="888"/>
                  </a:lnTo>
                  <a:lnTo>
                    <a:pt x="8497" y="1"/>
                  </a:ln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0" name="Google Shape;2750;p94"/>
            <p:cNvSpPr/>
            <p:nvPr/>
          </p:nvSpPr>
          <p:spPr>
            <a:xfrm>
              <a:off x="-73726" y="4333203"/>
              <a:ext cx="666898" cy="667040"/>
            </a:xfrm>
            <a:custGeom>
              <a:rect b="b" l="l" r="r" t="t"/>
              <a:pathLst>
                <a:path extrusionOk="0" h="9387" w="9385">
                  <a:moveTo>
                    <a:pt x="8497" y="1"/>
                  </a:moveTo>
                  <a:lnTo>
                    <a:pt x="0" y="8497"/>
                  </a:lnTo>
                  <a:lnTo>
                    <a:pt x="889" y="9387"/>
                  </a:lnTo>
                  <a:lnTo>
                    <a:pt x="9385" y="890"/>
                  </a:lnTo>
                  <a:lnTo>
                    <a:pt x="8497" y="1"/>
                  </a:ln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1" name="Google Shape;2751;p94"/>
            <p:cNvSpPr/>
            <p:nvPr/>
          </p:nvSpPr>
          <p:spPr>
            <a:xfrm>
              <a:off x="-73655" y="4633506"/>
              <a:ext cx="666898" cy="666898"/>
            </a:xfrm>
            <a:custGeom>
              <a:rect b="b" l="l" r="r" t="t"/>
              <a:pathLst>
                <a:path extrusionOk="0" h="9385" w="9385">
                  <a:moveTo>
                    <a:pt x="8497" y="0"/>
                  </a:moveTo>
                  <a:lnTo>
                    <a:pt x="1" y="8497"/>
                  </a:lnTo>
                  <a:lnTo>
                    <a:pt x="888" y="9385"/>
                  </a:lnTo>
                  <a:lnTo>
                    <a:pt x="9385" y="888"/>
                  </a:lnTo>
                  <a:lnTo>
                    <a:pt x="8497" y="0"/>
                  </a:ln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2" name="Google Shape;2752;p94"/>
            <p:cNvSpPr/>
            <p:nvPr/>
          </p:nvSpPr>
          <p:spPr>
            <a:xfrm>
              <a:off x="-73655" y="4933453"/>
              <a:ext cx="666898" cy="667040"/>
            </a:xfrm>
            <a:custGeom>
              <a:rect b="b" l="l" r="r" t="t"/>
              <a:pathLst>
                <a:path extrusionOk="0" h="9387" w="9385">
                  <a:moveTo>
                    <a:pt x="8497" y="0"/>
                  </a:moveTo>
                  <a:lnTo>
                    <a:pt x="1" y="8497"/>
                  </a:lnTo>
                  <a:lnTo>
                    <a:pt x="888" y="9386"/>
                  </a:lnTo>
                  <a:lnTo>
                    <a:pt x="9385" y="890"/>
                  </a:lnTo>
                  <a:lnTo>
                    <a:pt x="8497" y="0"/>
                  </a:ln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753" name="Google Shape;2753;p94"/>
          <p:cNvSpPr/>
          <p:nvPr/>
        </p:nvSpPr>
        <p:spPr>
          <a:xfrm>
            <a:off x="525075" y="1559400"/>
            <a:ext cx="508018" cy="507915"/>
          </a:xfrm>
          <a:custGeom>
            <a:rect b="b" l="l" r="r" t="t"/>
            <a:pathLst>
              <a:path extrusionOk="0" h="9850" w="9852">
                <a:moveTo>
                  <a:pt x="4927" y="2094"/>
                </a:moveTo>
                <a:cubicBezTo>
                  <a:pt x="6487" y="2094"/>
                  <a:pt x="7756" y="3364"/>
                  <a:pt x="7756" y="4925"/>
                </a:cubicBezTo>
                <a:cubicBezTo>
                  <a:pt x="7756" y="6484"/>
                  <a:pt x="6487" y="7755"/>
                  <a:pt x="4927" y="7755"/>
                </a:cubicBezTo>
                <a:cubicBezTo>
                  <a:pt x="3366" y="7755"/>
                  <a:pt x="2095" y="6484"/>
                  <a:pt x="2095" y="4925"/>
                </a:cubicBezTo>
                <a:cubicBezTo>
                  <a:pt x="2095" y="3364"/>
                  <a:pt x="3366" y="2094"/>
                  <a:pt x="4927" y="2094"/>
                </a:cubicBezTo>
                <a:close/>
                <a:moveTo>
                  <a:pt x="4927" y="0"/>
                </a:moveTo>
                <a:cubicBezTo>
                  <a:pt x="2210" y="0"/>
                  <a:pt x="0" y="2207"/>
                  <a:pt x="0" y="4925"/>
                </a:cubicBezTo>
                <a:cubicBezTo>
                  <a:pt x="0" y="7642"/>
                  <a:pt x="2210" y="9850"/>
                  <a:pt x="4927" y="9850"/>
                </a:cubicBezTo>
                <a:cubicBezTo>
                  <a:pt x="7641" y="9850"/>
                  <a:pt x="9851" y="7640"/>
                  <a:pt x="9851" y="4925"/>
                </a:cubicBezTo>
                <a:cubicBezTo>
                  <a:pt x="9851" y="2209"/>
                  <a:pt x="7641" y="0"/>
                  <a:pt x="492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3">
  <p:cSld name="SECTION_TITLE_AND_DESCRIPTION_1">
    <p:spTree>
      <p:nvGrpSpPr>
        <p:cNvPr id="2754" name="Shape 2754"/>
        <p:cNvGrpSpPr/>
        <p:nvPr/>
      </p:nvGrpSpPr>
      <p:grpSpPr>
        <a:xfrm>
          <a:off x="0" y="0"/>
          <a:ext cx="0" cy="0"/>
          <a:chOff x="0" y="0"/>
          <a:chExt cx="0" cy="0"/>
        </a:xfrm>
      </p:grpSpPr>
      <p:sp>
        <p:nvSpPr>
          <p:cNvPr id="2755" name="Google Shape;2755;p95"/>
          <p:cNvSpPr/>
          <p:nvPr/>
        </p:nvSpPr>
        <p:spPr>
          <a:xfrm rot="-5400000">
            <a:off x="5324275" y="1323835"/>
            <a:ext cx="3819665" cy="3819665"/>
          </a:xfrm>
          <a:custGeom>
            <a:rect b="b" l="l" r="r" t="t"/>
            <a:pathLst>
              <a:path extrusionOk="0" h="59160" w="59160">
                <a:moveTo>
                  <a:pt x="0" y="1"/>
                </a:moveTo>
                <a:lnTo>
                  <a:pt x="0" y="59160"/>
                </a:lnTo>
                <a:lnTo>
                  <a:pt x="59159" y="59160"/>
                </a:lnTo>
                <a:cubicBezTo>
                  <a:pt x="59159" y="26486"/>
                  <a:pt x="32674" y="1"/>
                  <a:pt x="0"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756" name="Google Shape;2756;p95"/>
          <p:cNvGrpSpPr/>
          <p:nvPr/>
        </p:nvGrpSpPr>
        <p:grpSpPr>
          <a:xfrm>
            <a:off x="5690323" y="4749275"/>
            <a:ext cx="2996714" cy="164548"/>
            <a:chOff x="5690323" y="4749275"/>
            <a:chExt cx="2996714" cy="164548"/>
          </a:xfrm>
        </p:grpSpPr>
        <p:sp>
          <p:nvSpPr>
            <p:cNvPr id="2757" name="Google Shape;2757;p95"/>
            <p:cNvSpPr/>
            <p:nvPr/>
          </p:nvSpPr>
          <p:spPr>
            <a:xfrm>
              <a:off x="5743305" y="4749275"/>
              <a:ext cx="140716" cy="135399"/>
            </a:xfrm>
            <a:custGeom>
              <a:rect b="b" l="l" r="r" t="t"/>
              <a:pathLst>
                <a:path extrusionOk="0" h="1426" w="1482">
                  <a:moveTo>
                    <a:pt x="769" y="0"/>
                  </a:moveTo>
                  <a:cubicBezTo>
                    <a:pt x="481" y="0"/>
                    <a:pt x="221" y="174"/>
                    <a:pt x="111" y="441"/>
                  </a:cubicBezTo>
                  <a:cubicBezTo>
                    <a:pt x="1" y="707"/>
                    <a:pt x="62" y="1013"/>
                    <a:pt x="266" y="1217"/>
                  </a:cubicBezTo>
                  <a:cubicBezTo>
                    <a:pt x="401" y="1353"/>
                    <a:pt x="584" y="1426"/>
                    <a:pt x="769" y="1426"/>
                  </a:cubicBezTo>
                  <a:cubicBezTo>
                    <a:pt x="861" y="1426"/>
                    <a:pt x="954" y="1408"/>
                    <a:pt x="1042" y="1371"/>
                  </a:cubicBezTo>
                  <a:cubicBezTo>
                    <a:pt x="1308" y="1261"/>
                    <a:pt x="1482" y="1002"/>
                    <a:pt x="1482" y="713"/>
                  </a:cubicBezTo>
                  <a:cubicBezTo>
                    <a:pt x="1482" y="320"/>
                    <a:pt x="1164"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8" name="Google Shape;2758;p95"/>
            <p:cNvSpPr/>
            <p:nvPr/>
          </p:nvSpPr>
          <p:spPr>
            <a:xfrm>
              <a:off x="6677707" y="4749275"/>
              <a:ext cx="140716" cy="135399"/>
            </a:xfrm>
            <a:custGeom>
              <a:rect b="b" l="l" r="r" t="t"/>
              <a:pathLst>
                <a:path extrusionOk="0" h="1426" w="1482">
                  <a:moveTo>
                    <a:pt x="769" y="0"/>
                  </a:moveTo>
                  <a:cubicBezTo>
                    <a:pt x="480" y="0"/>
                    <a:pt x="221" y="174"/>
                    <a:pt x="111" y="441"/>
                  </a:cubicBezTo>
                  <a:cubicBezTo>
                    <a:pt x="1" y="707"/>
                    <a:pt x="61" y="1013"/>
                    <a:pt x="266" y="1217"/>
                  </a:cubicBezTo>
                  <a:cubicBezTo>
                    <a:pt x="401" y="1353"/>
                    <a:pt x="583" y="1426"/>
                    <a:pt x="768" y="1426"/>
                  </a:cubicBezTo>
                  <a:cubicBezTo>
                    <a:pt x="860" y="1426"/>
                    <a:pt x="953" y="1408"/>
                    <a:pt x="1041" y="1371"/>
                  </a:cubicBezTo>
                  <a:cubicBezTo>
                    <a:pt x="1308" y="1261"/>
                    <a:pt x="1482" y="1002"/>
                    <a:pt x="1482" y="713"/>
                  </a:cubicBezTo>
                  <a:cubicBezTo>
                    <a:pt x="1482" y="320"/>
                    <a:pt x="1162"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9" name="Google Shape;2759;p95"/>
            <p:cNvSpPr/>
            <p:nvPr/>
          </p:nvSpPr>
          <p:spPr>
            <a:xfrm>
              <a:off x="7611919" y="4749275"/>
              <a:ext cx="140811" cy="135399"/>
            </a:xfrm>
            <a:custGeom>
              <a:rect b="b" l="l" r="r" t="t"/>
              <a:pathLst>
                <a:path extrusionOk="0" h="1426" w="1483">
                  <a:moveTo>
                    <a:pt x="769" y="0"/>
                  </a:moveTo>
                  <a:cubicBezTo>
                    <a:pt x="481" y="0"/>
                    <a:pt x="222" y="174"/>
                    <a:pt x="111" y="441"/>
                  </a:cubicBezTo>
                  <a:cubicBezTo>
                    <a:pt x="1" y="707"/>
                    <a:pt x="63" y="1013"/>
                    <a:pt x="266" y="1217"/>
                  </a:cubicBezTo>
                  <a:cubicBezTo>
                    <a:pt x="402" y="1353"/>
                    <a:pt x="584" y="1426"/>
                    <a:pt x="769" y="1426"/>
                  </a:cubicBezTo>
                  <a:cubicBezTo>
                    <a:pt x="861" y="1426"/>
                    <a:pt x="954" y="1408"/>
                    <a:pt x="1042" y="1371"/>
                  </a:cubicBezTo>
                  <a:cubicBezTo>
                    <a:pt x="1308" y="1261"/>
                    <a:pt x="1482" y="1002"/>
                    <a:pt x="1482" y="713"/>
                  </a:cubicBezTo>
                  <a:cubicBezTo>
                    <a:pt x="1482" y="320"/>
                    <a:pt x="1164"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0" name="Google Shape;2760;p95"/>
            <p:cNvSpPr/>
            <p:nvPr/>
          </p:nvSpPr>
          <p:spPr>
            <a:xfrm>
              <a:off x="8546321" y="4749275"/>
              <a:ext cx="140716" cy="135399"/>
            </a:xfrm>
            <a:custGeom>
              <a:rect b="b" l="l" r="r" t="t"/>
              <a:pathLst>
                <a:path extrusionOk="0" h="1426" w="1482">
                  <a:moveTo>
                    <a:pt x="769" y="0"/>
                  </a:moveTo>
                  <a:cubicBezTo>
                    <a:pt x="481" y="0"/>
                    <a:pt x="222" y="174"/>
                    <a:pt x="111" y="441"/>
                  </a:cubicBezTo>
                  <a:cubicBezTo>
                    <a:pt x="1" y="707"/>
                    <a:pt x="61" y="1013"/>
                    <a:pt x="266" y="1217"/>
                  </a:cubicBezTo>
                  <a:cubicBezTo>
                    <a:pt x="402" y="1353"/>
                    <a:pt x="583" y="1426"/>
                    <a:pt x="769" y="1426"/>
                  </a:cubicBezTo>
                  <a:cubicBezTo>
                    <a:pt x="861" y="1426"/>
                    <a:pt x="953" y="1408"/>
                    <a:pt x="1042" y="1371"/>
                  </a:cubicBezTo>
                  <a:cubicBezTo>
                    <a:pt x="1308" y="1261"/>
                    <a:pt x="1482" y="1002"/>
                    <a:pt x="1482" y="713"/>
                  </a:cubicBezTo>
                  <a:cubicBezTo>
                    <a:pt x="1482" y="320"/>
                    <a:pt x="1163" y="0"/>
                    <a:pt x="769" y="0"/>
                  </a:cubicBezTo>
                  <a:close/>
                </a:path>
              </a:pathLst>
            </a:cu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1" name="Google Shape;2761;p95"/>
            <p:cNvSpPr/>
            <p:nvPr/>
          </p:nvSpPr>
          <p:spPr>
            <a:xfrm>
              <a:off x="5690323" y="4778520"/>
              <a:ext cx="140716" cy="135304"/>
            </a:xfrm>
            <a:custGeom>
              <a:rect b="b" l="l" r="r" t="t"/>
              <a:pathLst>
                <a:path extrusionOk="0" h="1425" w="1482">
                  <a:moveTo>
                    <a:pt x="769" y="0"/>
                  </a:moveTo>
                  <a:cubicBezTo>
                    <a:pt x="481" y="0"/>
                    <a:pt x="221" y="174"/>
                    <a:pt x="111" y="440"/>
                  </a:cubicBezTo>
                  <a:cubicBezTo>
                    <a:pt x="1" y="705"/>
                    <a:pt x="61" y="1013"/>
                    <a:pt x="266" y="1216"/>
                  </a:cubicBezTo>
                  <a:cubicBezTo>
                    <a:pt x="402" y="1352"/>
                    <a:pt x="584" y="1425"/>
                    <a:pt x="770" y="1425"/>
                  </a:cubicBezTo>
                  <a:cubicBezTo>
                    <a:pt x="861" y="1425"/>
                    <a:pt x="953" y="1407"/>
                    <a:pt x="1042" y="1371"/>
                  </a:cubicBezTo>
                  <a:cubicBezTo>
                    <a:pt x="1308" y="1260"/>
                    <a:pt x="1482" y="1001"/>
                    <a:pt x="1482" y="713"/>
                  </a:cubicBezTo>
                  <a:cubicBezTo>
                    <a:pt x="1482" y="318"/>
                    <a:pt x="1162" y="0"/>
                    <a:pt x="76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2" name="Google Shape;2762;p95"/>
            <p:cNvSpPr/>
            <p:nvPr/>
          </p:nvSpPr>
          <p:spPr>
            <a:xfrm>
              <a:off x="6624630" y="4778520"/>
              <a:ext cx="140716" cy="135304"/>
            </a:xfrm>
            <a:custGeom>
              <a:rect b="b" l="l" r="r" t="t"/>
              <a:pathLst>
                <a:path extrusionOk="0" h="1425" w="1482">
                  <a:moveTo>
                    <a:pt x="769" y="0"/>
                  </a:moveTo>
                  <a:cubicBezTo>
                    <a:pt x="480" y="0"/>
                    <a:pt x="221" y="174"/>
                    <a:pt x="110" y="439"/>
                  </a:cubicBezTo>
                  <a:cubicBezTo>
                    <a:pt x="0" y="705"/>
                    <a:pt x="60" y="1012"/>
                    <a:pt x="265" y="1216"/>
                  </a:cubicBezTo>
                  <a:cubicBezTo>
                    <a:pt x="401" y="1352"/>
                    <a:pt x="583" y="1425"/>
                    <a:pt x="769" y="1425"/>
                  </a:cubicBezTo>
                  <a:cubicBezTo>
                    <a:pt x="861" y="1425"/>
                    <a:pt x="953" y="1407"/>
                    <a:pt x="1041" y="1371"/>
                  </a:cubicBezTo>
                  <a:cubicBezTo>
                    <a:pt x="1307" y="1260"/>
                    <a:pt x="1481" y="1001"/>
                    <a:pt x="1481" y="713"/>
                  </a:cubicBezTo>
                  <a:cubicBezTo>
                    <a:pt x="1481" y="320"/>
                    <a:pt x="1162" y="0"/>
                    <a:pt x="76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3" name="Google Shape;2763;p95"/>
            <p:cNvSpPr/>
            <p:nvPr/>
          </p:nvSpPr>
          <p:spPr>
            <a:xfrm>
              <a:off x="7558937" y="4778520"/>
              <a:ext cx="140811" cy="135304"/>
            </a:xfrm>
            <a:custGeom>
              <a:rect b="b" l="l" r="r" t="t"/>
              <a:pathLst>
                <a:path extrusionOk="0" h="1425" w="1483">
                  <a:moveTo>
                    <a:pt x="769" y="0"/>
                  </a:moveTo>
                  <a:cubicBezTo>
                    <a:pt x="481" y="0"/>
                    <a:pt x="220" y="174"/>
                    <a:pt x="110" y="440"/>
                  </a:cubicBezTo>
                  <a:cubicBezTo>
                    <a:pt x="1" y="705"/>
                    <a:pt x="61" y="1013"/>
                    <a:pt x="264" y="1216"/>
                  </a:cubicBezTo>
                  <a:cubicBezTo>
                    <a:pt x="402" y="1352"/>
                    <a:pt x="584" y="1425"/>
                    <a:pt x="770" y="1425"/>
                  </a:cubicBezTo>
                  <a:cubicBezTo>
                    <a:pt x="861" y="1425"/>
                    <a:pt x="954" y="1407"/>
                    <a:pt x="1042" y="1371"/>
                  </a:cubicBezTo>
                  <a:cubicBezTo>
                    <a:pt x="1308" y="1260"/>
                    <a:pt x="1482" y="1001"/>
                    <a:pt x="1482" y="713"/>
                  </a:cubicBezTo>
                  <a:cubicBezTo>
                    <a:pt x="1482" y="318"/>
                    <a:pt x="1163" y="0"/>
                    <a:pt x="76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4" name="Google Shape;2764;p95"/>
            <p:cNvSpPr/>
            <p:nvPr/>
          </p:nvSpPr>
          <p:spPr>
            <a:xfrm>
              <a:off x="8493244" y="4778520"/>
              <a:ext cx="140716" cy="135304"/>
            </a:xfrm>
            <a:custGeom>
              <a:rect b="b" l="l" r="r" t="t"/>
              <a:pathLst>
                <a:path extrusionOk="0" h="1425" w="1482">
                  <a:moveTo>
                    <a:pt x="769" y="0"/>
                  </a:moveTo>
                  <a:cubicBezTo>
                    <a:pt x="480" y="0"/>
                    <a:pt x="221" y="174"/>
                    <a:pt x="111" y="439"/>
                  </a:cubicBezTo>
                  <a:cubicBezTo>
                    <a:pt x="0" y="705"/>
                    <a:pt x="61" y="1012"/>
                    <a:pt x="265" y="1216"/>
                  </a:cubicBezTo>
                  <a:cubicBezTo>
                    <a:pt x="401" y="1352"/>
                    <a:pt x="584" y="1425"/>
                    <a:pt x="769" y="1425"/>
                  </a:cubicBezTo>
                  <a:cubicBezTo>
                    <a:pt x="861" y="1425"/>
                    <a:pt x="953" y="1407"/>
                    <a:pt x="1041" y="1371"/>
                  </a:cubicBezTo>
                  <a:cubicBezTo>
                    <a:pt x="1308" y="1260"/>
                    <a:pt x="1482" y="1001"/>
                    <a:pt x="1482" y="713"/>
                  </a:cubicBezTo>
                  <a:cubicBezTo>
                    <a:pt x="1482" y="318"/>
                    <a:pt x="1164" y="0"/>
                    <a:pt x="76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765" name="Google Shape;2765;p95"/>
          <p:cNvGrpSpPr/>
          <p:nvPr/>
        </p:nvGrpSpPr>
        <p:grpSpPr>
          <a:xfrm>
            <a:off x="8402078" y="123460"/>
            <a:ext cx="494184" cy="3160979"/>
            <a:chOff x="3250475" y="-1758600"/>
            <a:chExt cx="234700" cy="1501225"/>
          </a:xfrm>
        </p:grpSpPr>
        <p:sp>
          <p:nvSpPr>
            <p:cNvPr id="2766" name="Google Shape;2766;p95"/>
            <p:cNvSpPr/>
            <p:nvPr/>
          </p:nvSpPr>
          <p:spPr>
            <a:xfrm>
              <a:off x="3250550" y="-1758600"/>
              <a:ext cx="234625" cy="234625"/>
            </a:xfrm>
            <a:custGeom>
              <a:rect b="b" l="l" r="r" t="t"/>
              <a:pathLst>
                <a:path extrusionOk="0" h="9385" w="9385">
                  <a:moveTo>
                    <a:pt x="8497" y="0"/>
                  </a:moveTo>
                  <a:lnTo>
                    <a:pt x="1" y="8497"/>
                  </a:lnTo>
                  <a:lnTo>
                    <a:pt x="888" y="9385"/>
                  </a:lnTo>
                  <a:lnTo>
                    <a:pt x="9385" y="888"/>
                  </a:lnTo>
                  <a:lnTo>
                    <a:pt x="8497"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7" name="Google Shape;2767;p95"/>
            <p:cNvSpPr/>
            <p:nvPr/>
          </p:nvSpPr>
          <p:spPr>
            <a:xfrm>
              <a:off x="3250475" y="-1653125"/>
              <a:ext cx="234675" cy="234650"/>
            </a:xfrm>
            <a:custGeom>
              <a:rect b="b" l="l" r="r" t="t"/>
              <a:pathLst>
                <a:path extrusionOk="0" h="9386" w="9387">
                  <a:moveTo>
                    <a:pt x="8497" y="1"/>
                  </a:moveTo>
                  <a:lnTo>
                    <a:pt x="1" y="8498"/>
                  </a:lnTo>
                  <a:lnTo>
                    <a:pt x="890" y="9385"/>
                  </a:lnTo>
                  <a:lnTo>
                    <a:pt x="9387" y="889"/>
                  </a:lnTo>
                  <a:lnTo>
                    <a:pt x="8497"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8" name="Google Shape;2768;p95"/>
            <p:cNvSpPr/>
            <p:nvPr/>
          </p:nvSpPr>
          <p:spPr>
            <a:xfrm>
              <a:off x="3250550" y="-1547500"/>
              <a:ext cx="234625" cy="234625"/>
            </a:xfrm>
            <a:custGeom>
              <a:rect b="b" l="l" r="r" t="t"/>
              <a:pathLst>
                <a:path extrusionOk="0" h="9385" w="9385">
                  <a:moveTo>
                    <a:pt x="8497" y="0"/>
                  </a:moveTo>
                  <a:lnTo>
                    <a:pt x="1" y="8497"/>
                  </a:lnTo>
                  <a:lnTo>
                    <a:pt x="888" y="9385"/>
                  </a:lnTo>
                  <a:lnTo>
                    <a:pt x="9385" y="888"/>
                  </a:lnTo>
                  <a:lnTo>
                    <a:pt x="8497"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9" name="Google Shape;2769;p95"/>
            <p:cNvSpPr/>
            <p:nvPr/>
          </p:nvSpPr>
          <p:spPr>
            <a:xfrm>
              <a:off x="3250475" y="-1442025"/>
              <a:ext cx="234675" cy="234650"/>
            </a:xfrm>
            <a:custGeom>
              <a:rect b="b" l="l" r="r" t="t"/>
              <a:pathLst>
                <a:path extrusionOk="0" h="9386" w="9387">
                  <a:moveTo>
                    <a:pt x="8497" y="1"/>
                  </a:moveTo>
                  <a:lnTo>
                    <a:pt x="1" y="8497"/>
                  </a:lnTo>
                  <a:lnTo>
                    <a:pt x="890" y="9385"/>
                  </a:lnTo>
                  <a:lnTo>
                    <a:pt x="9387" y="888"/>
                  </a:lnTo>
                  <a:lnTo>
                    <a:pt x="8497"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0" name="Google Shape;2770;p95"/>
            <p:cNvSpPr/>
            <p:nvPr/>
          </p:nvSpPr>
          <p:spPr>
            <a:xfrm>
              <a:off x="3250550" y="-1336425"/>
              <a:ext cx="234625" cy="234650"/>
            </a:xfrm>
            <a:custGeom>
              <a:rect b="b" l="l" r="r" t="t"/>
              <a:pathLst>
                <a:path extrusionOk="0" h="9386" w="9385">
                  <a:moveTo>
                    <a:pt x="8497" y="1"/>
                  </a:moveTo>
                  <a:lnTo>
                    <a:pt x="1" y="8497"/>
                  </a:lnTo>
                  <a:lnTo>
                    <a:pt x="888" y="9385"/>
                  </a:lnTo>
                  <a:lnTo>
                    <a:pt x="9385" y="889"/>
                  </a:lnTo>
                  <a:lnTo>
                    <a:pt x="8497"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1" name="Google Shape;2771;p95"/>
            <p:cNvSpPr/>
            <p:nvPr/>
          </p:nvSpPr>
          <p:spPr>
            <a:xfrm>
              <a:off x="3250550" y="-1230850"/>
              <a:ext cx="234625" cy="234625"/>
            </a:xfrm>
            <a:custGeom>
              <a:rect b="b" l="l" r="r" t="t"/>
              <a:pathLst>
                <a:path extrusionOk="0" h="9385" w="9385">
                  <a:moveTo>
                    <a:pt x="8497" y="0"/>
                  </a:moveTo>
                  <a:lnTo>
                    <a:pt x="1" y="8496"/>
                  </a:lnTo>
                  <a:lnTo>
                    <a:pt x="888" y="9385"/>
                  </a:lnTo>
                  <a:lnTo>
                    <a:pt x="9385" y="888"/>
                  </a:lnTo>
                  <a:lnTo>
                    <a:pt x="8497"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2" name="Google Shape;2772;p95"/>
            <p:cNvSpPr/>
            <p:nvPr/>
          </p:nvSpPr>
          <p:spPr>
            <a:xfrm>
              <a:off x="3250525" y="-1125400"/>
              <a:ext cx="234625" cy="234675"/>
            </a:xfrm>
            <a:custGeom>
              <a:rect b="b" l="l" r="r" t="t"/>
              <a:pathLst>
                <a:path extrusionOk="0" h="9387" w="9385">
                  <a:moveTo>
                    <a:pt x="8497" y="0"/>
                  </a:moveTo>
                  <a:lnTo>
                    <a:pt x="0" y="8497"/>
                  </a:lnTo>
                  <a:lnTo>
                    <a:pt x="888" y="9386"/>
                  </a:lnTo>
                  <a:lnTo>
                    <a:pt x="9385" y="890"/>
                  </a:lnTo>
                  <a:lnTo>
                    <a:pt x="8497"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3" name="Google Shape;2773;p95"/>
            <p:cNvSpPr/>
            <p:nvPr/>
          </p:nvSpPr>
          <p:spPr>
            <a:xfrm>
              <a:off x="3250550" y="-1019775"/>
              <a:ext cx="234625" cy="234650"/>
            </a:xfrm>
            <a:custGeom>
              <a:rect b="b" l="l" r="r" t="t"/>
              <a:pathLst>
                <a:path extrusionOk="0" h="9386" w="9385">
                  <a:moveTo>
                    <a:pt x="8497" y="1"/>
                  </a:moveTo>
                  <a:lnTo>
                    <a:pt x="1" y="8496"/>
                  </a:lnTo>
                  <a:lnTo>
                    <a:pt x="888" y="9385"/>
                  </a:lnTo>
                  <a:lnTo>
                    <a:pt x="9385" y="889"/>
                  </a:lnTo>
                  <a:lnTo>
                    <a:pt x="8497"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4" name="Google Shape;2774;p95"/>
            <p:cNvSpPr/>
            <p:nvPr/>
          </p:nvSpPr>
          <p:spPr>
            <a:xfrm>
              <a:off x="3250525" y="-914300"/>
              <a:ext cx="234625" cy="234675"/>
            </a:xfrm>
            <a:custGeom>
              <a:rect b="b" l="l" r="r" t="t"/>
              <a:pathLst>
                <a:path extrusionOk="0" h="9387" w="9385">
                  <a:moveTo>
                    <a:pt x="8497" y="0"/>
                  </a:moveTo>
                  <a:lnTo>
                    <a:pt x="0" y="8497"/>
                  </a:lnTo>
                  <a:lnTo>
                    <a:pt x="888" y="9386"/>
                  </a:lnTo>
                  <a:lnTo>
                    <a:pt x="9385" y="889"/>
                  </a:lnTo>
                  <a:lnTo>
                    <a:pt x="8497"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5" name="Google Shape;2775;p95"/>
            <p:cNvSpPr/>
            <p:nvPr/>
          </p:nvSpPr>
          <p:spPr>
            <a:xfrm>
              <a:off x="3250550" y="-808675"/>
              <a:ext cx="234625" cy="234650"/>
            </a:xfrm>
            <a:custGeom>
              <a:rect b="b" l="l" r="r" t="t"/>
              <a:pathLst>
                <a:path extrusionOk="0" h="9386" w="9385">
                  <a:moveTo>
                    <a:pt x="8497" y="1"/>
                  </a:moveTo>
                  <a:lnTo>
                    <a:pt x="1" y="8497"/>
                  </a:lnTo>
                  <a:lnTo>
                    <a:pt x="888" y="9385"/>
                  </a:lnTo>
                  <a:lnTo>
                    <a:pt x="9385" y="888"/>
                  </a:lnTo>
                  <a:lnTo>
                    <a:pt x="8497"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6" name="Google Shape;2776;p95"/>
            <p:cNvSpPr/>
            <p:nvPr/>
          </p:nvSpPr>
          <p:spPr>
            <a:xfrm>
              <a:off x="3250525" y="-703225"/>
              <a:ext cx="234625" cy="234675"/>
            </a:xfrm>
            <a:custGeom>
              <a:rect b="b" l="l" r="r" t="t"/>
              <a:pathLst>
                <a:path extrusionOk="0" h="9387" w="9385">
                  <a:moveTo>
                    <a:pt x="8497" y="1"/>
                  </a:moveTo>
                  <a:lnTo>
                    <a:pt x="0" y="8497"/>
                  </a:lnTo>
                  <a:lnTo>
                    <a:pt x="889" y="9387"/>
                  </a:lnTo>
                  <a:lnTo>
                    <a:pt x="9385" y="890"/>
                  </a:lnTo>
                  <a:lnTo>
                    <a:pt x="8497"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7" name="Google Shape;2777;p95"/>
            <p:cNvSpPr/>
            <p:nvPr/>
          </p:nvSpPr>
          <p:spPr>
            <a:xfrm>
              <a:off x="3250550" y="-597575"/>
              <a:ext cx="234625" cy="234625"/>
            </a:xfrm>
            <a:custGeom>
              <a:rect b="b" l="l" r="r" t="t"/>
              <a:pathLst>
                <a:path extrusionOk="0" h="9385" w="9385">
                  <a:moveTo>
                    <a:pt x="8497" y="0"/>
                  </a:moveTo>
                  <a:lnTo>
                    <a:pt x="1" y="8497"/>
                  </a:lnTo>
                  <a:lnTo>
                    <a:pt x="888" y="9385"/>
                  </a:lnTo>
                  <a:lnTo>
                    <a:pt x="9385" y="888"/>
                  </a:lnTo>
                  <a:lnTo>
                    <a:pt x="8497"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8" name="Google Shape;2778;p95"/>
            <p:cNvSpPr/>
            <p:nvPr/>
          </p:nvSpPr>
          <p:spPr>
            <a:xfrm>
              <a:off x="3250550" y="-492050"/>
              <a:ext cx="234625" cy="234675"/>
            </a:xfrm>
            <a:custGeom>
              <a:rect b="b" l="l" r="r" t="t"/>
              <a:pathLst>
                <a:path extrusionOk="0" h="9387" w="9385">
                  <a:moveTo>
                    <a:pt x="8497" y="0"/>
                  </a:moveTo>
                  <a:lnTo>
                    <a:pt x="1" y="8497"/>
                  </a:lnTo>
                  <a:lnTo>
                    <a:pt x="888" y="9386"/>
                  </a:lnTo>
                  <a:lnTo>
                    <a:pt x="9385" y="890"/>
                  </a:lnTo>
                  <a:lnTo>
                    <a:pt x="8497"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779" name="Google Shape;2779;p95"/>
          <p:cNvSpPr/>
          <p:nvPr/>
        </p:nvSpPr>
        <p:spPr>
          <a:xfrm>
            <a:off x="-288891" y="4356100"/>
            <a:ext cx="572820" cy="572704"/>
          </a:xfrm>
          <a:custGeom>
            <a:rect b="b" l="l" r="r" t="t"/>
            <a:pathLst>
              <a:path extrusionOk="0" h="9850" w="9852">
                <a:moveTo>
                  <a:pt x="4927" y="2094"/>
                </a:moveTo>
                <a:cubicBezTo>
                  <a:pt x="6487" y="2094"/>
                  <a:pt x="7756" y="3364"/>
                  <a:pt x="7756" y="4925"/>
                </a:cubicBezTo>
                <a:cubicBezTo>
                  <a:pt x="7756" y="6484"/>
                  <a:pt x="6487" y="7755"/>
                  <a:pt x="4927" y="7755"/>
                </a:cubicBezTo>
                <a:cubicBezTo>
                  <a:pt x="3366" y="7755"/>
                  <a:pt x="2095" y="6484"/>
                  <a:pt x="2095" y="4925"/>
                </a:cubicBezTo>
                <a:cubicBezTo>
                  <a:pt x="2095" y="3364"/>
                  <a:pt x="3366" y="2094"/>
                  <a:pt x="4927" y="2094"/>
                </a:cubicBezTo>
                <a:close/>
                <a:moveTo>
                  <a:pt x="4927" y="0"/>
                </a:moveTo>
                <a:cubicBezTo>
                  <a:pt x="2210" y="0"/>
                  <a:pt x="0" y="2207"/>
                  <a:pt x="0" y="4925"/>
                </a:cubicBezTo>
                <a:cubicBezTo>
                  <a:pt x="0" y="7642"/>
                  <a:pt x="2210" y="9850"/>
                  <a:pt x="4927" y="9850"/>
                </a:cubicBezTo>
                <a:cubicBezTo>
                  <a:pt x="7641" y="9850"/>
                  <a:pt x="9851" y="7640"/>
                  <a:pt x="9851" y="4925"/>
                </a:cubicBezTo>
                <a:cubicBezTo>
                  <a:pt x="9851" y="2209"/>
                  <a:pt x="7641" y="0"/>
                  <a:pt x="4927"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0" name="Google Shape;2780;p95"/>
          <p:cNvSpPr/>
          <p:nvPr/>
        </p:nvSpPr>
        <p:spPr>
          <a:xfrm>
            <a:off x="-288891" y="3690600"/>
            <a:ext cx="572820" cy="572704"/>
          </a:xfrm>
          <a:custGeom>
            <a:rect b="b" l="l" r="r" t="t"/>
            <a:pathLst>
              <a:path extrusionOk="0" h="9850" w="9852">
                <a:moveTo>
                  <a:pt x="4927" y="2094"/>
                </a:moveTo>
                <a:cubicBezTo>
                  <a:pt x="6487" y="2094"/>
                  <a:pt x="7756" y="3364"/>
                  <a:pt x="7756" y="4925"/>
                </a:cubicBezTo>
                <a:cubicBezTo>
                  <a:pt x="7756" y="6484"/>
                  <a:pt x="6487" y="7755"/>
                  <a:pt x="4927" y="7755"/>
                </a:cubicBezTo>
                <a:cubicBezTo>
                  <a:pt x="3366" y="7755"/>
                  <a:pt x="2095" y="6484"/>
                  <a:pt x="2095" y="4925"/>
                </a:cubicBezTo>
                <a:cubicBezTo>
                  <a:pt x="2095" y="3364"/>
                  <a:pt x="3366" y="2094"/>
                  <a:pt x="4927" y="2094"/>
                </a:cubicBezTo>
                <a:close/>
                <a:moveTo>
                  <a:pt x="4927" y="0"/>
                </a:moveTo>
                <a:cubicBezTo>
                  <a:pt x="2210" y="0"/>
                  <a:pt x="0" y="2207"/>
                  <a:pt x="0" y="4925"/>
                </a:cubicBezTo>
                <a:cubicBezTo>
                  <a:pt x="0" y="7642"/>
                  <a:pt x="2210" y="9850"/>
                  <a:pt x="4927" y="9850"/>
                </a:cubicBezTo>
                <a:cubicBezTo>
                  <a:pt x="7641" y="9850"/>
                  <a:pt x="9851" y="7640"/>
                  <a:pt x="9851" y="4925"/>
                </a:cubicBezTo>
                <a:cubicBezTo>
                  <a:pt x="9851" y="2209"/>
                  <a:pt x="7641" y="0"/>
                  <a:pt x="4927"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1" name="Google Shape;2781;p95"/>
          <p:cNvSpPr/>
          <p:nvPr/>
        </p:nvSpPr>
        <p:spPr>
          <a:xfrm>
            <a:off x="-288891" y="3025100"/>
            <a:ext cx="572820" cy="572704"/>
          </a:xfrm>
          <a:custGeom>
            <a:rect b="b" l="l" r="r" t="t"/>
            <a:pathLst>
              <a:path extrusionOk="0" h="9850" w="9852">
                <a:moveTo>
                  <a:pt x="4927" y="2094"/>
                </a:moveTo>
                <a:cubicBezTo>
                  <a:pt x="6487" y="2094"/>
                  <a:pt x="7756" y="3364"/>
                  <a:pt x="7756" y="4925"/>
                </a:cubicBezTo>
                <a:cubicBezTo>
                  <a:pt x="7756" y="6484"/>
                  <a:pt x="6487" y="7755"/>
                  <a:pt x="4927" y="7755"/>
                </a:cubicBezTo>
                <a:cubicBezTo>
                  <a:pt x="3366" y="7755"/>
                  <a:pt x="2095" y="6484"/>
                  <a:pt x="2095" y="4925"/>
                </a:cubicBezTo>
                <a:cubicBezTo>
                  <a:pt x="2095" y="3364"/>
                  <a:pt x="3366" y="2094"/>
                  <a:pt x="4927" y="2094"/>
                </a:cubicBezTo>
                <a:close/>
                <a:moveTo>
                  <a:pt x="4927" y="0"/>
                </a:moveTo>
                <a:cubicBezTo>
                  <a:pt x="2210" y="0"/>
                  <a:pt x="0" y="2207"/>
                  <a:pt x="0" y="4925"/>
                </a:cubicBezTo>
                <a:cubicBezTo>
                  <a:pt x="0" y="7642"/>
                  <a:pt x="2210" y="9850"/>
                  <a:pt x="4927" y="9850"/>
                </a:cubicBezTo>
                <a:cubicBezTo>
                  <a:pt x="7641" y="9850"/>
                  <a:pt x="9851" y="7640"/>
                  <a:pt x="9851" y="4925"/>
                </a:cubicBezTo>
                <a:cubicBezTo>
                  <a:pt x="9851" y="2209"/>
                  <a:pt x="7641" y="0"/>
                  <a:pt x="4927"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20" Type="http://schemas.openxmlformats.org/officeDocument/2006/relationships/slideLayout" Target="../slideLayouts/slideLayout33.xml"/><Relationship Id="rId22" Type="http://schemas.openxmlformats.org/officeDocument/2006/relationships/slideLayout" Target="../slideLayouts/slideLayout35.xml"/><Relationship Id="rId21" Type="http://schemas.openxmlformats.org/officeDocument/2006/relationships/slideLayout" Target="../slideLayouts/slideLayout34.xml"/><Relationship Id="rId24" Type="http://schemas.openxmlformats.org/officeDocument/2006/relationships/slideLayout" Target="../slideLayouts/slideLayout37.xml"/><Relationship Id="rId23" Type="http://schemas.openxmlformats.org/officeDocument/2006/relationships/slideLayout" Target="../slideLayouts/slideLayout36.xml"/><Relationship Id="rId1" Type="http://schemas.openxmlformats.org/officeDocument/2006/relationships/slideLayout" Target="../slideLayouts/slideLayout14.xml"/><Relationship Id="rId2" Type="http://schemas.openxmlformats.org/officeDocument/2006/relationships/slideLayout" Target="../slideLayouts/slideLayout15.xml"/><Relationship Id="rId3" Type="http://schemas.openxmlformats.org/officeDocument/2006/relationships/slideLayout" Target="../slideLayouts/slideLayout16.xml"/><Relationship Id="rId4" Type="http://schemas.openxmlformats.org/officeDocument/2006/relationships/slideLayout" Target="../slideLayouts/slideLayout17.xml"/><Relationship Id="rId9" Type="http://schemas.openxmlformats.org/officeDocument/2006/relationships/slideLayout" Target="../slideLayouts/slideLayout22.xml"/><Relationship Id="rId26" Type="http://schemas.openxmlformats.org/officeDocument/2006/relationships/slideLayout" Target="../slideLayouts/slideLayout39.xml"/><Relationship Id="rId25" Type="http://schemas.openxmlformats.org/officeDocument/2006/relationships/slideLayout" Target="../slideLayouts/slideLayout38.xml"/><Relationship Id="rId27" Type="http://schemas.openxmlformats.org/officeDocument/2006/relationships/theme" Target="../theme/theme4.xml"/><Relationship Id="rId5" Type="http://schemas.openxmlformats.org/officeDocument/2006/relationships/slideLayout" Target="../slideLayouts/slideLayout18.xml"/><Relationship Id="rId6" Type="http://schemas.openxmlformats.org/officeDocument/2006/relationships/slideLayout" Target="../slideLayouts/slideLayout19.xml"/><Relationship Id="rId7" Type="http://schemas.openxmlformats.org/officeDocument/2006/relationships/slideLayout" Target="../slideLayouts/slideLayout20.xml"/><Relationship Id="rId8" Type="http://schemas.openxmlformats.org/officeDocument/2006/relationships/slideLayout" Target="../slideLayouts/slideLayout21.xml"/><Relationship Id="rId11" Type="http://schemas.openxmlformats.org/officeDocument/2006/relationships/slideLayout" Target="../slideLayouts/slideLayout24.xml"/><Relationship Id="rId10" Type="http://schemas.openxmlformats.org/officeDocument/2006/relationships/slideLayout" Target="../slideLayouts/slideLayout23.xml"/><Relationship Id="rId13" Type="http://schemas.openxmlformats.org/officeDocument/2006/relationships/slideLayout" Target="../slideLayouts/slideLayout26.xml"/><Relationship Id="rId12" Type="http://schemas.openxmlformats.org/officeDocument/2006/relationships/slideLayout" Target="../slideLayouts/slideLayout25.xml"/><Relationship Id="rId15" Type="http://schemas.openxmlformats.org/officeDocument/2006/relationships/slideLayout" Target="../slideLayouts/slideLayout28.xml"/><Relationship Id="rId14" Type="http://schemas.openxmlformats.org/officeDocument/2006/relationships/slideLayout" Target="../slideLayouts/slideLayout27.xml"/><Relationship Id="rId17" Type="http://schemas.openxmlformats.org/officeDocument/2006/relationships/slideLayout" Target="../slideLayouts/slideLayout30.xml"/><Relationship Id="rId16" Type="http://schemas.openxmlformats.org/officeDocument/2006/relationships/slideLayout" Target="../slideLayouts/slideLayout29.xml"/><Relationship Id="rId19" Type="http://schemas.openxmlformats.org/officeDocument/2006/relationships/slideLayout" Target="../slideLayouts/slideLayout32.xml"/><Relationship Id="rId18" Type="http://schemas.openxmlformats.org/officeDocument/2006/relationships/slideLayout" Target="../slideLayouts/slideLayout31.xml"/></Relationships>
</file>

<file path=ppt/slideMasters/_rels/slideMaster3.xml.rels><?xml version="1.0" encoding="UTF-8" standalone="yes"?><Relationships xmlns="http://schemas.openxmlformats.org/package/2006/relationships"><Relationship Id="rId20" Type="http://schemas.openxmlformats.org/officeDocument/2006/relationships/slideLayout" Target="../slideLayouts/slideLayout59.xml"/><Relationship Id="rId22" Type="http://schemas.openxmlformats.org/officeDocument/2006/relationships/slideLayout" Target="../slideLayouts/slideLayout61.xml"/><Relationship Id="rId21" Type="http://schemas.openxmlformats.org/officeDocument/2006/relationships/slideLayout" Target="../slideLayouts/slideLayout60.xml"/><Relationship Id="rId24" Type="http://schemas.openxmlformats.org/officeDocument/2006/relationships/slideLayout" Target="../slideLayouts/slideLayout63.xml"/><Relationship Id="rId23" Type="http://schemas.openxmlformats.org/officeDocument/2006/relationships/slideLayout" Target="../slideLayouts/slideLayout62.xml"/><Relationship Id="rId1" Type="http://schemas.openxmlformats.org/officeDocument/2006/relationships/slideLayout" Target="../slideLayouts/slideLayout40.xml"/><Relationship Id="rId2" Type="http://schemas.openxmlformats.org/officeDocument/2006/relationships/slideLayout" Target="../slideLayouts/slideLayout41.xml"/><Relationship Id="rId3" Type="http://schemas.openxmlformats.org/officeDocument/2006/relationships/slideLayout" Target="../slideLayouts/slideLayout42.xml"/><Relationship Id="rId4" Type="http://schemas.openxmlformats.org/officeDocument/2006/relationships/slideLayout" Target="../slideLayouts/slideLayout43.xml"/><Relationship Id="rId9" Type="http://schemas.openxmlformats.org/officeDocument/2006/relationships/slideLayout" Target="../slideLayouts/slideLayout48.xml"/><Relationship Id="rId26" Type="http://schemas.openxmlformats.org/officeDocument/2006/relationships/slideLayout" Target="../slideLayouts/slideLayout65.xml"/><Relationship Id="rId25" Type="http://schemas.openxmlformats.org/officeDocument/2006/relationships/slideLayout" Target="../slideLayouts/slideLayout64.xml"/><Relationship Id="rId27" Type="http://schemas.openxmlformats.org/officeDocument/2006/relationships/theme" Target="../theme/theme5.xml"/><Relationship Id="rId5" Type="http://schemas.openxmlformats.org/officeDocument/2006/relationships/slideLayout" Target="../slideLayouts/slideLayout44.xml"/><Relationship Id="rId6" Type="http://schemas.openxmlformats.org/officeDocument/2006/relationships/slideLayout" Target="../slideLayouts/slideLayout45.xml"/><Relationship Id="rId7" Type="http://schemas.openxmlformats.org/officeDocument/2006/relationships/slideLayout" Target="../slideLayouts/slideLayout46.xml"/><Relationship Id="rId8" Type="http://schemas.openxmlformats.org/officeDocument/2006/relationships/slideLayout" Target="../slideLayouts/slideLayout47.xml"/><Relationship Id="rId11" Type="http://schemas.openxmlformats.org/officeDocument/2006/relationships/slideLayout" Target="../slideLayouts/slideLayout50.xml"/><Relationship Id="rId10" Type="http://schemas.openxmlformats.org/officeDocument/2006/relationships/slideLayout" Target="../slideLayouts/slideLayout49.xml"/><Relationship Id="rId13" Type="http://schemas.openxmlformats.org/officeDocument/2006/relationships/slideLayout" Target="../slideLayouts/slideLayout52.xml"/><Relationship Id="rId12" Type="http://schemas.openxmlformats.org/officeDocument/2006/relationships/slideLayout" Target="../slideLayouts/slideLayout51.xml"/><Relationship Id="rId15" Type="http://schemas.openxmlformats.org/officeDocument/2006/relationships/slideLayout" Target="../slideLayouts/slideLayout54.xml"/><Relationship Id="rId14" Type="http://schemas.openxmlformats.org/officeDocument/2006/relationships/slideLayout" Target="../slideLayouts/slideLayout53.xml"/><Relationship Id="rId17" Type="http://schemas.openxmlformats.org/officeDocument/2006/relationships/slideLayout" Target="../slideLayouts/slideLayout56.xml"/><Relationship Id="rId16" Type="http://schemas.openxmlformats.org/officeDocument/2006/relationships/slideLayout" Target="../slideLayouts/slideLayout55.xml"/><Relationship Id="rId19" Type="http://schemas.openxmlformats.org/officeDocument/2006/relationships/slideLayout" Target="../slideLayouts/slideLayout58.xml"/><Relationship Id="rId18" Type="http://schemas.openxmlformats.org/officeDocument/2006/relationships/slideLayout" Target="../slideLayouts/slideLayout57.xml"/></Relationships>
</file>

<file path=ppt/slideMasters/_rels/slideMaster4.xml.rels><?xml version="1.0" encoding="UTF-8" standalone="yes"?><Relationships xmlns="http://schemas.openxmlformats.org/package/2006/relationships"><Relationship Id="rId20" Type="http://schemas.openxmlformats.org/officeDocument/2006/relationships/slideLayout" Target="../slideLayouts/slideLayout85.xml"/><Relationship Id="rId22" Type="http://schemas.openxmlformats.org/officeDocument/2006/relationships/slideLayout" Target="../slideLayouts/slideLayout87.xml"/><Relationship Id="rId21" Type="http://schemas.openxmlformats.org/officeDocument/2006/relationships/slideLayout" Target="../slideLayouts/slideLayout86.xml"/><Relationship Id="rId24" Type="http://schemas.openxmlformats.org/officeDocument/2006/relationships/slideLayout" Target="../slideLayouts/slideLayout89.xml"/><Relationship Id="rId23" Type="http://schemas.openxmlformats.org/officeDocument/2006/relationships/slideLayout" Target="../slideLayouts/slideLayout88.xml"/><Relationship Id="rId1" Type="http://schemas.openxmlformats.org/officeDocument/2006/relationships/slideLayout" Target="../slideLayouts/slideLayout66.xml"/><Relationship Id="rId2" Type="http://schemas.openxmlformats.org/officeDocument/2006/relationships/slideLayout" Target="../slideLayouts/slideLayout67.xml"/><Relationship Id="rId3" Type="http://schemas.openxmlformats.org/officeDocument/2006/relationships/slideLayout" Target="../slideLayouts/slideLayout68.xml"/><Relationship Id="rId4" Type="http://schemas.openxmlformats.org/officeDocument/2006/relationships/slideLayout" Target="../slideLayouts/slideLayout69.xml"/><Relationship Id="rId9" Type="http://schemas.openxmlformats.org/officeDocument/2006/relationships/slideLayout" Target="../slideLayouts/slideLayout74.xml"/><Relationship Id="rId26" Type="http://schemas.openxmlformats.org/officeDocument/2006/relationships/slideLayout" Target="../slideLayouts/slideLayout91.xml"/><Relationship Id="rId25" Type="http://schemas.openxmlformats.org/officeDocument/2006/relationships/slideLayout" Target="../slideLayouts/slideLayout90.xml"/><Relationship Id="rId27" Type="http://schemas.openxmlformats.org/officeDocument/2006/relationships/theme" Target="../theme/theme2.xml"/><Relationship Id="rId5" Type="http://schemas.openxmlformats.org/officeDocument/2006/relationships/slideLayout" Target="../slideLayouts/slideLayout70.xml"/><Relationship Id="rId6" Type="http://schemas.openxmlformats.org/officeDocument/2006/relationships/slideLayout" Target="../slideLayouts/slideLayout71.xml"/><Relationship Id="rId7" Type="http://schemas.openxmlformats.org/officeDocument/2006/relationships/slideLayout" Target="../slideLayouts/slideLayout72.xml"/><Relationship Id="rId8" Type="http://schemas.openxmlformats.org/officeDocument/2006/relationships/slideLayout" Target="../slideLayouts/slideLayout73.xml"/><Relationship Id="rId11" Type="http://schemas.openxmlformats.org/officeDocument/2006/relationships/slideLayout" Target="../slideLayouts/slideLayout76.xml"/><Relationship Id="rId10" Type="http://schemas.openxmlformats.org/officeDocument/2006/relationships/slideLayout" Target="../slideLayouts/slideLayout75.xml"/><Relationship Id="rId13" Type="http://schemas.openxmlformats.org/officeDocument/2006/relationships/slideLayout" Target="../slideLayouts/slideLayout78.xml"/><Relationship Id="rId12" Type="http://schemas.openxmlformats.org/officeDocument/2006/relationships/slideLayout" Target="../slideLayouts/slideLayout77.xml"/><Relationship Id="rId15" Type="http://schemas.openxmlformats.org/officeDocument/2006/relationships/slideLayout" Target="../slideLayouts/slideLayout80.xml"/><Relationship Id="rId14" Type="http://schemas.openxmlformats.org/officeDocument/2006/relationships/slideLayout" Target="../slideLayouts/slideLayout79.xml"/><Relationship Id="rId17" Type="http://schemas.openxmlformats.org/officeDocument/2006/relationships/slideLayout" Target="../slideLayouts/slideLayout82.xml"/><Relationship Id="rId16" Type="http://schemas.openxmlformats.org/officeDocument/2006/relationships/slideLayout" Target="../slideLayouts/slideLayout81.xml"/><Relationship Id="rId19" Type="http://schemas.openxmlformats.org/officeDocument/2006/relationships/slideLayout" Target="../slideLayouts/slideLayout84.xml"/><Relationship Id="rId18" Type="http://schemas.openxmlformats.org/officeDocument/2006/relationships/slideLayout" Target="../slideLayouts/slideLayout8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rgbClr val="FFFBF3"/>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transition>
    <p:fade thruBlk="1"/>
  </p:transition>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rgbClr val="FFFBF3"/>
        </a:solidFill>
      </p:bgPr>
    </p:bg>
    <p:spTree>
      <p:nvGrpSpPr>
        <p:cNvPr id="79" name="Shape 79"/>
        <p:cNvGrpSpPr/>
        <p:nvPr/>
      </p:nvGrpSpPr>
      <p:grpSpPr>
        <a:xfrm>
          <a:off x="0" y="0"/>
          <a:ext cx="0" cy="0"/>
          <a:chOff x="0" y="0"/>
          <a:chExt cx="0" cy="0"/>
        </a:xfrm>
      </p:grpSpPr>
      <p:sp>
        <p:nvSpPr>
          <p:cNvPr id="80" name="Google Shape;80;p15"/>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dk1"/>
              </a:buClr>
              <a:buSzPts val="2500"/>
              <a:buFont typeface="Montserrat Black"/>
              <a:buNone/>
              <a:defRPr sz="2500">
                <a:solidFill>
                  <a:schemeClr val="dk1"/>
                </a:solidFill>
                <a:latin typeface="Montserrat Black"/>
                <a:ea typeface="Montserrat Black"/>
                <a:cs typeface="Montserrat Black"/>
                <a:sym typeface="Montserrat Black"/>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sp>
        <p:nvSpPr>
          <p:cNvPr id="81" name="Google Shape;81;p15"/>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rtl="0">
              <a:lnSpc>
                <a:spcPct val="100000"/>
              </a:lnSpc>
              <a:spcBef>
                <a:spcPts val="0"/>
              </a:spcBef>
              <a:spcAft>
                <a:spcPts val="0"/>
              </a:spcAft>
              <a:buClr>
                <a:schemeClr val="dk1"/>
              </a:buClr>
              <a:buSzPts val="1800"/>
              <a:buFont typeface="Montserrat Medium"/>
              <a:buChar char="●"/>
              <a:defRPr sz="1800">
                <a:solidFill>
                  <a:schemeClr val="dk1"/>
                </a:solidFill>
                <a:latin typeface="Montserrat Medium"/>
                <a:ea typeface="Montserrat Medium"/>
                <a:cs typeface="Montserrat Medium"/>
                <a:sym typeface="Montserrat Medium"/>
              </a:defRPr>
            </a:lvl1pPr>
            <a:lvl2pPr indent="-317500" lvl="1" marL="914400" rtl="0">
              <a:lnSpc>
                <a:spcPct val="100000"/>
              </a:lnSpc>
              <a:spcBef>
                <a:spcPts val="1600"/>
              </a:spcBef>
              <a:spcAft>
                <a:spcPts val="0"/>
              </a:spcAft>
              <a:buClr>
                <a:schemeClr val="dk1"/>
              </a:buClr>
              <a:buSzPts val="1400"/>
              <a:buFont typeface="Montserrat Medium"/>
              <a:buChar char="○"/>
              <a:defRPr>
                <a:solidFill>
                  <a:schemeClr val="dk1"/>
                </a:solidFill>
                <a:latin typeface="Montserrat Medium"/>
                <a:ea typeface="Montserrat Medium"/>
                <a:cs typeface="Montserrat Medium"/>
                <a:sym typeface="Montserrat Medium"/>
              </a:defRPr>
            </a:lvl2pPr>
            <a:lvl3pPr indent="-317500" lvl="2" marL="1371600" rtl="0">
              <a:lnSpc>
                <a:spcPct val="100000"/>
              </a:lnSpc>
              <a:spcBef>
                <a:spcPts val="1600"/>
              </a:spcBef>
              <a:spcAft>
                <a:spcPts val="0"/>
              </a:spcAft>
              <a:buClr>
                <a:schemeClr val="dk1"/>
              </a:buClr>
              <a:buSzPts val="1400"/>
              <a:buFont typeface="Montserrat Medium"/>
              <a:buChar char="■"/>
              <a:defRPr>
                <a:solidFill>
                  <a:schemeClr val="dk1"/>
                </a:solidFill>
                <a:latin typeface="Montserrat Medium"/>
                <a:ea typeface="Montserrat Medium"/>
                <a:cs typeface="Montserrat Medium"/>
                <a:sym typeface="Montserrat Medium"/>
              </a:defRPr>
            </a:lvl3pPr>
            <a:lvl4pPr indent="-317500" lvl="3" marL="1828800" rtl="0">
              <a:lnSpc>
                <a:spcPct val="100000"/>
              </a:lnSpc>
              <a:spcBef>
                <a:spcPts val="1600"/>
              </a:spcBef>
              <a:spcAft>
                <a:spcPts val="0"/>
              </a:spcAft>
              <a:buClr>
                <a:schemeClr val="dk1"/>
              </a:buClr>
              <a:buSzPts val="1400"/>
              <a:buFont typeface="Montserrat Medium"/>
              <a:buChar char="●"/>
              <a:defRPr>
                <a:solidFill>
                  <a:schemeClr val="dk1"/>
                </a:solidFill>
                <a:latin typeface="Montserrat Medium"/>
                <a:ea typeface="Montserrat Medium"/>
                <a:cs typeface="Montserrat Medium"/>
                <a:sym typeface="Montserrat Medium"/>
              </a:defRPr>
            </a:lvl4pPr>
            <a:lvl5pPr indent="-317500" lvl="4" marL="2286000" rtl="0">
              <a:lnSpc>
                <a:spcPct val="100000"/>
              </a:lnSpc>
              <a:spcBef>
                <a:spcPts val="1600"/>
              </a:spcBef>
              <a:spcAft>
                <a:spcPts val="0"/>
              </a:spcAft>
              <a:buClr>
                <a:schemeClr val="dk1"/>
              </a:buClr>
              <a:buSzPts val="1400"/>
              <a:buFont typeface="Montserrat Medium"/>
              <a:buChar char="○"/>
              <a:defRPr>
                <a:solidFill>
                  <a:schemeClr val="dk1"/>
                </a:solidFill>
                <a:latin typeface="Montserrat Medium"/>
                <a:ea typeface="Montserrat Medium"/>
                <a:cs typeface="Montserrat Medium"/>
                <a:sym typeface="Montserrat Medium"/>
              </a:defRPr>
            </a:lvl5pPr>
            <a:lvl6pPr indent="-317500" lvl="5" marL="2743200" rtl="0">
              <a:lnSpc>
                <a:spcPct val="100000"/>
              </a:lnSpc>
              <a:spcBef>
                <a:spcPts val="1600"/>
              </a:spcBef>
              <a:spcAft>
                <a:spcPts val="0"/>
              </a:spcAft>
              <a:buClr>
                <a:schemeClr val="dk1"/>
              </a:buClr>
              <a:buSzPts val="1400"/>
              <a:buFont typeface="Montserrat Medium"/>
              <a:buChar char="■"/>
              <a:defRPr>
                <a:solidFill>
                  <a:schemeClr val="dk1"/>
                </a:solidFill>
                <a:latin typeface="Montserrat Medium"/>
                <a:ea typeface="Montserrat Medium"/>
                <a:cs typeface="Montserrat Medium"/>
                <a:sym typeface="Montserrat Medium"/>
              </a:defRPr>
            </a:lvl6pPr>
            <a:lvl7pPr indent="-317500" lvl="6" marL="3200400" rtl="0">
              <a:lnSpc>
                <a:spcPct val="100000"/>
              </a:lnSpc>
              <a:spcBef>
                <a:spcPts val="1600"/>
              </a:spcBef>
              <a:spcAft>
                <a:spcPts val="0"/>
              </a:spcAft>
              <a:buClr>
                <a:schemeClr val="dk1"/>
              </a:buClr>
              <a:buSzPts val="1400"/>
              <a:buFont typeface="Montserrat Medium"/>
              <a:buChar char="●"/>
              <a:defRPr>
                <a:solidFill>
                  <a:schemeClr val="dk1"/>
                </a:solidFill>
                <a:latin typeface="Montserrat Medium"/>
                <a:ea typeface="Montserrat Medium"/>
                <a:cs typeface="Montserrat Medium"/>
                <a:sym typeface="Montserrat Medium"/>
              </a:defRPr>
            </a:lvl7pPr>
            <a:lvl8pPr indent="-317500" lvl="7" marL="3657600" rtl="0">
              <a:lnSpc>
                <a:spcPct val="100000"/>
              </a:lnSpc>
              <a:spcBef>
                <a:spcPts val="1600"/>
              </a:spcBef>
              <a:spcAft>
                <a:spcPts val="0"/>
              </a:spcAft>
              <a:buClr>
                <a:schemeClr val="dk1"/>
              </a:buClr>
              <a:buSzPts val="1400"/>
              <a:buFont typeface="Montserrat Medium"/>
              <a:buChar char="○"/>
              <a:defRPr>
                <a:solidFill>
                  <a:schemeClr val="dk1"/>
                </a:solidFill>
                <a:latin typeface="Montserrat Medium"/>
                <a:ea typeface="Montserrat Medium"/>
                <a:cs typeface="Montserrat Medium"/>
                <a:sym typeface="Montserrat Medium"/>
              </a:defRPr>
            </a:lvl8pPr>
            <a:lvl9pPr indent="-317500" lvl="8" marL="4114800" rtl="0">
              <a:lnSpc>
                <a:spcPct val="100000"/>
              </a:lnSpc>
              <a:spcBef>
                <a:spcPts val="1600"/>
              </a:spcBef>
              <a:spcAft>
                <a:spcPts val="1600"/>
              </a:spcAft>
              <a:buClr>
                <a:schemeClr val="dk1"/>
              </a:buClr>
              <a:buSzPts val="1400"/>
              <a:buFont typeface="Montserrat Medium"/>
              <a:buChar char="■"/>
              <a:defRPr>
                <a:solidFill>
                  <a:schemeClr val="dk1"/>
                </a:solidFill>
                <a:latin typeface="Montserrat Medium"/>
                <a:ea typeface="Montserrat Medium"/>
                <a:cs typeface="Montserrat Medium"/>
                <a:sym typeface="Montserrat Medium"/>
              </a:defRPr>
            </a:lvl9pPr>
          </a:lstStyle>
          <a:p/>
        </p:txBody>
      </p:sp>
    </p:spTree>
  </p:cSld>
  <p:clrMap accent1="accent1" accent2="accent2" accent3="accent3" accent4="accent4" accent5="accent5" accent6="accent6" bg1="lt1" bg2="dk2" tx1="dk1" tx2="lt2" folHlink="folHlink" hlink="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rgbClr val="FFFBF3"/>
        </a:solidFill>
      </p:bgPr>
    </p:bg>
    <p:spTree>
      <p:nvGrpSpPr>
        <p:cNvPr id="980" name="Shape 980"/>
        <p:cNvGrpSpPr/>
        <p:nvPr/>
      </p:nvGrpSpPr>
      <p:grpSpPr>
        <a:xfrm>
          <a:off x="0" y="0"/>
          <a:ext cx="0" cy="0"/>
          <a:chOff x="0" y="0"/>
          <a:chExt cx="0" cy="0"/>
        </a:xfrm>
      </p:grpSpPr>
      <p:sp>
        <p:nvSpPr>
          <p:cNvPr id="981" name="Google Shape;981;p42"/>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dk1"/>
              </a:buClr>
              <a:buSzPts val="2500"/>
              <a:buFont typeface="Montserrat Black"/>
              <a:buNone/>
              <a:defRPr sz="2500">
                <a:solidFill>
                  <a:schemeClr val="dk1"/>
                </a:solidFill>
                <a:latin typeface="Montserrat Black"/>
                <a:ea typeface="Montserrat Black"/>
                <a:cs typeface="Montserrat Black"/>
                <a:sym typeface="Montserrat Black"/>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sp>
        <p:nvSpPr>
          <p:cNvPr id="982" name="Google Shape;982;p42"/>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rtl="0">
              <a:lnSpc>
                <a:spcPct val="100000"/>
              </a:lnSpc>
              <a:spcBef>
                <a:spcPts val="0"/>
              </a:spcBef>
              <a:spcAft>
                <a:spcPts val="0"/>
              </a:spcAft>
              <a:buClr>
                <a:schemeClr val="dk1"/>
              </a:buClr>
              <a:buSzPts val="1800"/>
              <a:buFont typeface="Montserrat Medium"/>
              <a:buChar char="●"/>
              <a:defRPr sz="1800">
                <a:solidFill>
                  <a:schemeClr val="dk1"/>
                </a:solidFill>
                <a:latin typeface="Montserrat Medium"/>
                <a:ea typeface="Montserrat Medium"/>
                <a:cs typeface="Montserrat Medium"/>
                <a:sym typeface="Montserrat Medium"/>
              </a:defRPr>
            </a:lvl1pPr>
            <a:lvl2pPr indent="-317500" lvl="1" marL="914400" rtl="0">
              <a:lnSpc>
                <a:spcPct val="100000"/>
              </a:lnSpc>
              <a:spcBef>
                <a:spcPts val="1600"/>
              </a:spcBef>
              <a:spcAft>
                <a:spcPts val="0"/>
              </a:spcAft>
              <a:buClr>
                <a:schemeClr val="dk1"/>
              </a:buClr>
              <a:buSzPts val="1400"/>
              <a:buFont typeface="Montserrat Medium"/>
              <a:buChar char="○"/>
              <a:defRPr>
                <a:solidFill>
                  <a:schemeClr val="dk1"/>
                </a:solidFill>
                <a:latin typeface="Montserrat Medium"/>
                <a:ea typeface="Montserrat Medium"/>
                <a:cs typeface="Montserrat Medium"/>
                <a:sym typeface="Montserrat Medium"/>
              </a:defRPr>
            </a:lvl2pPr>
            <a:lvl3pPr indent="-317500" lvl="2" marL="1371600" rtl="0">
              <a:lnSpc>
                <a:spcPct val="100000"/>
              </a:lnSpc>
              <a:spcBef>
                <a:spcPts val="1600"/>
              </a:spcBef>
              <a:spcAft>
                <a:spcPts val="0"/>
              </a:spcAft>
              <a:buClr>
                <a:schemeClr val="dk1"/>
              </a:buClr>
              <a:buSzPts val="1400"/>
              <a:buFont typeface="Montserrat Medium"/>
              <a:buChar char="■"/>
              <a:defRPr>
                <a:solidFill>
                  <a:schemeClr val="dk1"/>
                </a:solidFill>
                <a:latin typeface="Montserrat Medium"/>
                <a:ea typeface="Montserrat Medium"/>
                <a:cs typeface="Montserrat Medium"/>
                <a:sym typeface="Montserrat Medium"/>
              </a:defRPr>
            </a:lvl3pPr>
            <a:lvl4pPr indent="-317500" lvl="3" marL="1828800" rtl="0">
              <a:lnSpc>
                <a:spcPct val="100000"/>
              </a:lnSpc>
              <a:spcBef>
                <a:spcPts val="1600"/>
              </a:spcBef>
              <a:spcAft>
                <a:spcPts val="0"/>
              </a:spcAft>
              <a:buClr>
                <a:schemeClr val="dk1"/>
              </a:buClr>
              <a:buSzPts val="1400"/>
              <a:buFont typeface="Montserrat Medium"/>
              <a:buChar char="●"/>
              <a:defRPr>
                <a:solidFill>
                  <a:schemeClr val="dk1"/>
                </a:solidFill>
                <a:latin typeface="Montserrat Medium"/>
                <a:ea typeface="Montserrat Medium"/>
                <a:cs typeface="Montserrat Medium"/>
                <a:sym typeface="Montserrat Medium"/>
              </a:defRPr>
            </a:lvl4pPr>
            <a:lvl5pPr indent="-317500" lvl="4" marL="2286000" rtl="0">
              <a:lnSpc>
                <a:spcPct val="100000"/>
              </a:lnSpc>
              <a:spcBef>
                <a:spcPts val="1600"/>
              </a:spcBef>
              <a:spcAft>
                <a:spcPts val="0"/>
              </a:spcAft>
              <a:buClr>
                <a:schemeClr val="dk1"/>
              </a:buClr>
              <a:buSzPts val="1400"/>
              <a:buFont typeface="Montserrat Medium"/>
              <a:buChar char="○"/>
              <a:defRPr>
                <a:solidFill>
                  <a:schemeClr val="dk1"/>
                </a:solidFill>
                <a:latin typeface="Montserrat Medium"/>
                <a:ea typeface="Montserrat Medium"/>
                <a:cs typeface="Montserrat Medium"/>
                <a:sym typeface="Montserrat Medium"/>
              </a:defRPr>
            </a:lvl5pPr>
            <a:lvl6pPr indent="-317500" lvl="5" marL="2743200" rtl="0">
              <a:lnSpc>
                <a:spcPct val="100000"/>
              </a:lnSpc>
              <a:spcBef>
                <a:spcPts val="1600"/>
              </a:spcBef>
              <a:spcAft>
                <a:spcPts val="0"/>
              </a:spcAft>
              <a:buClr>
                <a:schemeClr val="dk1"/>
              </a:buClr>
              <a:buSzPts val="1400"/>
              <a:buFont typeface="Montserrat Medium"/>
              <a:buChar char="■"/>
              <a:defRPr>
                <a:solidFill>
                  <a:schemeClr val="dk1"/>
                </a:solidFill>
                <a:latin typeface="Montserrat Medium"/>
                <a:ea typeface="Montserrat Medium"/>
                <a:cs typeface="Montserrat Medium"/>
                <a:sym typeface="Montserrat Medium"/>
              </a:defRPr>
            </a:lvl6pPr>
            <a:lvl7pPr indent="-317500" lvl="6" marL="3200400" rtl="0">
              <a:lnSpc>
                <a:spcPct val="100000"/>
              </a:lnSpc>
              <a:spcBef>
                <a:spcPts val="1600"/>
              </a:spcBef>
              <a:spcAft>
                <a:spcPts val="0"/>
              </a:spcAft>
              <a:buClr>
                <a:schemeClr val="dk1"/>
              </a:buClr>
              <a:buSzPts val="1400"/>
              <a:buFont typeface="Montserrat Medium"/>
              <a:buChar char="●"/>
              <a:defRPr>
                <a:solidFill>
                  <a:schemeClr val="dk1"/>
                </a:solidFill>
                <a:latin typeface="Montserrat Medium"/>
                <a:ea typeface="Montserrat Medium"/>
                <a:cs typeface="Montserrat Medium"/>
                <a:sym typeface="Montserrat Medium"/>
              </a:defRPr>
            </a:lvl7pPr>
            <a:lvl8pPr indent="-317500" lvl="7" marL="3657600" rtl="0">
              <a:lnSpc>
                <a:spcPct val="100000"/>
              </a:lnSpc>
              <a:spcBef>
                <a:spcPts val="1600"/>
              </a:spcBef>
              <a:spcAft>
                <a:spcPts val="0"/>
              </a:spcAft>
              <a:buClr>
                <a:schemeClr val="dk1"/>
              </a:buClr>
              <a:buSzPts val="1400"/>
              <a:buFont typeface="Montserrat Medium"/>
              <a:buChar char="○"/>
              <a:defRPr>
                <a:solidFill>
                  <a:schemeClr val="dk1"/>
                </a:solidFill>
                <a:latin typeface="Montserrat Medium"/>
                <a:ea typeface="Montserrat Medium"/>
                <a:cs typeface="Montserrat Medium"/>
                <a:sym typeface="Montserrat Medium"/>
              </a:defRPr>
            </a:lvl8pPr>
            <a:lvl9pPr indent="-317500" lvl="8" marL="4114800" rtl="0">
              <a:lnSpc>
                <a:spcPct val="100000"/>
              </a:lnSpc>
              <a:spcBef>
                <a:spcPts val="1600"/>
              </a:spcBef>
              <a:spcAft>
                <a:spcPts val="1600"/>
              </a:spcAft>
              <a:buClr>
                <a:schemeClr val="dk1"/>
              </a:buClr>
              <a:buSzPts val="1400"/>
              <a:buFont typeface="Montserrat Medium"/>
              <a:buChar char="■"/>
              <a:defRPr>
                <a:solidFill>
                  <a:schemeClr val="dk1"/>
                </a:solidFill>
                <a:latin typeface="Montserrat Medium"/>
                <a:ea typeface="Montserrat Medium"/>
                <a:cs typeface="Montserrat Medium"/>
                <a:sym typeface="Montserrat Medium"/>
              </a:defRPr>
            </a:lvl9pPr>
          </a:lstStyle>
          <a:p/>
        </p:txBody>
      </p:sp>
    </p:spTree>
  </p:cSld>
  <p:clrMap accent1="accent1" accent2="accent2" accent3="accent3" accent4="accent4" accent5="accent5" accent6="accent6" bg1="lt1" bg2="dk2" tx1="dk1" tx2="lt2" folHlink="folHlink" hlink="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 id="2147483700" r:id="rId14"/>
    <p:sldLayoutId id="2147483701" r:id="rId15"/>
    <p:sldLayoutId id="2147483702" r:id="rId16"/>
    <p:sldLayoutId id="2147483703" r:id="rId17"/>
    <p:sldLayoutId id="2147483704" r:id="rId18"/>
    <p:sldLayoutId id="2147483705" r:id="rId19"/>
    <p:sldLayoutId id="2147483706" r:id="rId20"/>
    <p:sldLayoutId id="2147483707" r:id="rId21"/>
    <p:sldLayoutId id="2147483708" r:id="rId22"/>
    <p:sldLayoutId id="2147483709" r:id="rId23"/>
    <p:sldLayoutId id="2147483710" r:id="rId24"/>
    <p:sldLayoutId id="2147483711" r:id="rId25"/>
    <p:sldLayoutId id="2147483712" r:id="rId2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rgbClr val="FFFBF3"/>
        </a:solidFill>
      </p:bgPr>
    </p:bg>
    <p:spTree>
      <p:nvGrpSpPr>
        <p:cNvPr id="1881" name="Shape 1881"/>
        <p:cNvGrpSpPr/>
        <p:nvPr/>
      </p:nvGrpSpPr>
      <p:grpSpPr>
        <a:xfrm>
          <a:off x="0" y="0"/>
          <a:ext cx="0" cy="0"/>
          <a:chOff x="0" y="0"/>
          <a:chExt cx="0" cy="0"/>
        </a:xfrm>
      </p:grpSpPr>
      <p:sp>
        <p:nvSpPr>
          <p:cNvPr id="1882" name="Google Shape;1882;p69"/>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dk1"/>
              </a:buClr>
              <a:buSzPts val="2500"/>
              <a:buFont typeface="Montserrat Black"/>
              <a:buNone/>
              <a:defRPr sz="2500">
                <a:solidFill>
                  <a:schemeClr val="dk1"/>
                </a:solidFill>
                <a:latin typeface="Montserrat Black"/>
                <a:ea typeface="Montserrat Black"/>
                <a:cs typeface="Montserrat Black"/>
                <a:sym typeface="Montserrat Black"/>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sp>
        <p:nvSpPr>
          <p:cNvPr id="1883" name="Google Shape;1883;p69"/>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rtl="0">
              <a:lnSpc>
                <a:spcPct val="100000"/>
              </a:lnSpc>
              <a:spcBef>
                <a:spcPts val="0"/>
              </a:spcBef>
              <a:spcAft>
                <a:spcPts val="0"/>
              </a:spcAft>
              <a:buClr>
                <a:schemeClr val="dk1"/>
              </a:buClr>
              <a:buSzPts val="1800"/>
              <a:buFont typeface="Montserrat Medium"/>
              <a:buChar char="●"/>
              <a:defRPr sz="1800">
                <a:solidFill>
                  <a:schemeClr val="dk1"/>
                </a:solidFill>
                <a:latin typeface="Montserrat Medium"/>
                <a:ea typeface="Montserrat Medium"/>
                <a:cs typeface="Montserrat Medium"/>
                <a:sym typeface="Montserrat Medium"/>
              </a:defRPr>
            </a:lvl1pPr>
            <a:lvl2pPr indent="-317500" lvl="1" marL="914400" rtl="0">
              <a:lnSpc>
                <a:spcPct val="100000"/>
              </a:lnSpc>
              <a:spcBef>
                <a:spcPts val="1600"/>
              </a:spcBef>
              <a:spcAft>
                <a:spcPts val="0"/>
              </a:spcAft>
              <a:buClr>
                <a:schemeClr val="dk1"/>
              </a:buClr>
              <a:buSzPts val="1400"/>
              <a:buFont typeface="Montserrat Medium"/>
              <a:buChar char="○"/>
              <a:defRPr>
                <a:solidFill>
                  <a:schemeClr val="dk1"/>
                </a:solidFill>
                <a:latin typeface="Montserrat Medium"/>
                <a:ea typeface="Montserrat Medium"/>
                <a:cs typeface="Montserrat Medium"/>
                <a:sym typeface="Montserrat Medium"/>
              </a:defRPr>
            </a:lvl2pPr>
            <a:lvl3pPr indent="-317500" lvl="2" marL="1371600" rtl="0">
              <a:lnSpc>
                <a:spcPct val="100000"/>
              </a:lnSpc>
              <a:spcBef>
                <a:spcPts val="1600"/>
              </a:spcBef>
              <a:spcAft>
                <a:spcPts val="0"/>
              </a:spcAft>
              <a:buClr>
                <a:schemeClr val="dk1"/>
              </a:buClr>
              <a:buSzPts val="1400"/>
              <a:buFont typeface="Montserrat Medium"/>
              <a:buChar char="■"/>
              <a:defRPr>
                <a:solidFill>
                  <a:schemeClr val="dk1"/>
                </a:solidFill>
                <a:latin typeface="Montserrat Medium"/>
                <a:ea typeface="Montserrat Medium"/>
                <a:cs typeface="Montserrat Medium"/>
                <a:sym typeface="Montserrat Medium"/>
              </a:defRPr>
            </a:lvl3pPr>
            <a:lvl4pPr indent="-317500" lvl="3" marL="1828800" rtl="0">
              <a:lnSpc>
                <a:spcPct val="100000"/>
              </a:lnSpc>
              <a:spcBef>
                <a:spcPts val="1600"/>
              </a:spcBef>
              <a:spcAft>
                <a:spcPts val="0"/>
              </a:spcAft>
              <a:buClr>
                <a:schemeClr val="dk1"/>
              </a:buClr>
              <a:buSzPts val="1400"/>
              <a:buFont typeface="Montserrat Medium"/>
              <a:buChar char="●"/>
              <a:defRPr>
                <a:solidFill>
                  <a:schemeClr val="dk1"/>
                </a:solidFill>
                <a:latin typeface="Montserrat Medium"/>
                <a:ea typeface="Montserrat Medium"/>
                <a:cs typeface="Montserrat Medium"/>
                <a:sym typeface="Montserrat Medium"/>
              </a:defRPr>
            </a:lvl4pPr>
            <a:lvl5pPr indent="-317500" lvl="4" marL="2286000" rtl="0">
              <a:lnSpc>
                <a:spcPct val="100000"/>
              </a:lnSpc>
              <a:spcBef>
                <a:spcPts val="1600"/>
              </a:spcBef>
              <a:spcAft>
                <a:spcPts val="0"/>
              </a:spcAft>
              <a:buClr>
                <a:schemeClr val="dk1"/>
              </a:buClr>
              <a:buSzPts val="1400"/>
              <a:buFont typeface="Montserrat Medium"/>
              <a:buChar char="○"/>
              <a:defRPr>
                <a:solidFill>
                  <a:schemeClr val="dk1"/>
                </a:solidFill>
                <a:latin typeface="Montserrat Medium"/>
                <a:ea typeface="Montserrat Medium"/>
                <a:cs typeface="Montserrat Medium"/>
                <a:sym typeface="Montserrat Medium"/>
              </a:defRPr>
            </a:lvl5pPr>
            <a:lvl6pPr indent="-317500" lvl="5" marL="2743200" rtl="0">
              <a:lnSpc>
                <a:spcPct val="100000"/>
              </a:lnSpc>
              <a:spcBef>
                <a:spcPts val="1600"/>
              </a:spcBef>
              <a:spcAft>
                <a:spcPts val="0"/>
              </a:spcAft>
              <a:buClr>
                <a:schemeClr val="dk1"/>
              </a:buClr>
              <a:buSzPts val="1400"/>
              <a:buFont typeface="Montserrat Medium"/>
              <a:buChar char="■"/>
              <a:defRPr>
                <a:solidFill>
                  <a:schemeClr val="dk1"/>
                </a:solidFill>
                <a:latin typeface="Montserrat Medium"/>
                <a:ea typeface="Montserrat Medium"/>
                <a:cs typeface="Montserrat Medium"/>
                <a:sym typeface="Montserrat Medium"/>
              </a:defRPr>
            </a:lvl6pPr>
            <a:lvl7pPr indent="-317500" lvl="6" marL="3200400" rtl="0">
              <a:lnSpc>
                <a:spcPct val="100000"/>
              </a:lnSpc>
              <a:spcBef>
                <a:spcPts val="1600"/>
              </a:spcBef>
              <a:spcAft>
                <a:spcPts val="0"/>
              </a:spcAft>
              <a:buClr>
                <a:schemeClr val="dk1"/>
              </a:buClr>
              <a:buSzPts val="1400"/>
              <a:buFont typeface="Montserrat Medium"/>
              <a:buChar char="●"/>
              <a:defRPr>
                <a:solidFill>
                  <a:schemeClr val="dk1"/>
                </a:solidFill>
                <a:latin typeface="Montserrat Medium"/>
                <a:ea typeface="Montserrat Medium"/>
                <a:cs typeface="Montserrat Medium"/>
                <a:sym typeface="Montserrat Medium"/>
              </a:defRPr>
            </a:lvl7pPr>
            <a:lvl8pPr indent="-317500" lvl="7" marL="3657600" rtl="0">
              <a:lnSpc>
                <a:spcPct val="100000"/>
              </a:lnSpc>
              <a:spcBef>
                <a:spcPts val="1600"/>
              </a:spcBef>
              <a:spcAft>
                <a:spcPts val="0"/>
              </a:spcAft>
              <a:buClr>
                <a:schemeClr val="dk1"/>
              </a:buClr>
              <a:buSzPts val="1400"/>
              <a:buFont typeface="Montserrat Medium"/>
              <a:buChar char="○"/>
              <a:defRPr>
                <a:solidFill>
                  <a:schemeClr val="dk1"/>
                </a:solidFill>
                <a:latin typeface="Montserrat Medium"/>
                <a:ea typeface="Montserrat Medium"/>
                <a:cs typeface="Montserrat Medium"/>
                <a:sym typeface="Montserrat Medium"/>
              </a:defRPr>
            </a:lvl8pPr>
            <a:lvl9pPr indent="-317500" lvl="8" marL="4114800" rtl="0">
              <a:lnSpc>
                <a:spcPct val="100000"/>
              </a:lnSpc>
              <a:spcBef>
                <a:spcPts val="1600"/>
              </a:spcBef>
              <a:spcAft>
                <a:spcPts val="1600"/>
              </a:spcAft>
              <a:buClr>
                <a:schemeClr val="dk1"/>
              </a:buClr>
              <a:buSzPts val="1400"/>
              <a:buFont typeface="Montserrat Medium"/>
              <a:buChar char="■"/>
              <a:defRPr>
                <a:solidFill>
                  <a:schemeClr val="dk1"/>
                </a:solidFill>
                <a:latin typeface="Montserrat Medium"/>
                <a:ea typeface="Montserrat Medium"/>
                <a:cs typeface="Montserrat Medium"/>
                <a:sym typeface="Montserrat Medium"/>
              </a:defRPr>
            </a:lvl9pPr>
          </a:lstStyle>
          <a:p/>
        </p:txBody>
      </p:sp>
    </p:spTree>
  </p:cSld>
  <p:clrMap accent1="accent1" accent2="accent2" accent3="accent3" accent4="accent4" accent5="accent5" accent6="accent6" bg1="lt1" bg2="dk2" tx1="dk1" tx2="lt2" folHlink="folHlink" hlink="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 id="2147483725" r:id="rId13"/>
    <p:sldLayoutId id="2147483726" r:id="rId14"/>
    <p:sldLayoutId id="2147483727" r:id="rId15"/>
    <p:sldLayoutId id="2147483728" r:id="rId16"/>
    <p:sldLayoutId id="2147483729" r:id="rId17"/>
    <p:sldLayoutId id="2147483730" r:id="rId18"/>
    <p:sldLayoutId id="2147483731" r:id="rId19"/>
    <p:sldLayoutId id="2147483732" r:id="rId20"/>
    <p:sldLayoutId id="2147483733" r:id="rId21"/>
    <p:sldLayoutId id="2147483734" r:id="rId22"/>
    <p:sldLayoutId id="2147483735" r:id="rId23"/>
    <p:sldLayoutId id="2147483736" r:id="rId24"/>
    <p:sldLayoutId id="2147483737" r:id="rId25"/>
    <p:sldLayoutId id="2147483738" r:id="rId2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xml"/><Relationship Id="rId3" Type="http://schemas.openxmlformats.org/officeDocument/2006/relationships/image" Target="../media/image10.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7.png"/><Relationship Id="rId4" Type="http://schemas.openxmlformats.org/officeDocument/2006/relationships/image" Target="../media/image6.png"/><Relationship Id="rId5" Type="http://schemas.openxmlformats.org/officeDocument/2006/relationships/image" Target="../media/image1.png"/><Relationship Id="rId6" Type="http://schemas.openxmlformats.org/officeDocument/2006/relationships/image" Target="../media/image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9.png"/><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8.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13.png"/><Relationship Id="rId4" Type="http://schemas.openxmlformats.org/officeDocument/2006/relationships/image" Target="../media/image11.png"/><Relationship Id="rId5" Type="http://schemas.openxmlformats.org/officeDocument/2006/relationships/image" Target="../media/image12.png"/><Relationship Id="rId6" Type="http://schemas.openxmlformats.org/officeDocument/2006/relationships/image" Target="../media/image1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5.xml"/><Relationship Id="rId2"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85" name="Shape 2785"/>
        <p:cNvGrpSpPr/>
        <p:nvPr/>
      </p:nvGrpSpPr>
      <p:grpSpPr>
        <a:xfrm>
          <a:off x="0" y="0"/>
          <a:ext cx="0" cy="0"/>
          <a:chOff x="0" y="0"/>
          <a:chExt cx="0" cy="0"/>
        </a:xfrm>
      </p:grpSpPr>
      <p:sp>
        <p:nvSpPr>
          <p:cNvPr id="2786" name="Google Shape;2786;p96"/>
          <p:cNvSpPr/>
          <p:nvPr/>
        </p:nvSpPr>
        <p:spPr>
          <a:xfrm>
            <a:off x="735200" y="1129375"/>
            <a:ext cx="5717084" cy="3042644"/>
          </a:xfrm>
          <a:custGeom>
            <a:rect b="b" l="l" r="r" t="t"/>
            <a:pathLst>
              <a:path extrusionOk="0" h="38247" w="75733">
                <a:moveTo>
                  <a:pt x="0" y="0"/>
                </a:moveTo>
                <a:lnTo>
                  <a:pt x="0" y="38246"/>
                </a:lnTo>
                <a:lnTo>
                  <a:pt x="75733" y="38246"/>
                </a:lnTo>
                <a:lnTo>
                  <a:pt x="75733" y="0"/>
                </a:lnTo>
                <a:close/>
              </a:path>
            </a:pathLst>
          </a:custGeom>
          <a:solidFill>
            <a:srgbClr val="E9B72B">
              <a:alpha val="419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7" name="Google Shape;2787;p96"/>
          <p:cNvSpPr txBox="1"/>
          <p:nvPr>
            <p:ph type="ctrTitle"/>
          </p:nvPr>
        </p:nvSpPr>
        <p:spPr>
          <a:xfrm>
            <a:off x="1250599" y="889494"/>
            <a:ext cx="4248900" cy="2052600"/>
          </a:xfrm>
          <a:prstGeom prst="rect">
            <a:avLst/>
          </a:prstGeom>
        </p:spPr>
        <p:txBody>
          <a:bodyPr anchorCtr="0" anchor="b" bIns="91425" lIns="91425" spcFirstLastPara="1" rIns="91425" wrap="square" tIns="91425">
            <a:noAutofit/>
          </a:bodyPr>
          <a:lstStyle/>
          <a:p>
            <a:pPr indent="0" lvl="0" marL="0" rtl="0" algn="r">
              <a:spcBef>
                <a:spcPts val="0"/>
              </a:spcBef>
              <a:spcAft>
                <a:spcPts val="0"/>
              </a:spcAft>
              <a:buNone/>
            </a:pPr>
            <a:r>
              <a:rPr lang="en"/>
              <a:t>Post-secondary CS Education</a:t>
            </a:r>
            <a:endParaRPr/>
          </a:p>
        </p:txBody>
      </p:sp>
      <p:sp>
        <p:nvSpPr>
          <p:cNvPr id="2788" name="Google Shape;2788;p96"/>
          <p:cNvSpPr txBox="1"/>
          <p:nvPr>
            <p:ph idx="1" type="subTitle"/>
          </p:nvPr>
        </p:nvSpPr>
        <p:spPr>
          <a:xfrm>
            <a:off x="3088700" y="2942094"/>
            <a:ext cx="2410800" cy="792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r>
              <a:rPr lang="en" sz="1000"/>
              <a:t>Trisha Kulkarni, Juliette Woodrow, Daniel Rebelsky, Angela Chen</a:t>
            </a:r>
            <a:endParaRPr sz="1000"/>
          </a:p>
          <a:p>
            <a:pPr indent="0" lvl="0" marL="0" rtl="0" algn="r">
              <a:spcBef>
                <a:spcPts val="0"/>
              </a:spcBef>
              <a:spcAft>
                <a:spcPts val="0"/>
              </a:spcAft>
              <a:buNone/>
            </a:pPr>
            <a:r>
              <a:t/>
            </a:r>
            <a:endParaRPr sz="1000"/>
          </a:p>
          <a:p>
            <a:pPr indent="0" lvl="0" marL="0" rtl="0" algn="r">
              <a:spcBef>
                <a:spcPts val="0"/>
              </a:spcBef>
              <a:spcAft>
                <a:spcPts val="0"/>
              </a:spcAft>
              <a:buNone/>
            </a:pPr>
            <a:r>
              <a:t/>
            </a:r>
            <a:endParaRPr sz="300"/>
          </a:p>
        </p:txBody>
      </p:sp>
      <p:sp>
        <p:nvSpPr>
          <p:cNvPr id="2789" name="Google Shape;2789;p96"/>
          <p:cNvSpPr/>
          <p:nvPr/>
        </p:nvSpPr>
        <p:spPr>
          <a:xfrm flipH="1">
            <a:off x="224747" y="2453240"/>
            <a:ext cx="2125386" cy="2125426"/>
          </a:xfrm>
          <a:custGeom>
            <a:rect b="b" l="l" r="r" t="t"/>
            <a:pathLst>
              <a:path extrusionOk="0" h="38246" w="38247">
                <a:moveTo>
                  <a:pt x="38247" y="1"/>
                </a:moveTo>
                <a:cubicBezTo>
                  <a:pt x="17123" y="1"/>
                  <a:pt x="0" y="17124"/>
                  <a:pt x="0" y="38246"/>
                </a:cubicBezTo>
                <a:lnTo>
                  <a:pt x="38247" y="38246"/>
                </a:lnTo>
                <a:lnTo>
                  <a:pt x="38247" y="1"/>
                </a:ln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0" name="Google Shape;2790;p96"/>
          <p:cNvSpPr/>
          <p:nvPr/>
        </p:nvSpPr>
        <p:spPr>
          <a:xfrm flipH="1">
            <a:off x="-91901" y="4837822"/>
            <a:ext cx="3086651" cy="97123"/>
          </a:xfrm>
          <a:custGeom>
            <a:rect b="b" l="l" r="r" t="t"/>
            <a:pathLst>
              <a:path extrusionOk="0" h="1748" w="49847">
                <a:moveTo>
                  <a:pt x="0" y="0"/>
                </a:moveTo>
                <a:lnTo>
                  <a:pt x="0" y="1748"/>
                </a:lnTo>
                <a:lnTo>
                  <a:pt x="49847" y="1748"/>
                </a:lnTo>
                <a:lnTo>
                  <a:pt x="49847" y="0"/>
                </a:lnTo>
                <a:close/>
              </a:path>
            </a:pathLst>
          </a:custGeom>
          <a:solidFill>
            <a:srgbClr val="E9B72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1" name="Google Shape;2791;p96"/>
          <p:cNvSpPr/>
          <p:nvPr/>
        </p:nvSpPr>
        <p:spPr>
          <a:xfrm flipH="1">
            <a:off x="452550" y="2279125"/>
            <a:ext cx="101425" cy="3042600"/>
          </a:xfrm>
          <a:custGeom>
            <a:rect b="b" l="l" r="r" t="t"/>
            <a:pathLst>
              <a:path extrusionOk="0" h="49846" w="1749">
                <a:moveTo>
                  <a:pt x="1" y="1"/>
                </a:moveTo>
                <a:lnTo>
                  <a:pt x="1" y="49846"/>
                </a:lnTo>
                <a:lnTo>
                  <a:pt x="1748" y="49846"/>
                </a:lnTo>
                <a:lnTo>
                  <a:pt x="1748" y="1"/>
                </a:lnTo>
                <a:close/>
              </a:path>
            </a:pathLst>
          </a:custGeom>
          <a:solidFill>
            <a:srgbClr val="E9B72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792" name="Google Shape;2792;p96"/>
          <p:cNvPicPr preferRelativeResize="0"/>
          <p:nvPr/>
        </p:nvPicPr>
        <p:blipFill>
          <a:blip r:embed="rId3">
            <a:alphaModFix/>
          </a:blip>
          <a:stretch>
            <a:fillRect/>
          </a:stretch>
        </p:blipFill>
        <p:spPr>
          <a:xfrm>
            <a:off x="5659350" y="1251625"/>
            <a:ext cx="3282525" cy="32825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9B72B"/>
        </a:solidFill>
      </p:bgPr>
    </p:bg>
    <p:spTree>
      <p:nvGrpSpPr>
        <p:cNvPr id="2901" name="Shape 2901"/>
        <p:cNvGrpSpPr/>
        <p:nvPr/>
      </p:nvGrpSpPr>
      <p:grpSpPr>
        <a:xfrm>
          <a:off x="0" y="0"/>
          <a:ext cx="0" cy="0"/>
          <a:chOff x="0" y="0"/>
          <a:chExt cx="0" cy="0"/>
        </a:xfrm>
      </p:grpSpPr>
      <p:sp>
        <p:nvSpPr>
          <p:cNvPr id="2902" name="Google Shape;2902;p10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FFFFFF"/>
                </a:solidFill>
                <a:latin typeface="Montserrat"/>
                <a:ea typeface="Montserrat"/>
                <a:cs typeface="Montserrat"/>
                <a:sym typeface="Montserrat"/>
              </a:rPr>
              <a:t>Think</a:t>
            </a:r>
            <a:endParaRPr b="1">
              <a:solidFill>
                <a:srgbClr val="FFFFFF"/>
              </a:solidFill>
              <a:latin typeface="Montserrat"/>
              <a:ea typeface="Montserrat"/>
              <a:cs typeface="Montserrat"/>
              <a:sym typeface="Montserrat"/>
            </a:endParaRPr>
          </a:p>
        </p:txBody>
      </p:sp>
      <p:sp>
        <p:nvSpPr>
          <p:cNvPr id="2903" name="Google Shape;2903;p105"/>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30200" lvl="0" marL="457200" rtl="0" algn="l">
              <a:lnSpc>
                <a:spcPct val="150000"/>
              </a:lnSpc>
              <a:spcBef>
                <a:spcPts val="0"/>
              </a:spcBef>
              <a:spcAft>
                <a:spcPts val="0"/>
              </a:spcAft>
              <a:buClr>
                <a:schemeClr val="lt1"/>
              </a:buClr>
              <a:buSzPts val="1600"/>
              <a:buFont typeface="Montserrat"/>
              <a:buChar char="●"/>
            </a:pPr>
            <a:r>
              <a:rPr lang="en" sz="1600">
                <a:solidFill>
                  <a:srgbClr val="FFFFFF"/>
                </a:solidFill>
                <a:latin typeface="Montserrat"/>
                <a:ea typeface="Montserrat"/>
                <a:cs typeface="Montserrat"/>
                <a:sym typeface="Montserrat"/>
              </a:rPr>
              <a:t>CS is a powerful tool </a:t>
            </a:r>
            <a:endParaRPr sz="1600">
              <a:solidFill>
                <a:srgbClr val="FFFFFF"/>
              </a:solidFill>
              <a:latin typeface="Montserrat"/>
              <a:ea typeface="Montserrat"/>
              <a:cs typeface="Montserrat"/>
              <a:sym typeface="Montserrat"/>
            </a:endParaRPr>
          </a:p>
          <a:p>
            <a:pPr indent="-330200" lvl="0" marL="457200" rtl="0" algn="l">
              <a:lnSpc>
                <a:spcPct val="150000"/>
              </a:lnSpc>
              <a:spcBef>
                <a:spcPts val="0"/>
              </a:spcBef>
              <a:spcAft>
                <a:spcPts val="0"/>
              </a:spcAft>
              <a:buClr>
                <a:schemeClr val="lt1"/>
              </a:buClr>
              <a:buSzPts val="1600"/>
              <a:buFont typeface="Montserrat"/>
              <a:buChar char="●"/>
            </a:pPr>
            <a:r>
              <a:rPr lang="en" sz="1600">
                <a:solidFill>
                  <a:schemeClr val="lt1"/>
                </a:solidFill>
                <a:latin typeface="Montserrat"/>
                <a:ea typeface="Montserrat"/>
                <a:cs typeface="Montserrat"/>
                <a:sym typeface="Montserrat"/>
              </a:rPr>
              <a:t>The typical CS student likes to work alone </a:t>
            </a:r>
            <a:endParaRPr sz="1600">
              <a:solidFill>
                <a:schemeClr val="lt1"/>
              </a:solidFill>
              <a:latin typeface="Montserrat"/>
              <a:ea typeface="Montserrat"/>
              <a:cs typeface="Montserrat"/>
              <a:sym typeface="Montserrat"/>
            </a:endParaRPr>
          </a:p>
          <a:p>
            <a:pPr indent="-330200" lvl="0" marL="457200" rtl="0" algn="l">
              <a:lnSpc>
                <a:spcPct val="150000"/>
              </a:lnSpc>
              <a:spcBef>
                <a:spcPts val="0"/>
              </a:spcBef>
              <a:spcAft>
                <a:spcPts val="0"/>
              </a:spcAft>
              <a:buClr>
                <a:schemeClr val="lt1"/>
              </a:buClr>
              <a:buSzPts val="1600"/>
              <a:buFont typeface="Montserrat"/>
              <a:buChar char="●"/>
            </a:pPr>
            <a:r>
              <a:rPr lang="en" sz="1600">
                <a:solidFill>
                  <a:schemeClr val="lt1"/>
                </a:solidFill>
                <a:latin typeface="Montserrat"/>
                <a:ea typeface="Montserrat"/>
                <a:cs typeface="Montserrat"/>
                <a:sym typeface="Montserrat"/>
              </a:rPr>
              <a:t>CS students must be self reliant </a:t>
            </a:r>
            <a:endParaRPr sz="1600">
              <a:solidFill>
                <a:schemeClr val="lt1"/>
              </a:solidFill>
              <a:latin typeface="Montserrat"/>
              <a:ea typeface="Montserrat"/>
              <a:cs typeface="Montserrat"/>
              <a:sym typeface="Montserrat"/>
            </a:endParaRPr>
          </a:p>
          <a:p>
            <a:pPr indent="-330200" lvl="0" marL="457200" rtl="0" algn="l">
              <a:lnSpc>
                <a:spcPct val="150000"/>
              </a:lnSpc>
              <a:spcBef>
                <a:spcPts val="0"/>
              </a:spcBef>
              <a:spcAft>
                <a:spcPts val="0"/>
              </a:spcAft>
              <a:buClr>
                <a:schemeClr val="lt1"/>
              </a:buClr>
              <a:buSzPts val="1600"/>
              <a:buFont typeface="Montserrat"/>
              <a:buChar char="●"/>
            </a:pPr>
            <a:r>
              <a:rPr b="1" lang="en" sz="1600">
                <a:solidFill>
                  <a:schemeClr val="lt1"/>
                </a:solidFill>
                <a:latin typeface="Montserrat"/>
                <a:ea typeface="Montserrat"/>
                <a:cs typeface="Montserrat"/>
                <a:sym typeface="Montserrat"/>
              </a:rPr>
              <a:t>Other people know so much more than me</a:t>
            </a:r>
            <a:endParaRPr b="1" sz="1600">
              <a:solidFill>
                <a:schemeClr val="lt1"/>
              </a:solidFill>
              <a:latin typeface="Montserrat"/>
              <a:ea typeface="Montserrat"/>
              <a:cs typeface="Montserrat"/>
              <a:sym typeface="Montserrat"/>
            </a:endParaRPr>
          </a:p>
          <a:p>
            <a:pPr indent="-330200" lvl="0" marL="457200" rtl="0" algn="l">
              <a:lnSpc>
                <a:spcPct val="150000"/>
              </a:lnSpc>
              <a:spcBef>
                <a:spcPts val="0"/>
              </a:spcBef>
              <a:spcAft>
                <a:spcPts val="0"/>
              </a:spcAft>
              <a:buClr>
                <a:schemeClr val="lt1"/>
              </a:buClr>
              <a:buSzPts val="1600"/>
              <a:buFont typeface="Montserrat"/>
              <a:buChar char="●"/>
            </a:pPr>
            <a:r>
              <a:rPr lang="en" sz="1600">
                <a:solidFill>
                  <a:schemeClr val="lt1"/>
                </a:solidFill>
                <a:latin typeface="Montserrat"/>
                <a:ea typeface="Montserrat"/>
                <a:cs typeface="Montserrat"/>
                <a:sym typeface="Montserrat"/>
              </a:rPr>
              <a:t>Slope does NOT make up for y intercept</a:t>
            </a:r>
            <a:endParaRPr sz="1600">
              <a:solidFill>
                <a:schemeClr val="lt1"/>
              </a:solidFill>
              <a:latin typeface="Montserrat"/>
              <a:ea typeface="Montserrat"/>
              <a:cs typeface="Montserrat"/>
              <a:sym typeface="Montserrat"/>
            </a:endParaRPr>
          </a:p>
          <a:p>
            <a:pPr indent="-330200" lvl="0" marL="457200" rtl="0" algn="l">
              <a:lnSpc>
                <a:spcPct val="150000"/>
              </a:lnSpc>
              <a:spcBef>
                <a:spcPts val="0"/>
              </a:spcBef>
              <a:spcAft>
                <a:spcPts val="0"/>
              </a:spcAft>
              <a:buClr>
                <a:schemeClr val="lt1"/>
              </a:buClr>
              <a:buSzPts val="1600"/>
              <a:buFont typeface="Montserrat"/>
              <a:buChar char="●"/>
            </a:pPr>
            <a:r>
              <a:rPr b="1" lang="en" sz="1600">
                <a:solidFill>
                  <a:schemeClr val="lt1"/>
                </a:solidFill>
                <a:latin typeface="Montserrat"/>
                <a:ea typeface="Montserrat"/>
                <a:cs typeface="Montserrat"/>
                <a:sym typeface="Montserrat"/>
              </a:rPr>
              <a:t>None of my peers want to help me</a:t>
            </a:r>
            <a:endParaRPr b="1" sz="1600">
              <a:solidFill>
                <a:schemeClr val="lt1"/>
              </a:solidFill>
              <a:latin typeface="Montserrat"/>
              <a:ea typeface="Montserrat"/>
              <a:cs typeface="Montserrat"/>
              <a:sym typeface="Montserrat"/>
            </a:endParaRPr>
          </a:p>
          <a:p>
            <a:pPr indent="-330200" lvl="0" marL="457200" rtl="0" algn="l">
              <a:lnSpc>
                <a:spcPct val="150000"/>
              </a:lnSpc>
              <a:spcBef>
                <a:spcPts val="0"/>
              </a:spcBef>
              <a:spcAft>
                <a:spcPts val="0"/>
              </a:spcAft>
              <a:buClr>
                <a:schemeClr val="lt1"/>
              </a:buClr>
              <a:buSzPts val="1600"/>
              <a:buFont typeface="Montserrat"/>
              <a:buChar char="●"/>
            </a:pPr>
            <a:r>
              <a:rPr b="1" lang="en" sz="1600">
                <a:solidFill>
                  <a:schemeClr val="lt1"/>
                </a:solidFill>
                <a:latin typeface="Montserrat"/>
                <a:ea typeface="Montserrat"/>
                <a:cs typeface="Montserrat"/>
                <a:sym typeface="Montserrat"/>
              </a:rPr>
              <a:t>It is more rewarding to succeed when you work independently</a:t>
            </a:r>
            <a:endParaRPr b="1" sz="1600">
              <a:solidFill>
                <a:schemeClr val="lt1"/>
              </a:solidFill>
              <a:latin typeface="Montserrat"/>
              <a:ea typeface="Montserrat"/>
              <a:cs typeface="Montserrat"/>
              <a:sym typeface="Montserrat"/>
            </a:endParaRPr>
          </a:p>
          <a:p>
            <a:pPr indent="-330200" lvl="0" marL="457200" rtl="0" algn="l">
              <a:lnSpc>
                <a:spcPct val="150000"/>
              </a:lnSpc>
              <a:spcBef>
                <a:spcPts val="0"/>
              </a:spcBef>
              <a:spcAft>
                <a:spcPts val="0"/>
              </a:spcAft>
              <a:buClr>
                <a:schemeClr val="lt1"/>
              </a:buClr>
              <a:buSzPts val="1600"/>
              <a:buFont typeface="Montserrat"/>
              <a:buChar char="●"/>
            </a:pPr>
            <a:r>
              <a:rPr lang="en" sz="1600">
                <a:solidFill>
                  <a:schemeClr val="lt1"/>
                </a:solidFill>
                <a:latin typeface="Montserrat"/>
                <a:ea typeface="Montserrat"/>
                <a:cs typeface="Montserrat"/>
                <a:sym typeface="Montserrat"/>
              </a:rPr>
              <a:t>Collaboration is so helpful </a:t>
            </a:r>
            <a:endParaRPr sz="1600">
              <a:solidFill>
                <a:schemeClr val="lt1"/>
              </a:solidFill>
              <a:latin typeface="Montserrat"/>
              <a:ea typeface="Montserrat"/>
              <a:cs typeface="Montserrat"/>
              <a:sym typeface="Montserrat"/>
            </a:endParaRPr>
          </a:p>
          <a:p>
            <a:pPr indent="-330200" lvl="0" marL="457200" rtl="0" algn="l">
              <a:lnSpc>
                <a:spcPct val="150000"/>
              </a:lnSpc>
              <a:spcBef>
                <a:spcPts val="0"/>
              </a:spcBef>
              <a:spcAft>
                <a:spcPts val="0"/>
              </a:spcAft>
              <a:buClr>
                <a:schemeClr val="lt1"/>
              </a:buClr>
              <a:buSzPts val="1600"/>
              <a:buFont typeface="Montserrat"/>
              <a:buChar char="●"/>
            </a:pPr>
            <a:r>
              <a:rPr lang="en" sz="1600">
                <a:solidFill>
                  <a:srgbClr val="FFFFFF"/>
                </a:solidFill>
                <a:latin typeface="Montserrat"/>
                <a:ea typeface="Montserrat"/>
                <a:cs typeface="Montserrat"/>
                <a:sym typeface="Montserrat"/>
              </a:rPr>
              <a:t>Need to start CS early to really succeed</a:t>
            </a:r>
            <a:endParaRPr sz="1600">
              <a:solidFill>
                <a:srgbClr val="FFFFFF"/>
              </a:solidFill>
              <a:latin typeface="Montserrat"/>
              <a:ea typeface="Montserrat"/>
              <a:cs typeface="Montserrat"/>
              <a:sym typeface="Montserrat"/>
            </a:endParaRPr>
          </a:p>
          <a:p>
            <a:pPr indent="-330200" lvl="0" marL="457200" rtl="0" algn="l">
              <a:lnSpc>
                <a:spcPct val="150000"/>
              </a:lnSpc>
              <a:spcBef>
                <a:spcPts val="0"/>
              </a:spcBef>
              <a:spcAft>
                <a:spcPts val="0"/>
              </a:spcAft>
              <a:buClr>
                <a:srgbClr val="FFFFFF"/>
              </a:buClr>
              <a:buSzPts val="1600"/>
              <a:buFont typeface="Montserrat"/>
              <a:buChar char="●"/>
            </a:pPr>
            <a:r>
              <a:rPr lang="en" sz="1600">
                <a:solidFill>
                  <a:srgbClr val="FFFFFF"/>
                </a:solidFill>
                <a:latin typeface="Montserrat"/>
                <a:ea typeface="Montserrat"/>
                <a:cs typeface="Montserrat"/>
                <a:sym typeface="Montserrat"/>
              </a:rPr>
              <a:t>Others are ahead of me because they are working on side projects</a:t>
            </a:r>
            <a:endParaRPr sz="1600">
              <a:solidFill>
                <a:srgbClr val="FFFFFF"/>
              </a:solidFill>
              <a:latin typeface="Montserrat"/>
              <a:ea typeface="Montserrat"/>
              <a:cs typeface="Montserrat"/>
              <a:sym typeface="Montserrat"/>
            </a:endParaRPr>
          </a:p>
          <a:p>
            <a:pPr indent="0" lvl="0" marL="0" rtl="0" algn="l">
              <a:lnSpc>
                <a:spcPct val="150000"/>
              </a:lnSpc>
              <a:spcBef>
                <a:spcPts val="1600"/>
              </a:spcBef>
              <a:spcAft>
                <a:spcPts val="1600"/>
              </a:spcAft>
              <a:buNone/>
            </a:pPr>
            <a:r>
              <a:t/>
            </a:r>
            <a:endParaRPr sz="1600">
              <a:solidFill>
                <a:srgbClr val="FFFFFF"/>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C4993"/>
        </a:solidFill>
      </p:bgPr>
    </p:bg>
    <p:spTree>
      <p:nvGrpSpPr>
        <p:cNvPr id="2907" name="Shape 2907"/>
        <p:cNvGrpSpPr/>
        <p:nvPr/>
      </p:nvGrpSpPr>
      <p:grpSpPr>
        <a:xfrm>
          <a:off x="0" y="0"/>
          <a:ext cx="0" cy="0"/>
          <a:chOff x="0" y="0"/>
          <a:chExt cx="0" cy="0"/>
        </a:xfrm>
      </p:grpSpPr>
      <p:sp>
        <p:nvSpPr>
          <p:cNvPr id="2908" name="Google Shape;2908;p10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FFFFFF"/>
                </a:solidFill>
                <a:latin typeface="Montserrat"/>
                <a:ea typeface="Montserrat"/>
                <a:cs typeface="Montserrat"/>
                <a:sym typeface="Montserrat"/>
              </a:rPr>
              <a:t>Do</a:t>
            </a:r>
            <a:endParaRPr b="1">
              <a:solidFill>
                <a:srgbClr val="FFFFFF"/>
              </a:solidFill>
              <a:latin typeface="Montserrat"/>
              <a:ea typeface="Montserrat"/>
              <a:cs typeface="Montserrat"/>
              <a:sym typeface="Montserrat"/>
            </a:endParaRPr>
          </a:p>
        </p:txBody>
      </p:sp>
      <p:sp>
        <p:nvSpPr>
          <p:cNvPr id="2909" name="Google Shape;2909;p106"/>
          <p:cNvSpPr txBox="1"/>
          <p:nvPr>
            <p:ph idx="1" type="body"/>
          </p:nvPr>
        </p:nvSpPr>
        <p:spPr>
          <a:xfrm>
            <a:off x="311700" y="1076275"/>
            <a:ext cx="8520600" cy="3416400"/>
          </a:xfrm>
          <a:prstGeom prst="rect">
            <a:avLst/>
          </a:prstGeom>
        </p:spPr>
        <p:txBody>
          <a:bodyPr anchorCtr="0" anchor="t" bIns="91425" lIns="91425" spcFirstLastPara="1" rIns="91425" wrap="square" tIns="91425">
            <a:noAutofit/>
          </a:bodyPr>
          <a:lstStyle/>
          <a:p>
            <a:pPr indent="-330200" lvl="0" marL="457200" rtl="0" algn="l">
              <a:lnSpc>
                <a:spcPct val="150000"/>
              </a:lnSpc>
              <a:spcBef>
                <a:spcPts val="0"/>
              </a:spcBef>
              <a:spcAft>
                <a:spcPts val="0"/>
              </a:spcAft>
              <a:buClr>
                <a:schemeClr val="lt1"/>
              </a:buClr>
              <a:buSzPts val="1600"/>
              <a:buFont typeface="Montserrat"/>
              <a:buChar char="●"/>
            </a:pPr>
            <a:r>
              <a:rPr lang="en" sz="1600">
                <a:solidFill>
                  <a:schemeClr val="lt1"/>
                </a:solidFill>
                <a:latin typeface="Montserrat"/>
                <a:ea typeface="Montserrat"/>
                <a:cs typeface="Montserrat"/>
                <a:sym typeface="Montserrat"/>
              </a:rPr>
              <a:t>Take CS classes even if they are intimidated</a:t>
            </a:r>
            <a:endParaRPr sz="1600">
              <a:solidFill>
                <a:schemeClr val="lt1"/>
              </a:solidFill>
              <a:latin typeface="Montserrat"/>
              <a:ea typeface="Montserrat"/>
              <a:cs typeface="Montserrat"/>
              <a:sym typeface="Montserrat"/>
            </a:endParaRPr>
          </a:p>
          <a:p>
            <a:pPr indent="-330200" lvl="0" marL="457200" rtl="0" algn="l">
              <a:lnSpc>
                <a:spcPct val="150000"/>
              </a:lnSpc>
              <a:spcBef>
                <a:spcPts val="0"/>
              </a:spcBef>
              <a:spcAft>
                <a:spcPts val="0"/>
              </a:spcAft>
              <a:buClr>
                <a:schemeClr val="lt1"/>
              </a:buClr>
              <a:buSzPts val="1600"/>
              <a:buFont typeface="Montserrat"/>
              <a:buChar char="●"/>
            </a:pPr>
            <a:r>
              <a:rPr lang="en" sz="1600">
                <a:solidFill>
                  <a:schemeClr val="lt1"/>
                </a:solidFill>
                <a:latin typeface="Montserrat"/>
                <a:ea typeface="Montserrat"/>
                <a:cs typeface="Montserrat"/>
                <a:sym typeface="Montserrat"/>
              </a:rPr>
              <a:t>Recognize the application of CS </a:t>
            </a:r>
            <a:endParaRPr sz="1600">
              <a:solidFill>
                <a:schemeClr val="lt1"/>
              </a:solidFill>
              <a:latin typeface="Montserrat"/>
              <a:ea typeface="Montserrat"/>
              <a:cs typeface="Montserrat"/>
              <a:sym typeface="Montserrat"/>
            </a:endParaRPr>
          </a:p>
          <a:p>
            <a:pPr indent="-330200" lvl="0" marL="457200" rtl="0" algn="l">
              <a:lnSpc>
                <a:spcPct val="150000"/>
              </a:lnSpc>
              <a:spcBef>
                <a:spcPts val="0"/>
              </a:spcBef>
              <a:spcAft>
                <a:spcPts val="0"/>
              </a:spcAft>
              <a:buClr>
                <a:schemeClr val="lt1"/>
              </a:buClr>
              <a:buSzPts val="1600"/>
              <a:buFont typeface="Montserrat"/>
              <a:buChar char="●"/>
            </a:pPr>
            <a:r>
              <a:rPr b="1" lang="en" sz="1600">
                <a:solidFill>
                  <a:schemeClr val="lt1"/>
                </a:solidFill>
                <a:latin typeface="Montserrat"/>
                <a:ea typeface="Montserrat"/>
                <a:cs typeface="Montserrat"/>
                <a:sym typeface="Montserrat"/>
              </a:rPr>
              <a:t>Work on homework mostly independently</a:t>
            </a:r>
            <a:endParaRPr b="1" sz="1600">
              <a:solidFill>
                <a:schemeClr val="lt1"/>
              </a:solidFill>
              <a:latin typeface="Montserrat"/>
              <a:ea typeface="Montserrat"/>
              <a:cs typeface="Montserrat"/>
              <a:sym typeface="Montserrat"/>
            </a:endParaRPr>
          </a:p>
          <a:p>
            <a:pPr indent="-330200" lvl="0" marL="457200" rtl="0" algn="l">
              <a:lnSpc>
                <a:spcPct val="150000"/>
              </a:lnSpc>
              <a:spcBef>
                <a:spcPts val="0"/>
              </a:spcBef>
              <a:spcAft>
                <a:spcPts val="0"/>
              </a:spcAft>
              <a:buClr>
                <a:schemeClr val="lt1"/>
              </a:buClr>
              <a:buSzPts val="1600"/>
              <a:buFont typeface="Montserrat"/>
              <a:buChar char="●"/>
            </a:pPr>
            <a:r>
              <a:rPr lang="en" sz="1600">
                <a:solidFill>
                  <a:schemeClr val="lt1"/>
                </a:solidFill>
                <a:latin typeface="Montserrat"/>
                <a:ea typeface="Montserrat"/>
                <a:cs typeface="Montserrat"/>
                <a:sym typeface="Montserrat"/>
              </a:rPr>
              <a:t>Only collaborate with non-intimidating peers</a:t>
            </a:r>
            <a:endParaRPr sz="1600">
              <a:solidFill>
                <a:schemeClr val="lt1"/>
              </a:solidFill>
              <a:latin typeface="Montserrat"/>
              <a:ea typeface="Montserrat"/>
              <a:cs typeface="Montserrat"/>
              <a:sym typeface="Montserrat"/>
            </a:endParaRPr>
          </a:p>
          <a:p>
            <a:pPr indent="-330200" lvl="0" marL="457200" rtl="0" algn="l">
              <a:lnSpc>
                <a:spcPct val="150000"/>
              </a:lnSpc>
              <a:spcBef>
                <a:spcPts val="0"/>
              </a:spcBef>
              <a:spcAft>
                <a:spcPts val="0"/>
              </a:spcAft>
              <a:buClr>
                <a:schemeClr val="lt1"/>
              </a:buClr>
              <a:buSzPts val="1600"/>
              <a:buFont typeface="Montserrat"/>
              <a:buChar char="●"/>
            </a:pPr>
            <a:r>
              <a:rPr lang="en" sz="1600">
                <a:solidFill>
                  <a:schemeClr val="lt1"/>
                </a:solidFill>
                <a:latin typeface="Montserrat"/>
                <a:ea typeface="Montserrat"/>
                <a:cs typeface="Montserrat"/>
                <a:sym typeface="Montserrat"/>
              </a:rPr>
              <a:t>Rely on staff support rather than classmates</a:t>
            </a:r>
            <a:endParaRPr sz="1600">
              <a:solidFill>
                <a:schemeClr val="lt1"/>
              </a:solidFill>
              <a:latin typeface="Montserrat"/>
              <a:ea typeface="Montserrat"/>
              <a:cs typeface="Montserrat"/>
              <a:sym typeface="Montserrat"/>
            </a:endParaRPr>
          </a:p>
          <a:p>
            <a:pPr indent="-330200" lvl="0" marL="457200" rtl="0" algn="l">
              <a:lnSpc>
                <a:spcPct val="150000"/>
              </a:lnSpc>
              <a:spcBef>
                <a:spcPts val="0"/>
              </a:spcBef>
              <a:spcAft>
                <a:spcPts val="0"/>
              </a:spcAft>
              <a:buClr>
                <a:schemeClr val="lt1"/>
              </a:buClr>
              <a:buSzPts val="1600"/>
              <a:buFont typeface="Montserrat"/>
              <a:buChar char="●"/>
            </a:pPr>
            <a:r>
              <a:rPr lang="en" sz="1600">
                <a:solidFill>
                  <a:schemeClr val="lt1"/>
                </a:solidFill>
                <a:latin typeface="Montserrat"/>
                <a:ea typeface="Montserrat"/>
                <a:cs typeface="Montserrat"/>
                <a:sym typeface="Montserrat"/>
              </a:rPr>
              <a:t>Utilize in person resources rather than online</a:t>
            </a:r>
            <a:endParaRPr sz="1600">
              <a:solidFill>
                <a:schemeClr val="lt1"/>
              </a:solidFill>
              <a:latin typeface="Montserrat"/>
              <a:ea typeface="Montserrat"/>
              <a:cs typeface="Montserrat"/>
              <a:sym typeface="Montserrat"/>
            </a:endParaRPr>
          </a:p>
          <a:p>
            <a:pPr indent="-330200" lvl="0" marL="457200" rtl="0" algn="l">
              <a:lnSpc>
                <a:spcPct val="150000"/>
              </a:lnSpc>
              <a:spcBef>
                <a:spcPts val="0"/>
              </a:spcBef>
              <a:spcAft>
                <a:spcPts val="0"/>
              </a:spcAft>
              <a:buClr>
                <a:schemeClr val="lt1"/>
              </a:buClr>
              <a:buSzPts val="1600"/>
              <a:buFont typeface="Montserrat"/>
              <a:buChar char="●"/>
            </a:pPr>
            <a:r>
              <a:rPr b="1" lang="en" sz="1600">
                <a:solidFill>
                  <a:schemeClr val="lt1"/>
                </a:solidFill>
                <a:latin typeface="Montserrat"/>
                <a:ea typeface="Montserrat"/>
                <a:cs typeface="Montserrat"/>
                <a:sym typeface="Montserrat"/>
              </a:rPr>
              <a:t>Pretend you are doing really well even when struggling</a:t>
            </a:r>
            <a:endParaRPr b="1" sz="1600">
              <a:solidFill>
                <a:schemeClr val="lt1"/>
              </a:solidFill>
              <a:latin typeface="Montserrat"/>
              <a:ea typeface="Montserrat"/>
              <a:cs typeface="Montserrat"/>
              <a:sym typeface="Montserrat"/>
            </a:endParaRPr>
          </a:p>
          <a:p>
            <a:pPr indent="-330200" lvl="0" marL="457200" rtl="0" algn="l">
              <a:lnSpc>
                <a:spcPct val="150000"/>
              </a:lnSpc>
              <a:spcBef>
                <a:spcPts val="0"/>
              </a:spcBef>
              <a:spcAft>
                <a:spcPts val="0"/>
              </a:spcAft>
              <a:buClr>
                <a:schemeClr val="lt1"/>
              </a:buClr>
              <a:buSzPts val="1600"/>
              <a:buFont typeface="Montserrat"/>
              <a:buChar char="●"/>
            </a:pPr>
            <a:r>
              <a:rPr lang="en" sz="1600">
                <a:solidFill>
                  <a:schemeClr val="lt1"/>
                </a:solidFill>
                <a:latin typeface="Montserrat"/>
                <a:ea typeface="Montserrat"/>
                <a:cs typeface="Montserrat"/>
                <a:sym typeface="Montserrat"/>
              </a:rPr>
              <a:t>Create a self-imposed limitation on possible connections in the course</a:t>
            </a:r>
            <a:endParaRPr sz="1600">
              <a:solidFill>
                <a:schemeClr val="lt1"/>
              </a:solidFill>
              <a:latin typeface="Montserrat"/>
              <a:ea typeface="Montserrat"/>
              <a:cs typeface="Montserrat"/>
              <a:sym typeface="Montserrat"/>
            </a:endParaRPr>
          </a:p>
          <a:p>
            <a:pPr indent="-330200" lvl="0" marL="457200" rtl="0" algn="l">
              <a:lnSpc>
                <a:spcPct val="150000"/>
              </a:lnSpc>
              <a:spcBef>
                <a:spcPts val="0"/>
              </a:spcBef>
              <a:spcAft>
                <a:spcPts val="0"/>
              </a:spcAft>
              <a:buClr>
                <a:schemeClr val="lt1"/>
              </a:buClr>
              <a:buSzPts val="1600"/>
              <a:buFont typeface="Montserrat"/>
              <a:buChar char="●"/>
            </a:pPr>
            <a:r>
              <a:rPr b="1" lang="en" sz="1600">
                <a:solidFill>
                  <a:schemeClr val="lt1"/>
                </a:solidFill>
                <a:latin typeface="Montserrat"/>
                <a:ea typeface="Montserrat"/>
                <a:cs typeface="Montserrat"/>
                <a:sym typeface="Montserrat"/>
              </a:rPr>
              <a:t>Falsely put other students on pedestals</a:t>
            </a:r>
            <a:endParaRPr b="1" sz="1600">
              <a:solidFill>
                <a:schemeClr val="lt1"/>
              </a:solidFill>
              <a:latin typeface="Montserrat"/>
              <a:ea typeface="Montserrat"/>
              <a:cs typeface="Montserrat"/>
              <a:sym typeface="Montserrat"/>
            </a:endParaRPr>
          </a:p>
          <a:p>
            <a:pPr indent="-330200" lvl="0" marL="457200" rtl="0" algn="l">
              <a:lnSpc>
                <a:spcPct val="150000"/>
              </a:lnSpc>
              <a:spcBef>
                <a:spcPts val="0"/>
              </a:spcBef>
              <a:spcAft>
                <a:spcPts val="0"/>
              </a:spcAft>
              <a:buClr>
                <a:schemeClr val="lt1"/>
              </a:buClr>
              <a:buSzPts val="1600"/>
              <a:buFont typeface="Montserrat"/>
              <a:buChar char="●"/>
            </a:pPr>
            <a:r>
              <a:rPr lang="en" sz="1600">
                <a:solidFill>
                  <a:schemeClr val="lt1"/>
                </a:solidFill>
                <a:latin typeface="Montserrat"/>
                <a:ea typeface="Montserrat"/>
                <a:cs typeface="Montserrat"/>
                <a:sym typeface="Montserrat"/>
              </a:rPr>
              <a:t>Teach other students to demonstrate mastery and feel a sense of belonging </a:t>
            </a:r>
            <a:endParaRPr sz="1600">
              <a:solidFill>
                <a:schemeClr val="lt1"/>
              </a:solidFill>
              <a:latin typeface="Montserrat"/>
              <a:ea typeface="Montserrat"/>
              <a:cs typeface="Montserrat"/>
              <a:sym typeface="Montserrat"/>
            </a:endParaRPr>
          </a:p>
          <a:p>
            <a:pPr indent="0" lvl="0" marL="0" rtl="0" algn="l">
              <a:lnSpc>
                <a:spcPct val="150000"/>
              </a:lnSpc>
              <a:spcBef>
                <a:spcPts val="1600"/>
              </a:spcBef>
              <a:spcAft>
                <a:spcPts val="0"/>
              </a:spcAft>
              <a:buClr>
                <a:schemeClr val="dk1"/>
              </a:buClr>
              <a:buSzPts val="1100"/>
              <a:buFont typeface="Arial"/>
              <a:buNone/>
            </a:pPr>
            <a:r>
              <a:t/>
            </a:r>
            <a:endParaRPr sz="1400">
              <a:solidFill>
                <a:schemeClr val="lt1"/>
              </a:solidFill>
              <a:latin typeface="Montserrat"/>
              <a:ea typeface="Montserrat"/>
              <a:cs typeface="Montserrat"/>
              <a:sym typeface="Montserrat"/>
            </a:endParaRPr>
          </a:p>
          <a:p>
            <a:pPr indent="0" lvl="0" marL="0" rtl="0" algn="l">
              <a:lnSpc>
                <a:spcPct val="150000"/>
              </a:lnSpc>
              <a:spcBef>
                <a:spcPts val="0"/>
              </a:spcBef>
              <a:spcAft>
                <a:spcPts val="1600"/>
              </a:spcAft>
              <a:buNone/>
            </a:pPr>
            <a:r>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BF3"/>
        </a:solidFill>
      </p:bgPr>
    </p:bg>
    <p:spTree>
      <p:nvGrpSpPr>
        <p:cNvPr id="2913" name="Shape 2913"/>
        <p:cNvGrpSpPr/>
        <p:nvPr/>
      </p:nvGrpSpPr>
      <p:grpSpPr>
        <a:xfrm>
          <a:off x="0" y="0"/>
          <a:ext cx="0" cy="0"/>
          <a:chOff x="0" y="0"/>
          <a:chExt cx="0" cy="0"/>
        </a:xfrm>
      </p:grpSpPr>
      <p:sp>
        <p:nvSpPr>
          <p:cNvPr id="2914" name="Google Shape;2914;p107"/>
          <p:cNvSpPr/>
          <p:nvPr/>
        </p:nvSpPr>
        <p:spPr>
          <a:xfrm>
            <a:off x="14625" y="9400"/>
            <a:ext cx="4720500" cy="5143500"/>
          </a:xfrm>
          <a:prstGeom prst="rect">
            <a:avLst/>
          </a:pr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5" name="Google Shape;2915;p10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FFFFFF"/>
                </a:solidFill>
                <a:latin typeface="Montserrat"/>
                <a:ea typeface="Montserrat"/>
                <a:cs typeface="Montserrat"/>
                <a:sym typeface="Montserrat"/>
              </a:rPr>
              <a:t>Feel</a:t>
            </a:r>
            <a:endParaRPr b="1">
              <a:solidFill>
                <a:srgbClr val="FFFFFF"/>
              </a:solidFill>
              <a:latin typeface="Montserrat"/>
              <a:ea typeface="Montserrat"/>
              <a:cs typeface="Montserrat"/>
              <a:sym typeface="Montserrat"/>
            </a:endParaRPr>
          </a:p>
        </p:txBody>
      </p:sp>
      <p:sp>
        <p:nvSpPr>
          <p:cNvPr id="2916" name="Google Shape;2916;p107"/>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30200" lvl="0" marL="457200" rtl="0" algn="l">
              <a:spcBef>
                <a:spcPts val="0"/>
              </a:spcBef>
              <a:spcAft>
                <a:spcPts val="0"/>
              </a:spcAft>
              <a:buClr>
                <a:schemeClr val="lt1"/>
              </a:buClr>
              <a:buSzPts val="1600"/>
              <a:buFont typeface="Montserrat"/>
              <a:buChar char="●"/>
            </a:pPr>
            <a:r>
              <a:rPr b="1" lang="en" sz="1600">
                <a:solidFill>
                  <a:schemeClr val="lt1"/>
                </a:solidFill>
                <a:latin typeface="Montserrat"/>
                <a:ea typeface="Montserrat"/>
                <a:cs typeface="Montserrat"/>
                <a:sym typeface="Montserrat"/>
              </a:rPr>
              <a:t>Isolated</a:t>
            </a:r>
            <a:endParaRPr b="1" sz="1600">
              <a:solidFill>
                <a:schemeClr val="lt1"/>
              </a:solidFill>
              <a:latin typeface="Montserrat"/>
              <a:ea typeface="Montserrat"/>
              <a:cs typeface="Montserrat"/>
              <a:sym typeface="Montserrat"/>
            </a:endParaRPr>
          </a:p>
          <a:p>
            <a:pPr indent="-330200" lvl="0" marL="457200" rtl="0" algn="l">
              <a:spcBef>
                <a:spcPts val="0"/>
              </a:spcBef>
              <a:spcAft>
                <a:spcPts val="0"/>
              </a:spcAft>
              <a:buClr>
                <a:schemeClr val="lt1"/>
              </a:buClr>
              <a:buSzPts val="1600"/>
              <a:buFont typeface="Montserrat"/>
              <a:buChar char="●"/>
            </a:pPr>
            <a:r>
              <a:rPr lang="en" sz="1600">
                <a:solidFill>
                  <a:schemeClr val="lt1"/>
                </a:solidFill>
                <a:latin typeface="Montserrat"/>
                <a:ea typeface="Montserrat"/>
                <a:cs typeface="Montserrat"/>
                <a:sym typeface="Montserrat"/>
              </a:rPr>
              <a:t>Inexperienced</a:t>
            </a:r>
            <a:endParaRPr sz="1600">
              <a:solidFill>
                <a:schemeClr val="lt1"/>
              </a:solidFill>
              <a:latin typeface="Montserrat"/>
              <a:ea typeface="Montserrat"/>
              <a:cs typeface="Montserrat"/>
              <a:sym typeface="Montserrat"/>
            </a:endParaRPr>
          </a:p>
          <a:p>
            <a:pPr indent="-330200" lvl="0" marL="457200" rtl="0" algn="l">
              <a:spcBef>
                <a:spcPts val="0"/>
              </a:spcBef>
              <a:spcAft>
                <a:spcPts val="0"/>
              </a:spcAft>
              <a:buClr>
                <a:schemeClr val="lt1"/>
              </a:buClr>
              <a:buSzPts val="1600"/>
              <a:buFont typeface="Montserrat"/>
              <a:buChar char="●"/>
            </a:pPr>
            <a:r>
              <a:rPr b="1" lang="en" sz="1600">
                <a:solidFill>
                  <a:schemeClr val="lt1"/>
                </a:solidFill>
                <a:latin typeface="Montserrat"/>
                <a:ea typeface="Montserrat"/>
                <a:cs typeface="Montserrat"/>
                <a:sym typeface="Montserrat"/>
              </a:rPr>
              <a:t>Like an imposter </a:t>
            </a:r>
            <a:endParaRPr b="1" sz="1600">
              <a:solidFill>
                <a:schemeClr val="lt1"/>
              </a:solidFill>
              <a:latin typeface="Montserrat"/>
              <a:ea typeface="Montserrat"/>
              <a:cs typeface="Montserrat"/>
              <a:sym typeface="Montserrat"/>
            </a:endParaRPr>
          </a:p>
          <a:p>
            <a:pPr indent="-330200" lvl="0" marL="457200" rtl="0" algn="l">
              <a:spcBef>
                <a:spcPts val="0"/>
              </a:spcBef>
              <a:spcAft>
                <a:spcPts val="0"/>
              </a:spcAft>
              <a:buClr>
                <a:schemeClr val="lt1"/>
              </a:buClr>
              <a:buSzPts val="1600"/>
              <a:buFont typeface="Montserrat"/>
              <a:buChar char="●"/>
            </a:pPr>
            <a:r>
              <a:rPr lang="en" sz="1600">
                <a:solidFill>
                  <a:schemeClr val="lt1"/>
                </a:solidFill>
                <a:latin typeface="Montserrat"/>
                <a:ea typeface="Montserrat"/>
                <a:cs typeface="Montserrat"/>
                <a:sym typeface="Montserrat"/>
              </a:rPr>
              <a:t>Self conscious</a:t>
            </a:r>
            <a:endParaRPr sz="1600">
              <a:solidFill>
                <a:schemeClr val="lt1"/>
              </a:solidFill>
              <a:latin typeface="Montserrat"/>
              <a:ea typeface="Montserrat"/>
              <a:cs typeface="Montserrat"/>
              <a:sym typeface="Montserrat"/>
            </a:endParaRPr>
          </a:p>
          <a:p>
            <a:pPr indent="-330200" lvl="0" marL="457200" rtl="0" algn="l">
              <a:lnSpc>
                <a:spcPct val="100000"/>
              </a:lnSpc>
              <a:spcBef>
                <a:spcPts val="0"/>
              </a:spcBef>
              <a:spcAft>
                <a:spcPts val="0"/>
              </a:spcAft>
              <a:buClr>
                <a:schemeClr val="lt1"/>
              </a:buClr>
              <a:buSzPts val="1600"/>
              <a:buFont typeface="Montserrat"/>
              <a:buChar char="●"/>
            </a:pPr>
            <a:r>
              <a:rPr b="1" lang="en" sz="1600">
                <a:solidFill>
                  <a:schemeClr val="lt1"/>
                </a:solidFill>
                <a:latin typeface="Montserrat"/>
                <a:ea typeface="Montserrat"/>
                <a:cs typeface="Montserrat"/>
                <a:sym typeface="Montserrat"/>
              </a:rPr>
              <a:t>Intimidated</a:t>
            </a:r>
            <a:endParaRPr b="1" sz="1600">
              <a:solidFill>
                <a:schemeClr val="lt1"/>
              </a:solidFill>
              <a:latin typeface="Montserrat"/>
              <a:ea typeface="Montserrat"/>
              <a:cs typeface="Montserrat"/>
              <a:sym typeface="Montserrat"/>
            </a:endParaRPr>
          </a:p>
          <a:p>
            <a:pPr indent="-330200" lvl="0" marL="457200" rtl="0" algn="l">
              <a:spcBef>
                <a:spcPts val="0"/>
              </a:spcBef>
              <a:spcAft>
                <a:spcPts val="0"/>
              </a:spcAft>
              <a:buClr>
                <a:schemeClr val="lt1"/>
              </a:buClr>
              <a:buSzPts val="1600"/>
              <a:buFont typeface="Montserrat"/>
              <a:buChar char="●"/>
            </a:pPr>
            <a:r>
              <a:rPr lang="en" sz="1600">
                <a:solidFill>
                  <a:schemeClr val="lt1"/>
                </a:solidFill>
                <a:latin typeface="Montserrat"/>
                <a:ea typeface="Montserrat"/>
                <a:cs typeface="Montserrat"/>
                <a:sym typeface="Montserrat"/>
              </a:rPr>
              <a:t>Competitive</a:t>
            </a:r>
            <a:endParaRPr sz="1600">
              <a:solidFill>
                <a:schemeClr val="lt1"/>
              </a:solidFill>
              <a:latin typeface="Montserrat"/>
              <a:ea typeface="Montserrat"/>
              <a:cs typeface="Montserrat"/>
              <a:sym typeface="Montserrat"/>
            </a:endParaRPr>
          </a:p>
          <a:p>
            <a:pPr indent="-330200" lvl="0" marL="457200" rtl="0" algn="l">
              <a:spcBef>
                <a:spcPts val="0"/>
              </a:spcBef>
              <a:spcAft>
                <a:spcPts val="0"/>
              </a:spcAft>
              <a:buClr>
                <a:schemeClr val="lt1"/>
              </a:buClr>
              <a:buSzPts val="1600"/>
              <a:buFont typeface="Montserrat"/>
              <a:buChar char="●"/>
            </a:pPr>
            <a:r>
              <a:rPr b="1" lang="en" sz="1600">
                <a:solidFill>
                  <a:schemeClr val="lt1"/>
                </a:solidFill>
                <a:latin typeface="Montserrat"/>
                <a:ea typeface="Montserrat"/>
                <a:cs typeface="Montserrat"/>
                <a:sym typeface="Montserrat"/>
              </a:rPr>
              <a:t>Underrepresented</a:t>
            </a:r>
            <a:endParaRPr b="1" sz="1600">
              <a:solidFill>
                <a:schemeClr val="lt1"/>
              </a:solidFill>
              <a:latin typeface="Montserrat"/>
              <a:ea typeface="Montserrat"/>
              <a:cs typeface="Montserrat"/>
              <a:sym typeface="Montserrat"/>
            </a:endParaRPr>
          </a:p>
          <a:p>
            <a:pPr indent="-330200" lvl="0" marL="457200" rtl="0" algn="l">
              <a:spcBef>
                <a:spcPts val="0"/>
              </a:spcBef>
              <a:spcAft>
                <a:spcPts val="0"/>
              </a:spcAft>
              <a:buClr>
                <a:schemeClr val="lt1"/>
              </a:buClr>
              <a:buSzPts val="1600"/>
              <a:buFont typeface="Montserrat"/>
              <a:buChar char="●"/>
            </a:pPr>
            <a:r>
              <a:rPr lang="en" sz="1600">
                <a:solidFill>
                  <a:schemeClr val="lt1"/>
                </a:solidFill>
                <a:latin typeface="Montserrat"/>
                <a:ea typeface="Montserrat"/>
                <a:cs typeface="Montserrat"/>
                <a:sym typeface="Montserrat"/>
              </a:rPr>
              <a:t>Challenged</a:t>
            </a:r>
            <a:endParaRPr sz="1600">
              <a:solidFill>
                <a:schemeClr val="lt1"/>
              </a:solidFill>
              <a:latin typeface="Montserrat"/>
              <a:ea typeface="Montserrat"/>
              <a:cs typeface="Montserrat"/>
              <a:sym typeface="Montserrat"/>
            </a:endParaRPr>
          </a:p>
          <a:p>
            <a:pPr indent="-330200" lvl="0" marL="457200" rtl="0" algn="l">
              <a:spcBef>
                <a:spcPts val="0"/>
              </a:spcBef>
              <a:spcAft>
                <a:spcPts val="0"/>
              </a:spcAft>
              <a:buClr>
                <a:schemeClr val="lt1"/>
              </a:buClr>
              <a:buSzPts val="1600"/>
              <a:buFont typeface="Montserrat"/>
              <a:buChar char="●"/>
            </a:pPr>
            <a:r>
              <a:rPr lang="en" sz="1600">
                <a:solidFill>
                  <a:schemeClr val="lt1"/>
                </a:solidFill>
                <a:latin typeface="Montserrat"/>
                <a:ea typeface="Montserrat"/>
                <a:cs typeface="Montserrat"/>
                <a:sym typeface="Montserrat"/>
              </a:rPr>
              <a:t>A sense of progress</a:t>
            </a:r>
            <a:endParaRPr sz="1600">
              <a:solidFill>
                <a:schemeClr val="lt1"/>
              </a:solidFill>
              <a:latin typeface="Montserrat"/>
              <a:ea typeface="Montserrat"/>
              <a:cs typeface="Montserrat"/>
              <a:sym typeface="Montserrat"/>
            </a:endParaRPr>
          </a:p>
          <a:p>
            <a:pPr indent="-330200" lvl="0" marL="457200" rtl="0" algn="l">
              <a:spcBef>
                <a:spcPts val="0"/>
              </a:spcBef>
              <a:spcAft>
                <a:spcPts val="0"/>
              </a:spcAft>
              <a:buClr>
                <a:schemeClr val="lt1"/>
              </a:buClr>
              <a:buSzPts val="1600"/>
              <a:buFont typeface="Montserrat"/>
              <a:buChar char="●"/>
            </a:pPr>
            <a:r>
              <a:rPr lang="en" sz="1600">
                <a:solidFill>
                  <a:schemeClr val="lt1"/>
                </a:solidFill>
                <a:latin typeface="Montserrat"/>
                <a:ea typeface="Montserrat"/>
                <a:cs typeface="Montserrat"/>
                <a:sym typeface="Montserrat"/>
              </a:rPr>
              <a:t>Accomplishment </a:t>
            </a:r>
            <a:endParaRPr sz="1600">
              <a:solidFill>
                <a:schemeClr val="lt1"/>
              </a:solidFill>
              <a:latin typeface="Montserrat"/>
              <a:ea typeface="Montserrat"/>
              <a:cs typeface="Montserrat"/>
              <a:sym typeface="Montserrat"/>
            </a:endParaRPr>
          </a:p>
        </p:txBody>
      </p:sp>
      <p:pic>
        <p:nvPicPr>
          <p:cNvPr id="2917" name="Google Shape;2917;p107"/>
          <p:cNvPicPr preferRelativeResize="0"/>
          <p:nvPr/>
        </p:nvPicPr>
        <p:blipFill>
          <a:blip r:embed="rId3">
            <a:alphaModFix/>
          </a:blip>
          <a:stretch>
            <a:fillRect/>
          </a:stretch>
        </p:blipFill>
        <p:spPr>
          <a:xfrm>
            <a:off x="5166700" y="704375"/>
            <a:ext cx="3498825" cy="349882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21" name="Shape 2921"/>
        <p:cNvGrpSpPr/>
        <p:nvPr/>
      </p:nvGrpSpPr>
      <p:grpSpPr>
        <a:xfrm>
          <a:off x="0" y="0"/>
          <a:ext cx="0" cy="0"/>
          <a:chOff x="0" y="0"/>
          <a:chExt cx="0" cy="0"/>
        </a:xfrm>
      </p:grpSpPr>
      <p:sp>
        <p:nvSpPr>
          <p:cNvPr id="2922" name="Google Shape;2922;p108"/>
          <p:cNvSpPr txBox="1"/>
          <p:nvPr>
            <p:ph type="title"/>
          </p:nvPr>
        </p:nvSpPr>
        <p:spPr>
          <a:xfrm>
            <a:off x="387900" y="2926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2500">
                <a:solidFill>
                  <a:srgbClr val="3A656D"/>
                </a:solidFill>
                <a:latin typeface="Montserrat"/>
                <a:ea typeface="Montserrat"/>
                <a:cs typeface="Montserrat"/>
                <a:sym typeface="Montserrat"/>
              </a:rPr>
              <a:t>What’s Interesting/Surprising</a:t>
            </a:r>
            <a:endParaRPr b="1" sz="2500">
              <a:solidFill>
                <a:srgbClr val="3A656D"/>
              </a:solidFill>
              <a:latin typeface="Montserrat"/>
              <a:ea typeface="Montserrat"/>
              <a:cs typeface="Montserrat"/>
              <a:sym typeface="Montserrat"/>
            </a:endParaRPr>
          </a:p>
        </p:txBody>
      </p:sp>
      <p:pic>
        <p:nvPicPr>
          <p:cNvPr id="2923" name="Google Shape;2923;p108"/>
          <p:cNvPicPr preferRelativeResize="0"/>
          <p:nvPr/>
        </p:nvPicPr>
        <p:blipFill>
          <a:blip r:embed="rId3">
            <a:alphaModFix/>
          </a:blip>
          <a:stretch>
            <a:fillRect/>
          </a:stretch>
        </p:blipFill>
        <p:spPr>
          <a:xfrm>
            <a:off x="590450" y="1302200"/>
            <a:ext cx="711375" cy="711375"/>
          </a:xfrm>
          <a:prstGeom prst="rect">
            <a:avLst/>
          </a:prstGeom>
          <a:noFill/>
          <a:ln>
            <a:noFill/>
          </a:ln>
        </p:spPr>
      </p:pic>
      <p:sp>
        <p:nvSpPr>
          <p:cNvPr id="2924" name="Google Shape;2924;p108"/>
          <p:cNvSpPr txBox="1"/>
          <p:nvPr/>
        </p:nvSpPr>
        <p:spPr>
          <a:xfrm>
            <a:off x="552550" y="2013575"/>
            <a:ext cx="3413400" cy="677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600">
                <a:latin typeface="Montserrat"/>
                <a:ea typeface="Montserrat"/>
                <a:cs typeface="Montserrat"/>
                <a:sym typeface="Montserrat"/>
              </a:rPr>
              <a:t>CS is not a collaborative culture</a:t>
            </a:r>
            <a:endParaRPr sz="1600">
              <a:latin typeface="Montserrat"/>
              <a:ea typeface="Montserrat"/>
              <a:cs typeface="Montserrat"/>
              <a:sym typeface="Montserrat"/>
            </a:endParaRPr>
          </a:p>
          <a:p>
            <a:pPr indent="0" lvl="0" marL="0" rtl="0" algn="l">
              <a:spcBef>
                <a:spcPts val="0"/>
              </a:spcBef>
              <a:spcAft>
                <a:spcPts val="0"/>
              </a:spcAft>
              <a:buNone/>
            </a:pPr>
            <a:r>
              <a:rPr lang="en" sz="1600">
                <a:solidFill>
                  <a:srgbClr val="C52E73"/>
                </a:solidFill>
                <a:latin typeface="Montserrat"/>
                <a:ea typeface="Montserrat"/>
                <a:cs typeface="Montserrat"/>
                <a:sym typeface="Montserrat"/>
              </a:rPr>
              <a:t>Collaboration can be helpful</a:t>
            </a:r>
            <a:endParaRPr sz="1600">
              <a:solidFill>
                <a:srgbClr val="C52E73"/>
              </a:solidFill>
              <a:latin typeface="Montserrat"/>
              <a:ea typeface="Montserrat"/>
              <a:cs typeface="Montserrat"/>
              <a:sym typeface="Montserrat"/>
            </a:endParaRPr>
          </a:p>
        </p:txBody>
      </p:sp>
      <p:pic>
        <p:nvPicPr>
          <p:cNvPr id="2925" name="Google Shape;2925;p108"/>
          <p:cNvPicPr preferRelativeResize="0"/>
          <p:nvPr/>
        </p:nvPicPr>
        <p:blipFill>
          <a:blip r:embed="rId4">
            <a:alphaModFix/>
          </a:blip>
          <a:stretch>
            <a:fillRect/>
          </a:stretch>
        </p:blipFill>
        <p:spPr>
          <a:xfrm>
            <a:off x="4775273" y="1199975"/>
            <a:ext cx="711375" cy="711375"/>
          </a:xfrm>
          <a:prstGeom prst="rect">
            <a:avLst/>
          </a:prstGeom>
          <a:noFill/>
          <a:ln>
            <a:noFill/>
          </a:ln>
        </p:spPr>
      </p:pic>
      <p:sp>
        <p:nvSpPr>
          <p:cNvPr id="2926" name="Google Shape;2926;p108"/>
          <p:cNvSpPr txBox="1"/>
          <p:nvPr/>
        </p:nvSpPr>
        <p:spPr>
          <a:xfrm>
            <a:off x="4724400" y="2032350"/>
            <a:ext cx="4495800" cy="677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600">
                <a:latin typeface="Montserrat"/>
                <a:ea typeface="Montserrat"/>
                <a:cs typeface="Montserrat"/>
                <a:sym typeface="Montserrat"/>
              </a:rPr>
              <a:t>Supported by professors </a:t>
            </a:r>
            <a:endParaRPr sz="1600">
              <a:latin typeface="Montserrat"/>
              <a:ea typeface="Montserrat"/>
              <a:cs typeface="Montserrat"/>
              <a:sym typeface="Montserrat"/>
            </a:endParaRPr>
          </a:p>
          <a:p>
            <a:pPr indent="0" lvl="0" marL="0" rtl="0" algn="l">
              <a:spcBef>
                <a:spcPts val="0"/>
              </a:spcBef>
              <a:spcAft>
                <a:spcPts val="0"/>
              </a:spcAft>
              <a:buNone/>
            </a:pPr>
            <a:r>
              <a:rPr lang="en" sz="1600">
                <a:solidFill>
                  <a:srgbClr val="C52E73"/>
                </a:solidFill>
                <a:latin typeface="Montserrat"/>
                <a:ea typeface="Montserrat"/>
                <a:cs typeface="Montserrat"/>
                <a:sym typeface="Montserrat"/>
              </a:rPr>
              <a:t>Intimidated or isolated by peers</a:t>
            </a:r>
            <a:endParaRPr sz="1600">
              <a:solidFill>
                <a:srgbClr val="C52E73"/>
              </a:solidFill>
              <a:latin typeface="Montserrat"/>
              <a:ea typeface="Montserrat"/>
              <a:cs typeface="Montserrat"/>
              <a:sym typeface="Montserrat"/>
            </a:endParaRPr>
          </a:p>
        </p:txBody>
      </p:sp>
      <p:pic>
        <p:nvPicPr>
          <p:cNvPr id="2927" name="Google Shape;2927;p108"/>
          <p:cNvPicPr preferRelativeResize="0"/>
          <p:nvPr/>
        </p:nvPicPr>
        <p:blipFill>
          <a:blip r:embed="rId5">
            <a:alphaModFix/>
          </a:blip>
          <a:stretch>
            <a:fillRect/>
          </a:stretch>
        </p:blipFill>
        <p:spPr>
          <a:xfrm>
            <a:off x="628750" y="3135000"/>
            <a:ext cx="711375" cy="711375"/>
          </a:xfrm>
          <a:prstGeom prst="rect">
            <a:avLst/>
          </a:prstGeom>
          <a:noFill/>
          <a:ln>
            <a:noFill/>
          </a:ln>
        </p:spPr>
      </p:pic>
      <p:sp>
        <p:nvSpPr>
          <p:cNvPr id="2928" name="Google Shape;2928;p108"/>
          <p:cNvSpPr txBox="1"/>
          <p:nvPr/>
        </p:nvSpPr>
        <p:spPr>
          <a:xfrm>
            <a:off x="576525" y="3964225"/>
            <a:ext cx="3460500" cy="677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600">
                <a:latin typeface="Montserrat"/>
                <a:ea typeface="Montserrat"/>
                <a:cs typeface="Montserrat"/>
                <a:sym typeface="Montserrat"/>
              </a:rPr>
              <a:t>Feeling behind is demoralizing</a:t>
            </a:r>
            <a:r>
              <a:rPr lang="en" sz="1600">
                <a:latin typeface="Montserrat"/>
                <a:ea typeface="Montserrat"/>
                <a:cs typeface="Montserrat"/>
                <a:sym typeface="Montserrat"/>
              </a:rPr>
              <a:t> </a:t>
            </a:r>
            <a:endParaRPr sz="1600">
              <a:latin typeface="Montserrat"/>
              <a:ea typeface="Montserrat"/>
              <a:cs typeface="Montserrat"/>
              <a:sym typeface="Montserrat"/>
            </a:endParaRPr>
          </a:p>
          <a:p>
            <a:pPr indent="0" lvl="0" marL="0" rtl="0" algn="l">
              <a:spcBef>
                <a:spcPts val="0"/>
              </a:spcBef>
              <a:spcAft>
                <a:spcPts val="0"/>
              </a:spcAft>
              <a:buNone/>
            </a:pPr>
            <a:r>
              <a:rPr lang="en" sz="1600">
                <a:solidFill>
                  <a:srgbClr val="C52E73"/>
                </a:solidFill>
                <a:latin typeface="Montserrat"/>
                <a:ea typeface="Montserrat"/>
                <a:cs typeface="Montserrat"/>
                <a:sym typeface="Montserrat"/>
              </a:rPr>
              <a:t>It can also be motivating</a:t>
            </a:r>
            <a:endParaRPr sz="1600">
              <a:solidFill>
                <a:srgbClr val="C52E73"/>
              </a:solidFill>
              <a:latin typeface="Montserrat"/>
              <a:ea typeface="Montserrat"/>
              <a:cs typeface="Montserrat"/>
              <a:sym typeface="Montserrat"/>
            </a:endParaRPr>
          </a:p>
        </p:txBody>
      </p:sp>
      <p:pic>
        <p:nvPicPr>
          <p:cNvPr id="2929" name="Google Shape;2929;p108"/>
          <p:cNvPicPr preferRelativeResize="0"/>
          <p:nvPr/>
        </p:nvPicPr>
        <p:blipFill>
          <a:blip r:embed="rId6">
            <a:alphaModFix/>
          </a:blip>
          <a:stretch>
            <a:fillRect/>
          </a:stretch>
        </p:blipFill>
        <p:spPr>
          <a:xfrm>
            <a:off x="4775276" y="3135010"/>
            <a:ext cx="711375" cy="711353"/>
          </a:xfrm>
          <a:prstGeom prst="rect">
            <a:avLst/>
          </a:prstGeom>
          <a:noFill/>
          <a:ln>
            <a:noFill/>
          </a:ln>
        </p:spPr>
      </p:pic>
      <p:sp>
        <p:nvSpPr>
          <p:cNvPr id="2930" name="Google Shape;2930;p108"/>
          <p:cNvSpPr txBox="1"/>
          <p:nvPr/>
        </p:nvSpPr>
        <p:spPr>
          <a:xfrm>
            <a:off x="4724400" y="3964225"/>
            <a:ext cx="4260900" cy="677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600">
                <a:latin typeface="Montserrat"/>
                <a:ea typeface="Montserrat"/>
                <a:cs typeface="Montserrat"/>
                <a:sym typeface="Montserrat"/>
              </a:rPr>
              <a:t>CS intro courses are for beginners</a:t>
            </a:r>
            <a:endParaRPr sz="1600">
              <a:latin typeface="Montserrat"/>
              <a:ea typeface="Montserrat"/>
              <a:cs typeface="Montserrat"/>
              <a:sym typeface="Montserrat"/>
            </a:endParaRPr>
          </a:p>
          <a:p>
            <a:pPr indent="0" lvl="0" marL="0" rtl="0" algn="l">
              <a:spcBef>
                <a:spcPts val="0"/>
              </a:spcBef>
              <a:spcAft>
                <a:spcPts val="0"/>
              </a:spcAft>
              <a:buNone/>
            </a:pPr>
            <a:r>
              <a:rPr lang="en" sz="1600">
                <a:solidFill>
                  <a:srgbClr val="C52E73"/>
                </a:solidFill>
                <a:latin typeface="Montserrat"/>
                <a:ea typeface="Montserrat"/>
                <a:cs typeface="Montserrat"/>
                <a:sym typeface="Montserrat"/>
              </a:rPr>
              <a:t>Diverse experience levels</a:t>
            </a:r>
            <a:endParaRPr sz="1600">
              <a:solidFill>
                <a:srgbClr val="C52E73"/>
              </a:solidFill>
              <a:latin typeface="Montserrat"/>
              <a:ea typeface="Montserrat"/>
              <a:cs typeface="Montserrat"/>
              <a:sym typeface="Montserrat"/>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34" name="Shape 2934"/>
        <p:cNvGrpSpPr/>
        <p:nvPr/>
      </p:nvGrpSpPr>
      <p:grpSpPr>
        <a:xfrm>
          <a:off x="0" y="0"/>
          <a:ext cx="0" cy="0"/>
          <a:chOff x="0" y="0"/>
          <a:chExt cx="0" cy="0"/>
        </a:xfrm>
      </p:grpSpPr>
      <p:sp>
        <p:nvSpPr>
          <p:cNvPr id="2935" name="Google Shape;2935;p109"/>
          <p:cNvSpPr txBox="1"/>
          <p:nvPr/>
        </p:nvSpPr>
        <p:spPr>
          <a:xfrm>
            <a:off x="654575" y="251050"/>
            <a:ext cx="6760800" cy="57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500">
                <a:solidFill>
                  <a:srgbClr val="3A656D"/>
                </a:solidFill>
                <a:latin typeface="Montserrat Black"/>
                <a:ea typeface="Montserrat Black"/>
                <a:cs typeface="Montserrat Black"/>
                <a:sym typeface="Montserrat Black"/>
              </a:rPr>
              <a:t>Insight</a:t>
            </a:r>
            <a:endParaRPr sz="2500">
              <a:solidFill>
                <a:srgbClr val="3A656D"/>
              </a:solidFill>
              <a:latin typeface="Montserrat Black"/>
              <a:ea typeface="Montserrat Black"/>
              <a:cs typeface="Montserrat Black"/>
              <a:sym typeface="Montserrat Black"/>
            </a:endParaRPr>
          </a:p>
        </p:txBody>
      </p:sp>
      <p:sp>
        <p:nvSpPr>
          <p:cNvPr id="2936" name="Google Shape;2936;p109"/>
          <p:cNvSpPr txBox="1"/>
          <p:nvPr/>
        </p:nvSpPr>
        <p:spPr>
          <a:xfrm>
            <a:off x="5603525" y="251050"/>
            <a:ext cx="6760800" cy="57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500">
                <a:solidFill>
                  <a:srgbClr val="3A656D"/>
                </a:solidFill>
                <a:latin typeface="Montserrat Black"/>
                <a:ea typeface="Montserrat Black"/>
                <a:cs typeface="Montserrat Black"/>
                <a:sym typeface="Montserrat Black"/>
              </a:rPr>
              <a:t>Need</a:t>
            </a:r>
            <a:endParaRPr sz="2500">
              <a:solidFill>
                <a:srgbClr val="3A656D"/>
              </a:solidFill>
              <a:latin typeface="Montserrat Black"/>
              <a:ea typeface="Montserrat Black"/>
              <a:cs typeface="Montserrat Black"/>
              <a:sym typeface="Montserrat Black"/>
            </a:endParaRPr>
          </a:p>
        </p:txBody>
      </p:sp>
      <p:sp>
        <p:nvSpPr>
          <p:cNvPr id="2937" name="Google Shape;2937;p109"/>
          <p:cNvSpPr txBox="1"/>
          <p:nvPr/>
        </p:nvSpPr>
        <p:spPr>
          <a:xfrm>
            <a:off x="654575" y="912800"/>
            <a:ext cx="3651000" cy="1569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latin typeface="Montserrat"/>
                <a:ea typeface="Montserrat"/>
                <a:cs typeface="Montserrat"/>
                <a:sym typeface="Montserrat"/>
              </a:rPr>
              <a:t>Students feel that their classmates judge them based on their CS abilities more than their peers actually do </a:t>
            </a:r>
            <a:endParaRPr sz="1800">
              <a:latin typeface="Montserrat"/>
              <a:ea typeface="Montserrat"/>
              <a:cs typeface="Montserrat"/>
              <a:sym typeface="Montserrat"/>
            </a:endParaRPr>
          </a:p>
          <a:p>
            <a:pPr indent="0" lvl="0" marL="0" rtl="0" algn="l">
              <a:spcBef>
                <a:spcPts val="0"/>
              </a:spcBef>
              <a:spcAft>
                <a:spcPts val="0"/>
              </a:spcAft>
              <a:buNone/>
            </a:pPr>
            <a:r>
              <a:t/>
            </a:r>
            <a:endParaRPr sz="1800">
              <a:latin typeface="Montserrat"/>
              <a:ea typeface="Montserrat"/>
              <a:cs typeface="Montserrat"/>
              <a:sym typeface="Montserrat"/>
            </a:endParaRPr>
          </a:p>
        </p:txBody>
      </p:sp>
      <p:sp>
        <p:nvSpPr>
          <p:cNvPr id="2938" name="Google Shape;2938;p109"/>
          <p:cNvSpPr txBox="1"/>
          <p:nvPr/>
        </p:nvSpPr>
        <p:spPr>
          <a:xfrm>
            <a:off x="5603525" y="1004025"/>
            <a:ext cx="2664600" cy="12426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1800">
                <a:latin typeface="Montserrat"/>
                <a:ea typeface="Montserrat"/>
                <a:cs typeface="Montserrat"/>
                <a:sym typeface="Montserrat"/>
              </a:rPr>
              <a:t>A judgement free space to collaborate</a:t>
            </a:r>
            <a:endParaRPr sz="1800">
              <a:latin typeface="Montserrat"/>
              <a:ea typeface="Montserrat"/>
              <a:cs typeface="Montserrat"/>
              <a:sym typeface="Montserrat"/>
            </a:endParaRPr>
          </a:p>
          <a:p>
            <a:pPr indent="0" lvl="0" marL="0" rtl="0" algn="l">
              <a:spcBef>
                <a:spcPts val="1600"/>
              </a:spcBef>
              <a:spcAft>
                <a:spcPts val="0"/>
              </a:spcAft>
              <a:buNone/>
            </a:pPr>
            <a:r>
              <a:t/>
            </a:r>
            <a:endParaRPr>
              <a:latin typeface="Montserrat"/>
              <a:ea typeface="Montserrat"/>
              <a:cs typeface="Montserrat"/>
              <a:sym typeface="Montserrat"/>
            </a:endParaRPr>
          </a:p>
        </p:txBody>
      </p:sp>
      <p:sp>
        <p:nvSpPr>
          <p:cNvPr id="2939" name="Google Shape;2939;p109"/>
          <p:cNvSpPr/>
          <p:nvPr/>
        </p:nvSpPr>
        <p:spPr>
          <a:xfrm>
            <a:off x="4322175" y="954975"/>
            <a:ext cx="910500" cy="1242600"/>
          </a:xfrm>
          <a:prstGeom prst="chevron">
            <a:avLst>
              <a:gd fmla="val 64811" name="adj"/>
            </a:avLst>
          </a:pr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0" name="Google Shape;2940;p109"/>
          <p:cNvSpPr txBox="1"/>
          <p:nvPr/>
        </p:nvSpPr>
        <p:spPr>
          <a:xfrm>
            <a:off x="654575" y="2876550"/>
            <a:ext cx="3651000" cy="1569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latin typeface="Montserrat"/>
                <a:ea typeface="Montserrat"/>
                <a:cs typeface="Montserrat"/>
                <a:sym typeface="Montserrat"/>
              </a:rPr>
              <a:t>Feelings of intimidation come from unstructured parts of the course (working on homework and office hours)</a:t>
            </a:r>
            <a:endParaRPr sz="1800">
              <a:latin typeface="Montserrat"/>
              <a:ea typeface="Montserrat"/>
              <a:cs typeface="Montserrat"/>
              <a:sym typeface="Montserrat"/>
            </a:endParaRPr>
          </a:p>
          <a:p>
            <a:pPr indent="0" lvl="0" marL="0" rtl="0" algn="l">
              <a:spcBef>
                <a:spcPts val="0"/>
              </a:spcBef>
              <a:spcAft>
                <a:spcPts val="0"/>
              </a:spcAft>
              <a:buNone/>
            </a:pPr>
            <a:r>
              <a:t/>
            </a:r>
            <a:endParaRPr sz="1800">
              <a:latin typeface="Montserrat"/>
              <a:ea typeface="Montserrat"/>
              <a:cs typeface="Montserrat"/>
              <a:sym typeface="Montserrat"/>
            </a:endParaRPr>
          </a:p>
        </p:txBody>
      </p:sp>
      <p:sp>
        <p:nvSpPr>
          <p:cNvPr id="2941" name="Google Shape;2941;p109"/>
          <p:cNvSpPr/>
          <p:nvPr/>
        </p:nvSpPr>
        <p:spPr>
          <a:xfrm>
            <a:off x="4322175" y="2887800"/>
            <a:ext cx="910500" cy="1242600"/>
          </a:xfrm>
          <a:prstGeom prst="chevron">
            <a:avLst>
              <a:gd fmla="val 64811" name="adj"/>
            </a:avLst>
          </a:prstGeom>
          <a:solidFill>
            <a:srgbClr val="7351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2" name="Google Shape;2942;p109"/>
          <p:cNvSpPr txBox="1"/>
          <p:nvPr/>
        </p:nvSpPr>
        <p:spPr>
          <a:xfrm>
            <a:off x="5603525" y="2938800"/>
            <a:ext cx="2664600" cy="1293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latin typeface="Montserrat"/>
                <a:ea typeface="Montserrat"/>
                <a:cs typeface="Montserrat"/>
                <a:sym typeface="Montserrat"/>
              </a:rPr>
              <a:t>Exposure to other students’ challenges</a:t>
            </a:r>
            <a:endParaRPr sz="1800">
              <a:latin typeface="Montserrat"/>
              <a:ea typeface="Montserrat"/>
              <a:cs typeface="Montserrat"/>
              <a:sym typeface="Montserrat"/>
            </a:endParaRPr>
          </a:p>
          <a:p>
            <a:pPr indent="0" lvl="0" marL="0" rtl="0" algn="l">
              <a:spcBef>
                <a:spcPts val="0"/>
              </a:spcBef>
              <a:spcAft>
                <a:spcPts val="0"/>
              </a:spcAft>
              <a:buNone/>
            </a:pPr>
            <a:r>
              <a:t/>
            </a:r>
            <a:endParaRPr sz="1800">
              <a:latin typeface="Montserrat"/>
              <a:ea typeface="Montserrat"/>
              <a:cs typeface="Montserrat"/>
              <a:sym typeface="Montserrat"/>
            </a:endParaRPr>
          </a:p>
          <a:p>
            <a:pPr indent="0" lvl="0" marL="0" rtl="0" algn="l">
              <a:spcBef>
                <a:spcPts val="0"/>
              </a:spcBef>
              <a:spcAft>
                <a:spcPts val="0"/>
              </a:spcAft>
              <a:buNone/>
            </a:pPr>
            <a:r>
              <a:t/>
            </a:r>
            <a:endParaRPr sz="1800">
              <a:latin typeface="Montserrat"/>
              <a:ea typeface="Montserrat"/>
              <a:cs typeface="Montserrat"/>
              <a:sym typeface="Montserrat"/>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46" name="Shape 2946"/>
        <p:cNvGrpSpPr/>
        <p:nvPr/>
      </p:nvGrpSpPr>
      <p:grpSpPr>
        <a:xfrm>
          <a:off x="0" y="0"/>
          <a:ext cx="0" cy="0"/>
          <a:chOff x="0" y="0"/>
          <a:chExt cx="0" cy="0"/>
        </a:xfrm>
      </p:grpSpPr>
      <p:sp>
        <p:nvSpPr>
          <p:cNvPr id="2947" name="Google Shape;2947;p110"/>
          <p:cNvSpPr txBox="1"/>
          <p:nvPr/>
        </p:nvSpPr>
        <p:spPr>
          <a:xfrm>
            <a:off x="654575" y="251050"/>
            <a:ext cx="6760800" cy="57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500">
                <a:solidFill>
                  <a:srgbClr val="3A656D"/>
                </a:solidFill>
                <a:latin typeface="Montserrat Black"/>
                <a:ea typeface="Montserrat Black"/>
                <a:cs typeface="Montserrat Black"/>
                <a:sym typeface="Montserrat Black"/>
              </a:rPr>
              <a:t>Insight</a:t>
            </a:r>
            <a:endParaRPr sz="2500">
              <a:solidFill>
                <a:srgbClr val="3A656D"/>
              </a:solidFill>
              <a:latin typeface="Montserrat Black"/>
              <a:ea typeface="Montserrat Black"/>
              <a:cs typeface="Montserrat Black"/>
              <a:sym typeface="Montserrat Black"/>
            </a:endParaRPr>
          </a:p>
        </p:txBody>
      </p:sp>
      <p:sp>
        <p:nvSpPr>
          <p:cNvPr id="2948" name="Google Shape;2948;p110"/>
          <p:cNvSpPr txBox="1"/>
          <p:nvPr/>
        </p:nvSpPr>
        <p:spPr>
          <a:xfrm>
            <a:off x="5572600" y="251050"/>
            <a:ext cx="6760800" cy="57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500">
                <a:solidFill>
                  <a:srgbClr val="3A656D"/>
                </a:solidFill>
                <a:latin typeface="Montserrat Black"/>
                <a:ea typeface="Montserrat Black"/>
                <a:cs typeface="Montserrat Black"/>
                <a:sym typeface="Montserrat Black"/>
              </a:rPr>
              <a:t>Need</a:t>
            </a:r>
            <a:endParaRPr sz="2500">
              <a:solidFill>
                <a:srgbClr val="3A656D"/>
              </a:solidFill>
              <a:latin typeface="Montserrat Black"/>
              <a:ea typeface="Montserrat Black"/>
              <a:cs typeface="Montserrat Black"/>
              <a:sym typeface="Montserrat Black"/>
            </a:endParaRPr>
          </a:p>
        </p:txBody>
      </p:sp>
      <p:sp>
        <p:nvSpPr>
          <p:cNvPr id="2949" name="Google Shape;2949;p110"/>
          <p:cNvSpPr txBox="1"/>
          <p:nvPr/>
        </p:nvSpPr>
        <p:spPr>
          <a:xfrm>
            <a:off x="654575" y="989000"/>
            <a:ext cx="3667500" cy="1847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latin typeface="Montserrat"/>
                <a:ea typeface="Montserrat"/>
                <a:cs typeface="Montserrat"/>
                <a:sym typeface="Montserrat"/>
              </a:rPr>
              <a:t>Students feel empowered when they solve problems on their own, but feel discouraged when they need support</a:t>
            </a:r>
            <a:endParaRPr sz="1800">
              <a:latin typeface="Montserrat"/>
              <a:ea typeface="Montserrat"/>
              <a:cs typeface="Montserrat"/>
              <a:sym typeface="Montserrat"/>
            </a:endParaRPr>
          </a:p>
          <a:p>
            <a:pPr indent="0" lvl="0" marL="0" rtl="0" algn="l">
              <a:spcBef>
                <a:spcPts val="0"/>
              </a:spcBef>
              <a:spcAft>
                <a:spcPts val="0"/>
              </a:spcAft>
              <a:buNone/>
            </a:pPr>
            <a:r>
              <a:t/>
            </a:r>
            <a:endParaRPr sz="1800">
              <a:latin typeface="Montserrat"/>
              <a:ea typeface="Montserrat"/>
              <a:cs typeface="Montserrat"/>
              <a:sym typeface="Montserrat"/>
            </a:endParaRPr>
          </a:p>
        </p:txBody>
      </p:sp>
      <p:sp>
        <p:nvSpPr>
          <p:cNvPr id="2950" name="Google Shape;2950;p110"/>
          <p:cNvSpPr txBox="1"/>
          <p:nvPr/>
        </p:nvSpPr>
        <p:spPr>
          <a:xfrm>
            <a:off x="5572600" y="912800"/>
            <a:ext cx="3134700" cy="1847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latin typeface="Montserrat"/>
                <a:ea typeface="Montserrat"/>
                <a:cs typeface="Montserrat"/>
                <a:sym typeface="Montserrat"/>
              </a:rPr>
              <a:t>More opportunities to solidify understanding rather than fixing hw problems</a:t>
            </a:r>
            <a:endParaRPr sz="1800">
              <a:latin typeface="Montserrat"/>
              <a:ea typeface="Montserrat"/>
              <a:cs typeface="Montserrat"/>
              <a:sym typeface="Montserrat"/>
            </a:endParaRPr>
          </a:p>
          <a:p>
            <a:pPr indent="0" lvl="0" marL="0" rtl="0" algn="l">
              <a:spcBef>
                <a:spcPts val="0"/>
              </a:spcBef>
              <a:spcAft>
                <a:spcPts val="0"/>
              </a:spcAft>
              <a:buNone/>
            </a:pPr>
            <a:r>
              <a:t/>
            </a:r>
            <a:endParaRPr sz="1800">
              <a:latin typeface="Montserrat"/>
              <a:ea typeface="Montserrat"/>
              <a:cs typeface="Montserrat"/>
              <a:sym typeface="Montserrat"/>
            </a:endParaRPr>
          </a:p>
          <a:p>
            <a:pPr indent="0" lvl="0" marL="0" rtl="0" algn="l">
              <a:spcBef>
                <a:spcPts val="0"/>
              </a:spcBef>
              <a:spcAft>
                <a:spcPts val="0"/>
              </a:spcAft>
              <a:buNone/>
            </a:pPr>
            <a:r>
              <a:t/>
            </a:r>
            <a:endParaRPr sz="1800">
              <a:latin typeface="Montserrat"/>
              <a:ea typeface="Montserrat"/>
              <a:cs typeface="Montserrat"/>
              <a:sym typeface="Montserrat"/>
            </a:endParaRPr>
          </a:p>
        </p:txBody>
      </p:sp>
      <p:sp>
        <p:nvSpPr>
          <p:cNvPr id="2951" name="Google Shape;2951;p110"/>
          <p:cNvSpPr/>
          <p:nvPr/>
        </p:nvSpPr>
        <p:spPr>
          <a:xfrm>
            <a:off x="4322175" y="954975"/>
            <a:ext cx="910500" cy="1242600"/>
          </a:xfrm>
          <a:prstGeom prst="chevron">
            <a:avLst>
              <a:gd fmla="val 64811" name="adj"/>
            </a:avLst>
          </a:prstGeom>
          <a:solidFill>
            <a:srgbClr val="E9B72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2" name="Google Shape;2952;p110"/>
          <p:cNvSpPr/>
          <p:nvPr/>
        </p:nvSpPr>
        <p:spPr>
          <a:xfrm>
            <a:off x="4322175" y="2887800"/>
            <a:ext cx="910500" cy="1242600"/>
          </a:xfrm>
          <a:prstGeom prst="chevron">
            <a:avLst>
              <a:gd fmla="val 64811" name="adj"/>
            </a:avLst>
          </a:prstGeom>
          <a:solidFill>
            <a:srgbClr val="5EA5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3" name="Google Shape;2953;p110"/>
          <p:cNvSpPr txBox="1"/>
          <p:nvPr/>
        </p:nvSpPr>
        <p:spPr>
          <a:xfrm>
            <a:off x="654575" y="3015000"/>
            <a:ext cx="3917400" cy="1293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latin typeface="Montserrat"/>
                <a:ea typeface="Montserrat"/>
                <a:cs typeface="Montserrat"/>
                <a:sym typeface="Montserrat"/>
              </a:rPr>
              <a:t>Students have a big impact on the morale of their peers (more than they intend to)</a:t>
            </a:r>
            <a:endParaRPr sz="1800">
              <a:latin typeface="Montserrat"/>
              <a:ea typeface="Montserrat"/>
              <a:cs typeface="Montserrat"/>
              <a:sym typeface="Montserrat"/>
            </a:endParaRPr>
          </a:p>
          <a:p>
            <a:pPr indent="0" lvl="0" marL="0" rtl="0" algn="l">
              <a:spcBef>
                <a:spcPts val="0"/>
              </a:spcBef>
              <a:spcAft>
                <a:spcPts val="0"/>
              </a:spcAft>
              <a:buNone/>
            </a:pPr>
            <a:r>
              <a:t/>
            </a:r>
            <a:endParaRPr sz="1800">
              <a:latin typeface="Montserrat"/>
              <a:ea typeface="Montserrat"/>
              <a:cs typeface="Montserrat"/>
              <a:sym typeface="Montserrat"/>
            </a:endParaRPr>
          </a:p>
        </p:txBody>
      </p:sp>
      <p:sp>
        <p:nvSpPr>
          <p:cNvPr id="2954" name="Google Shape;2954;p110"/>
          <p:cNvSpPr txBox="1"/>
          <p:nvPr/>
        </p:nvSpPr>
        <p:spPr>
          <a:xfrm>
            <a:off x="5572600" y="2938800"/>
            <a:ext cx="3042000" cy="1293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latin typeface="Montserrat"/>
                <a:ea typeface="Montserrat"/>
                <a:cs typeface="Montserrat"/>
                <a:sym typeface="Montserrat"/>
              </a:rPr>
              <a:t>More awareness of how one’s actions impact the morale of their peers</a:t>
            </a:r>
            <a:endParaRPr sz="1800">
              <a:latin typeface="Montserrat"/>
              <a:ea typeface="Montserrat"/>
              <a:cs typeface="Montserrat"/>
              <a:sym typeface="Montserrat"/>
            </a:endParaRPr>
          </a:p>
          <a:p>
            <a:pPr indent="0" lvl="0" marL="0" rtl="0" algn="l">
              <a:spcBef>
                <a:spcPts val="0"/>
              </a:spcBef>
              <a:spcAft>
                <a:spcPts val="0"/>
              </a:spcAft>
              <a:buNone/>
            </a:pPr>
            <a:r>
              <a:t/>
            </a:r>
            <a:endParaRPr sz="1800">
              <a:latin typeface="Montserrat"/>
              <a:ea typeface="Montserrat"/>
              <a:cs typeface="Montserrat"/>
              <a:sym typeface="Montserrat"/>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58" name="Shape 2958"/>
        <p:cNvGrpSpPr/>
        <p:nvPr/>
      </p:nvGrpSpPr>
      <p:grpSpPr>
        <a:xfrm>
          <a:off x="0" y="0"/>
          <a:ext cx="0" cy="0"/>
          <a:chOff x="0" y="0"/>
          <a:chExt cx="0" cy="0"/>
        </a:xfrm>
      </p:grpSpPr>
      <p:sp>
        <p:nvSpPr>
          <p:cNvPr id="2959" name="Google Shape;2959;p111"/>
          <p:cNvSpPr txBox="1"/>
          <p:nvPr/>
        </p:nvSpPr>
        <p:spPr>
          <a:xfrm>
            <a:off x="654575" y="251050"/>
            <a:ext cx="6760800" cy="57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500">
                <a:solidFill>
                  <a:srgbClr val="3A656D"/>
                </a:solidFill>
                <a:latin typeface="Montserrat Black"/>
                <a:ea typeface="Montserrat Black"/>
                <a:cs typeface="Montserrat Black"/>
                <a:sym typeface="Montserrat Black"/>
              </a:rPr>
              <a:t>Insight</a:t>
            </a:r>
            <a:endParaRPr sz="2500">
              <a:solidFill>
                <a:srgbClr val="3A656D"/>
              </a:solidFill>
              <a:latin typeface="Montserrat Black"/>
              <a:ea typeface="Montserrat Black"/>
              <a:cs typeface="Montserrat Black"/>
              <a:sym typeface="Montserrat Black"/>
            </a:endParaRPr>
          </a:p>
        </p:txBody>
      </p:sp>
      <p:sp>
        <p:nvSpPr>
          <p:cNvPr id="2960" name="Google Shape;2960;p111"/>
          <p:cNvSpPr txBox="1"/>
          <p:nvPr/>
        </p:nvSpPr>
        <p:spPr>
          <a:xfrm>
            <a:off x="5563850" y="251050"/>
            <a:ext cx="6760800" cy="57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500">
                <a:solidFill>
                  <a:srgbClr val="3A656D"/>
                </a:solidFill>
                <a:latin typeface="Montserrat Black"/>
                <a:ea typeface="Montserrat Black"/>
                <a:cs typeface="Montserrat Black"/>
                <a:sym typeface="Montserrat Black"/>
              </a:rPr>
              <a:t>Need</a:t>
            </a:r>
            <a:endParaRPr sz="2500">
              <a:solidFill>
                <a:srgbClr val="3A656D"/>
              </a:solidFill>
              <a:latin typeface="Montserrat Black"/>
              <a:ea typeface="Montserrat Black"/>
              <a:cs typeface="Montserrat Black"/>
              <a:sym typeface="Montserrat Black"/>
            </a:endParaRPr>
          </a:p>
        </p:txBody>
      </p:sp>
      <p:sp>
        <p:nvSpPr>
          <p:cNvPr id="2961" name="Google Shape;2961;p111"/>
          <p:cNvSpPr txBox="1"/>
          <p:nvPr/>
        </p:nvSpPr>
        <p:spPr>
          <a:xfrm>
            <a:off x="654575" y="989000"/>
            <a:ext cx="3439500" cy="1293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latin typeface="Montserrat"/>
                <a:ea typeface="Montserrat"/>
                <a:cs typeface="Montserrat"/>
                <a:sym typeface="Montserrat"/>
              </a:rPr>
              <a:t>Students feel a stronger sense of belonging when they see people who are like them</a:t>
            </a:r>
            <a:endParaRPr sz="1800">
              <a:latin typeface="Montserrat"/>
              <a:ea typeface="Montserrat"/>
              <a:cs typeface="Montserrat"/>
              <a:sym typeface="Montserrat"/>
            </a:endParaRPr>
          </a:p>
        </p:txBody>
      </p:sp>
      <p:sp>
        <p:nvSpPr>
          <p:cNvPr id="2962" name="Google Shape;2962;p111"/>
          <p:cNvSpPr txBox="1"/>
          <p:nvPr/>
        </p:nvSpPr>
        <p:spPr>
          <a:xfrm>
            <a:off x="5563850" y="912800"/>
            <a:ext cx="2856900" cy="1569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latin typeface="Montserrat"/>
                <a:ea typeface="Montserrat"/>
                <a:cs typeface="Montserrat"/>
                <a:sym typeface="Montserrat"/>
              </a:rPr>
              <a:t>Reassurance that you’re not the first or only person with this identity</a:t>
            </a:r>
            <a:endParaRPr sz="1800">
              <a:latin typeface="Montserrat"/>
              <a:ea typeface="Montserrat"/>
              <a:cs typeface="Montserrat"/>
              <a:sym typeface="Montserrat"/>
            </a:endParaRPr>
          </a:p>
          <a:p>
            <a:pPr indent="0" lvl="0" marL="0" rtl="0" algn="l">
              <a:spcBef>
                <a:spcPts val="0"/>
              </a:spcBef>
              <a:spcAft>
                <a:spcPts val="0"/>
              </a:spcAft>
              <a:buNone/>
            </a:pPr>
            <a:r>
              <a:t/>
            </a:r>
            <a:endParaRPr sz="1800">
              <a:latin typeface="Montserrat"/>
              <a:ea typeface="Montserrat"/>
              <a:cs typeface="Montserrat"/>
              <a:sym typeface="Montserrat"/>
            </a:endParaRPr>
          </a:p>
        </p:txBody>
      </p:sp>
      <p:sp>
        <p:nvSpPr>
          <p:cNvPr id="2963" name="Google Shape;2963;p111"/>
          <p:cNvSpPr/>
          <p:nvPr/>
        </p:nvSpPr>
        <p:spPr>
          <a:xfrm>
            <a:off x="4322175" y="954975"/>
            <a:ext cx="910500" cy="1242600"/>
          </a:xfrm>
          <a:prstGeom prst="chevron">
            <a:avLst>
              <a:gd fmla="val 64811" name="adj"/>
            </a:avLst>
          </a:prstGeom>
          <a:solidFill>
            <a:srgbClr val="7351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4" name="Google Shape;2964;p111"/>
          <p:cNvSpPr/>
          <p:nvPr/>
        </p:nvSpPr>
        <p:spPr>
          <a:xfrm>
            <a:off x="4322175" y="2887800"/>
            <a:ext cx="910500" cy="1242600"/>
          </a:xfrm>
          <a:prstGeom prst="chevron">
            <a:avLst>
              <a:gd fmla="val 64811" name="adj"/>
            </a:avLst>
          </a:pr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5" name="Google Shape;2965;p111"/>
          <p:cNvSpPr txBox="1"/>
          <p:nvPr/>
        </p:nvSpPr>
        <p:spPr>
          <a:xfrm>
            <a:off x="654575" y="3001200"/>
            <a:ext cx="3917400" cy="1015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latin typeface="Montserrat"/>
                <a:ea typeface="Montserrat"/>
                <a:cs typeface="Montserrat"/>
                <a:sym typeface="Montserrat"/>
              </a:rPr>
              <a:t>Collaboration puts stress on both parties if they aren’t at the same point in their work</a:t>
            </a:r>
            <a:endParaRPr sz="1800">
              <a:latin typeface="Montserrat"/>
              <a:ea typeface="Montserrat"/>
              <a:cs typeface="Montserrat"/>
              <a:sym typeface="Montserrat"/>
            </a:endParaRPr>
          </a:p>
        </p:txBody>
      </p:sp>
      <p:sp>
        <p:nvSpPr>
          <p:cNvPr id="2966" name="Google Shape;2966;p111"/>
          <p:cNvSpPr txBox="1"/>
          <p:nvPr/>
        </p:nvSpPr>
        <p:spPr>
          <a:xfrm>
            <a:off x="5563850" y="2925300"/>
            <a:ext cx="3624300" cy="1293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latin typeface="Montserrat"/>
                <a:ea typeface="Montserrat"/>
                <a:cs typeface="Montserrat"/>
                <a:sym typeface="Montserrat"/>
              </a:rPr>
              <a:t>An environment or opportunity that makes collaboration mutually beneficial</a:t>
            </a:r>
            <a:endParaRPr sz="1800">
              <a:latin typeface="Montserrat"/>
              <a:ea typeface="Montserrat"/>
              <a:cs typeface="Montserrat"/>
              <a:sym typeface="Montserrat"/>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70" name="Shape 2970"/>
        <p:cNvGrpSpPr/>
        <p:nvPr/>
      </p:nvGrpSpPr>
      <p:grpSpPr>
        <a:xfrm>
          <a:off x="0" y="0"/>
          <a:ext cx="0" cy="0"/>
          <a:chOff x="0" y="0"/>
          <a:chExt cx="0" cy="0"/>
        </a:xfrm>
      </p:grpSpPr>
      <p:sp>
        <p:nvSpPr>
          <p:cNvPr id="2971" name="Google Shape;2971;p112"/>
          <p:cNvSpPr txBox="1"/>
          <p:nvPr/>
        </p:nvSpPr>
        <p:spPr>
          <a:xfrm>
            <a:off x="654575" y="251050"/>
            <a:ext cx="6760800" cy="57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500">
                <a:solidFill>
                  <a:srgbClr val="3A656D"/>
                </a:solidFill>
                <a:latin typeface="Montserrat Black"/>
                <a:ea typeface="Montserrat Black"/>
                <a:cs typeface="Montserrat Black"/>
                <a:sym typeface="Montserrat Black"/>
              </a:rPr>
              <a:t>Insight</a:t>
            </a:r>
            <a:endParaRPr sz="2500">
              <a:solidFill>
                <a:srgbClr val="3A656D"/>
              </a:solidFill>
              <a:latin typeface="Montserrat Black"/>
              <a:ea typeface="Montserrat Black"/>
              <a:cs typeface="Montserrat Black"/>
              <a:sym typeface="Montserrat Black"/>
            </a:endParaRPr>
          </a:p>
        </p:txBody>
      </p:sp>
      <p:sp>
        <p:nvSpPr>
          <p:cNvPr id="2972" name="Google Shape;2972;p112"/>
          <p:cNvSpPr txBox="1"/>
          <p:nvPr/>
        </p:nvSpPr>
        <p:spPr>
          <a:xfrm>
            <a:off x="5505450" y="251050"/>
            <a:ext cx="6760800" cy="57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500">
                <a:solidFill>
                  <a:srgbClr val="3A656D"/>
                </a:solidFill>
                <a:latin typeface="Montserrat Black"/>
                <a:ea typeface="Montserrat Black"/>
                <a:cs typeface="Montserrat Black"/>
                <a:sym typeface="Montserrat Black"/>
              </a:rPr>
              <a:t>Need</a:t>
            </a:r>
            <a:endParaRPr sz="2500">
              <a:solidFill>
                <a:srgbClr val="3A656D"/>
              </a:solidFill>
              <a:latin typeface="Montserrat Black"/>
              <a:ea typeface="Montserrat Black"/>
              <a:cs typeface="Montserrat Black"/>
              <a:sym typeface="Montserrat Black"/>
            </a:endParaRPr>
          </a:p>
        </p:txBody>
      </p:sp>
      <p:sp>
        <p:nvSpPr>
          <p:cNvPr id="2973" name="Google Shape;2973;p112"/>
          <p:cNvSpPr txBox="1"/>
          <p:nvPr/>
        </p:nvSpPr>
        <p:spPr>
          <a:xfrm>
            <a:off x="654575" y="1065200"/>
            <a:ext cx="3245700" cy="1293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latin typeface="Montserrat"/>
                <a:ea typeface="Montserrat"/>
                <a:cs typeface="Montserrat"/>
                <a:sym typeface="Montserrat"/>
              </a:rPr>
              <a:t>Teaching a concept empowers students and fosters and sense of belonging</a:t>
            </a:r>
            <a:endParaRPr sz="1800">
              <a:latin typeface="Montserrat"/>
              <a:ea typeface="Montserrat"/>
              <a:cs typeface="Montserrat"/>
              <a:sym typeface="Montserrat"/>
            </a:endParaRPr>
          </a:p>
        </p:txBody>
      </p:sp>
      <p:sp>
        <p:nvSpPr>
          <p:cNvPr id="2974" name="Google Shape;2974;p112"/>
          <p:cNvSpPr txBox="1"/>
          <p:nvPr/>
        </p:nvSpPr>
        <p:spPr>
          <a:xfrm>
            <a:off x="5505450" y="1065200"/>
            <a:ext cx="3336600" cy="1293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latin typeface="Montserrat"/>
                <a:ea typeface="Montserrat"/>
                <a:cs typeface="Montserrat"/>
                <a:sym typeface="Montserrat"/>
              </a:rPr>
              <a:t>Opportunities for students to teach their peers or near-peers </a:t>
            </a:r>
            <a:endParaRPr sz="1800">
              <a:latin typeface="Montserrat"/>
              <a:ea typeface="Montserrat"/>
              <a:cs typeface="Montserrat"/>
              <a:sym typeface="Montserrat"/>
            </a:endParaRPr>
          </a:p>
          <a:p>
            <a:pPr indent="0" lvl="0" marL="0" rtl="0" algn="l">
              <a:spcBef>
                <a:spcPts val="0"/>
              </a:spcBef>
              <a:spcAft>
                <a:spcPts val="0"/>
              </a:spcAft>
              <a:buNone/>
            </a:pPr>
            <a:r>
              <a:t/>
            </a:r>
            <a:endParaRPr sz="1800">
              <a:latin typeface="Montserrat"/>
              <a:ea typeface="Montserrat"/>
              <a:cs typeface="Montserrat"/>
              <a:sym typeface="Montserrat"/>
            </a:endParaRPr>
          </a:p>
        </p:txBody>
      </p:sp>
      <p:sp>
        <p:nvSpPr>
          <p:cNvPr id="2975" name="Google Shape;2975;p112"/>
          <p:cNvSpPr/>
          <p:nvPr/>
        </p:nvSpPr>
        <p:spPr>
          <a:xfrm>
            <a:off x="4093575" y="954975"/>
            <a:ext cx="910500" cy="1242600"/>
          </a:xfrm>
          <a:prstGeom prst="chevron">
            <a:avLst>
              <a:gd fmla="val 64811" name="adj"/>
            </a:avLst>
          </a:prstGeom>
          <a:solidFill>
            <a:srgbClr val="E9B72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976" name="Google Shape;2976;p112"/>
          <p:cNvPicPr preferRelativeResize="0"/>
          <p:nvPr/>
        </p:nvPicPr>
        <p:blipFill>
          <a:blip r:embed="rId3">
            <a:alphaModFix/>
          </a:blip>
          <a:stretch>
            <a:fillRect/>
          </a:stretch>
        </p:blipFill>
        <p:spPr>
          <a:xfrm>
            <a:off x="1978325" y="2662900"/>
            <a:ext cx="2343850" cy="2343850"/>
          </a:xfrm>
          <a:prstGeom prst="rect">
            <a:avLst/>
          </a:prstGeom>
          <a:noFill/>
          <a:ln>
            <a:noFill/>
          </a:ln>
        </p:spPr>
      </p:pic>
      <p:pic>
        <p:nvPicPr>
          <p:cNvPr id="2977" name="Google Shape;2977;p112"/>
          <p:cNvPicPr preferRelativeResize="0"/>
          <p:nvPr/>
        </p:nvPicPr>
        <p:blipFill>
          <a:blip r:embed="rId4">
            <a:alphaModFix/>
          </a:blip>
          <a:stretch>
            <a:fillRect/>
          </a:stretch>
        </p:blipFill>
        <p:spPr>
          <a:xfrm>
            <a:off x="4865950" y="2557388"/>
            <a:ext cx="2316225" cy="231622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81" name="Shape 2981"/>
        <p:cNvGrpSpPr/>
        <p:nvPr/>
      </p:nvGrpSpPr>
      <p:grpSpPr>
        <a:xfrm>
          <a:off x="0" y="0"/>
          <a:ext cx="0" cy="0"/>
          <a:chOff x="0" y="0"/>
          <a:chExt cx="0" cy="0"/>
        </a:xfrm>
      </p:grpSpPr>
      <p:sp>
        <p:nvSpPr>
          <p:cNvPr id="2982" name="Google Shape;2982;p113"/>
          <p:cNvSpPr txBox="1"/>
          <p:nvPr>
            <p:ph idx="1" type="body"/>
          </p:nvPr>
        </p:nvSpPr>
        <p:spPr>
          <a:xfrm>
            <a:off x="1485000" y="2020538"/>
            <a:ext cx="6783600" cy="468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Montserrat"/>
                <a:ea typeface="Montserrat"/>
                <a:cs typeface="Montserrat"/>
                <a:sym typeface="Montserrat"/>
              </a:rPr>
              <a:t>We interviewed four people with different CS experiences</a:t>
            </a:r>
            <a:endParaRPr>
              <a:latin typeface="Montserrat"/>
              <a:ea typeface="Montserrat"/>
              <a:cs typeface="Montserrat"/>
              <a:sym typeface="Montserrat"/>
            </a:endParaRPr>
          </a:p>
          <a:p>
            <a:pPr indent="0" lvl="0" marL="0" rtl="0" algn="l">
              <a:spcBef>
                <a:spcPts val="1600"/>
              </a:spcBef>
              <a:spcAft>
                <a:spcPts val="1600"/>
              </a:spcAft>
              <a:buNone/>
            </a:pPr>
            <a:r>
              <a:t/>
            </a:r>
            <a:endParaRPr>
              <a:latin typeface="Montserrat"/>
              <a:ea typeface="Montserrat"/>
              <a:cs typeface="Montserrat"/>
              <a:sym typeface="Montserrat"/>
            </a:endParaRPr>
          </a:p>
        </p:txBody>
      </p:sp>
      <p:sp>
        <p:nvSpPr>
          <p:cNvPr id="2983" name="Google Shape;2983;p113"/>
          <p:cNvSpPr txBox="1"/>
          <p:nvPr>
            <p:ph idx="1" type="body"/>
          </p:nvPr>
        </p:nvSpPr>
        <p:spPr>
          <a:xfrm>
            <a:off x="1485000" y="2679750"/>
            <a:ext cx="6783600" cy="4680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latin typeface="Montserrat"/>
                <a:ea typeface="Montserrat"/>
                <a:cs typeface="Montserrat"/>
                <a:sym typeface="Montserrat"/>
              </a:rPr>
              <a:t>We discovered what students like or struggle with and some common needs</a:t>
            </a:r>
            <a:endParaRPr>
              <a:latin typeface="Montserrat"/>
              <a:ea typeface="Montserrat"/>
              <a:cs typeface="Montserrat"/>
              <a:sym typeface="Montserrat"/>
            </a:endParaRPr>
          </a:p>
        </p:txBody>
      </p:sp>
      <p:sp>
        <p:nvSpPr>
          <p:cNvPr id="2984" name="Google Shape;2984;p113"/>
          <p:cNvSpPr txBox="1"/>
          <p:nvPr>
            <p:ph idx="1" type="body"/>
          </p:nvPr>
        </p:nvSpPr>
        <p:spPr>
          <a:xfrm>
            <a:off x="1485000" y="1401150"/>
            <a:ext cx="6783600" cy="4680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latin typeface="Montserrat"/>
                <a:ea typeface="Montserrat"/>
                <a:cs typeface="Montserrat"/>
                <a:sym typeface="Montserrat"/>
              </a:rPr>
              <a:t>Our problem space is post-secondary CS education</a:t>
            </a:r>
            <a:endParaRPr>
              <a:latin typeface="Montserrat"/>
              <a:ea typeface="Montserrat"/>
              <a:cs typeface="Montserrat"/>
              <a:sym typeface="Montserrat"/>
            </a:endParaRPr>
          </a:p>
        </p:txBody>
      </p:sp>
      <p:sp>
        <p:nvSpPr>
          <p:cNvPr id="2985" name="Google Shape;2985;p11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2500">
                <a:solidFill>
                  <a:srgbClr val="3A656D"/>
                </a:solidFill>
                <a:latin typeface="Montserrat"/>
                <a:ea typeface="Montserrat"/>
                <a:cs typeface="Montserrat"/>
                <a:sym typeface="Montserrat"/>
              </a:rPr>
              <a:t>Summary</a:t>
            </a:r>
            <a:endParaRPr b="1" sz="2500">
              <a:solidFill>
                <a:srgbClr val="3A656D"/>
              </a:solidFill>
              <a:latin typeface="Montserrat"/>
              <a:ea typeface="Montserrat"/>
              <a:cs typeface="Montserrat"/>
              <a:sym typeface="Montserrat"/>
            </a:endParaRPr>
          </a:p>
        </p:txBody>
      </p:sp>
      <p:sp>
        <p:nvSpPr>
          <p:cNvPr id="2986" name="Google Shape;2986;p113"/>
          <p:cNvSpPr txBox="1"/>
          <p:nvPr>
            <p:ph idx="1" type="body"/>
          </p:nvPr>
        </p:nvSpPr>
        <p:spPr>
          <a:xfrm>
            <a:off x="1485000" y="3605650"/>
            <a:ext cx="6783600" cy="468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Montserrat"/>
                <a:ea typeface="Montserrat"/>
                <a:cs typeface="Montserrat"/>
                <a:sym typeface="Montserrat"/>
              </a:rPr>
              <a:t>We will continue exploring the problem space while interviewing broader groups of users/non-users</a:t>
            </a:r>
            <a:endParaRPr>
              <a:latin typeface="Montserrat"/>
              <a:ea typeface="Montserrat"/>
              <a:cs typeface="Montserrat"/>
              <a:sym typeface="Montserrat"/>
            </a:endParaRPr>
          </a:p>
          <a:p>
            <a:pPr indent="0" lvl="0" marL="0" rtl="0" algn="l">
              <a:spcBef>
                <a:spcPts val="1600"/>
              </a:spcBef>
              <a:spcAft>
                <a:spcPts val="1600"/>
              </a:spcAft>
              <a:buNone/>
            </a:pPr>
            <a:r>
              <a:t/>
            </a:r>
            <a:endParaRPr>
              <a:latin typeface="Montserrat"/>
              <a:ea typeface="Montserrat"/>
              <a:cs typeface="Montserrat"/>
              <a:sym typeface="Montserrat"/>
            </a:endParaRPr>
          </a:p>
        </p:txBody>
      </p:sp>
      <p:sp>
        <p:nvSpPr>
          <p:cNvPr id="2987" name="Google Shape;2987;p113"/>
          <p:cNvSpPr/>
          <p:nvPr/>
        </p:nvSpPr>
        <p:spPr>
          <a:xfrm>
            <a:off x="1134091" y="1528061"/>
            <a:ext cx="214200" cy="214200"/>
          </a:xfrm>
          <a:prstGeom prst="ellipse">
            <a:avLst/>
          </a:prstGeom>
          <a:solidFill>
            <a:srgbClr val="C52E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8" name="Google Shape;2988;p113"/>
          <p:cNvSpPr/>
          <p:nvPr/>
        </p:nvSpPr>
        <p:spPr>
          <a:xfrm>
            <a:off x="1134091" y="2147461"/>
            <a:ext cx="214200" cy="214200"/>
          </a:xfrm>
          <a:prstGeom prst="ellipse">
            <a:avLst/>
          </a:prstGeom>
          <a:solidFill>
            <a:srgbClr val="5EA5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9" name="Google Shape;2989;p113"/>
          <p:cNvSpPr/>
          <p:nvPr/>
        </p:nvSpPr>
        <p:spPr>
          <a:xfrm>
            <a:off x="1134091" y="2806661"/>
            <a:ext cx="214200" cy="214200"/>
          </a:xfrm>
          <a:prstGeom prst="ellipse">
            <a:avLst/>
          </a:pr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0" name="Google Shape;2990;p113"/>
          <p:cNvSpPr/>
          <p:nvPr/>
        </p:nvSpPr>
        <p:spPr>
          <a:xfrm>
            <a:off x="1134091" y="3732561"/>
            <a:ext cx="214200" cy="214200"/>
          </a:xfrm>
          <a:prstGeom prst="ellipse">
            <a:avLst/>
          </a:prstGeom>
          <a:solidFill>
            <a:srgbClr val="E9B72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991" name="Google Shape;2991;p113"/>
          <p:cNvPicPr preferRelativeResize="0"/>
          <p:nvPr/>
        </p:nvPicPr>
        <p:blipFill>
          <a:blip r:embed="rId3">
            <a:alphaModFix/>
          </a:blip>
          <a:stretch>
            <a:fillRect/>
          </a:stretch>
        </p:blipFill>
        <p:spPr>
          <a:xfrm rot="10800000">
            <a:off x="6895625" y="116263"/>
            <a:ext cx="2286000" cy="113347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95" name="Shape 2995"/>
        <p:cNvGrpSpPr/>
        <p:nvPr/>
      </p:nvGrpSpPr>
      <p:grpSpPr>
        <a:xfrm>
          <a:off x="0" y="0"/>
          <a:ext cx="0" cy="0"/>
          <a:chOff x="0" y="0"/>
          <a:chExt cx="0" cy="0"/>
        </a:xfrm>
      </p:grpSpPr>
      <p:sp>
        <p:nvSpPr>
          <p:cNvPr id="2996" name="Google Shape;2996;p114"/>
          <p:cNvSpPr txBox="1"/>
          <p:nvPr>
            <p:ph idx="1" type="body"/>
          </p:nvPr>
        </p:nvSpPr>
        <p:spPr>
          <a:xfrm>
            <a:off x="311700" y="1152475"/>
            <a:ext cx="8908500" cy="3416400"/>
          </a:xfrm>
          <a:prstGeom prst="rect">
            <a:avLst/>
          </a:prstGeom>
        </p:spPr>
        <p:txBody>
          <a:bodyPr anchorCtr="0" anchor="t" bIns="91425" lIns="91425" spcFirstLastPara="1" rIns="91425" wrap="square" tIns="91425">
            <a:noAutofit/>
          </a:bodyPr>
          <a:lstStyle/>
          <a:p>
            <a:pPr indent="-342900" lvl="0" marL="457200" rtl="0" algn="l">
              <a:lnSpc>
                <a:spcPct val="150000"/>
              </a:lnSpc>
              <a:spcBef>
                <a:spcPts val="0"/>
              </a:spcBef>
              <a:spcAft>
                <a:spcPts val="0"/>
              </a:spcAft>
              <a:buSzPts val="1800"/>
              <a:buFont typeface="Montserrat"/>
              <a:buChar char="●"/>
            </a:pPr>
            <a:r>
              <a:rPr lang="en">
                <a:latin typeface="Montserrat"/>
                <a:ea typeface="Montserrat"/>
                <a:cs typeface="Montserrat"/>
                <a:sym typeface="Montserrat"/>
              </a:rPr>
              <a:t>If </a:t>
            </a:r>
            <a:r>
              <a:rPr b="1" lang="en">
                <a:latin typeface="Montserrat"/>
                <a:ea typeface="Montserrat"/>
                <a:cs typeface="Montserrat"/>
                <a:sym typeface="Montserrat"/>
              </a:rPr>
              <a:t>peers</a:t>
            </a:r>
            <a:r>
              <a:rPr lang="en">
                <a:latin typeface="Montserrat"/>
                <a:ea typeface="Montserrat"/>
                <a:cs typeface="Montserrat"/>
                <a:sym typeface="Montserrat"/>
              </a:rPr>
              <a:t> make someone feel intimidated and </a:t>
            </a:r>
            <a:r>
              <a:rPr b="1" lang="en">
                <a:latin typeface="Montserrat"/>
                <a:ea typeface="Montserrat"/>
                <a:cs typeface="Montserrat"/>
                <a:sym typeface="Montserrat"/>
              </a:rPr>
              <a:t>professors</a:t>
            </a:r>
            <a:r>
              <a:rPr lang="en">
                <a:latin typeface="Montserrat"/>
                <a:ea typeface="Montserrat"/>
                <a:cs typeface="Montserrat"/>
                <a:sym typeface="Montserrat"/>
              </a:rPr>
              <a:t> make them feel welcome, which one of these factors wins out?</a:t>
            </a:r>
            <a:endParaRPr>
              <a:latin typeface="Montserrat"/>
              <a:ea typeface="Montserrat"/>
              <a:cs typeface="Montserrat"/>
              <a:sym typeface="Montserrat"/>
            </a:endParaRPr>
          </a:p>
          <a:p>
            <a:pPr indent="-342900" lvl="0" marL="457200" rtl="0" algn="l">
              <a:lnSpc>
                <a:spcPct val="150000"/>
              </a:lnSpc>
              <a:spcBef>
                <a:spcPts val="0"/>
              </a:spcBef>
              <a:spcAft>
                <a:spcPts val="0"/>
              </a:spcAft>
              <a:buSzPts val="1800"/>
              <a:buFont typeface="Montserrat"/>
              <a:buChar char="●"/>
            </a:pPr>
            <a:r>
              <a:rPr lang="en">
                <a:latin typeface="Montserrat"/>
                <a:ea typeface="Montserrat"/>
                <a:cs typeface="Montserrat"/>
                <a:sym typeface="Montserrat"/>
              </a:rPr>
              <a:t>Is it more important for students to </a:t>
            </a:r>
            <a:r>
              <a:rPr b="1" lang="en">
                <a:latin typeface="Montserrat"/>
                <a:ea typeface="Montserrat"/>
                <a:cs typeface="Montserrat"/>
                <a:sym typeface="Montserrat"/>
              </a:rPr>
              <a:t>feel ownership</a:t>
            </a:r>
            <a:r>
              <a:rPr lang="en">
                <a:latin typeface="Montserrat"/>
                <a:ea typeface="Montserrat"/>
                <a:cs typeface="Montserrat"/>
                <a:sym typeface="Montserrat"/>
              </a:rPr>
              <a:t> or </a:t>
            </a:r>
            <a:r>
              <a:rPr b="1" lang="en">
                <a:latin typeface="Montserrat"/>
                <a:ea typeface="Montserrat"/>
                <a:cs typeface="Montserrat"/>
                <a:sym typeface="Montserrat"/>
              </a:rPr>
              <a:t>camaraderie</a:t>
            </a:r>
            <a:r>
              <a:rPr lang="en">
                <a:latin typeface="Montserrat"/>
                <a:ea typeface="Montserrat"/>
                <a:cs typeface="Montserrat"/>
                <a:sym typeface="Montserrat"/>
              </a:rPr>
              <a:t> when completing an assignment?</a:t>
            </a:r>
            <a:endParaRPr>
              <a:latin typeface="Montserrat"/>
              <a:ea typeface="Montserrat"/>
              <a:cs typeface="Montserrat"/>
              <a:sym typeface="Montserrat"/>
            </a:endParaRPr>
          </a:p>
          <a:p>
            <a:pPr indent="-342900" lvl="0" marL="457200" rtl="0" algn="l">
              <a:lnSpc>
                <a:spcPct val="150000"/>
              </a:lnSpc>
              <a:spcBef>
                <a:spcPts val="0"/>
              </a:spcBef>
              <a:spcAft>
                <a:spcPts val="0"/>
              </a:spcAft>
              <a:buSzPts val="1800"/>
              <a:buFont typeface="Montserrat"/>
              <a:buChar char="●"/>
            </a:pPr>
            <a:r>
              <a:rPr lang="en">
                <a:latin typeface="Montserrat"/>
                <a:ea typeface="Montserrat"/>
                <a:cs typeface="Montserrat"/>
                <a:sym typeface="Montserrat"/>
              </a:rPr>
              <a:t>How to eliminate </a:t>
            </a:r>
            <a:r>
              <a:rPr b="1" lang="en">
                <a:latin typeface="Montserrat"/>
                <a:ea typeface="Montserrat"/>
                <a:cs typeface="Montserrat"/>
                <a:sym typeface="Montserrat"/>
              </a:rPr>
              <a:t>judgement </a:t>
            </a:r>
            <a:r>
              <a:rPr lang="en">
                <a:latin typeface="Montserrat"/>
                <a:ea typeface="Montserrat"/>
                <a:cs typeface="Montserrat"/>
                <a:sym typeface="Montserrat"/>
              </a:rPr>
              <a:t>/ incentive to </a:t>
            </a:r>
            <a:r>
              <a:rPr b="1" lang="en">
                <a:latin typeface="Montserrat"/>
                <a:ea typeface="Montserrat"/>
                <a:cs typeface="Montserrat"/>
                <a:sym typeface="Montserrat"/>
              </a:rPr>
              <a:t>compete</a:t>
            </a:r>
            <a:r>
              <a:rPr lang="en">
                <a:latin typeface="Montserrat"/>
                <a:ea typeface="Montserrat"/>
                <a:cs typeface="Montserrat"/>
                <a:sym typeface="Montserrat"/>
              </a:rPr>
              <a:t> in collaboration?</a:t>
            </a:r>
            <a:endParaRPr>
              <a:latin typeface="Montserrat"/>
              <a:ea typeface="Montserrat"/>
              <a:cs typeface="Montserrat"/>
              <a:sym typeface="Montserrat"/>
            </a:endParaRPr>
          </a:p>
          <a:p>
            <a:pPr indent="-342900" lvl="0" marL="457200" rtl="0" algn="l">
              <a:lnSpc>
                <a:spcPct val="150000"/>
              </a:lnSpc>
              <a:spcBef>
                <a:spcPts val="0"/>
              </a:spcBef>
              <a:spcAft>
                <a:spcPts val="0"/>
              </a:spcAft>
              <a:buSzPts val="1800"/>
              <a:buFont typeface="Montserrat"/>
              <a:buChar char="●"/>
            </a:pPr>
            <a:r>
              <a:rPr lang="en">
                <a:latin typeface="Montserrat"/>
                <a:ea typeface="Montserrat"/>
                <a:cs typeface="Montserrat"/>
                <a:sym typeface="Montserrat"/>
              </a:rPr>
              <a:t>How to </a:t>
            </a:r>
            <a:r>
              <a:rPr b="1" lang="en">
                <a:latin typeface="Montserrat"/>
                <a:ea typeface="Montserrat"/>
                <a:cs typeface="Montserrat"/>
                <a:sym typeface="Montserrat"/>
              </a:rPr>
              <a:t>diversify exposure</a:t>
            </a:r>
            <a:r>
              <a:rPr lang="en">
                <a:latin typeface="Montserrat"/>
                <a:ea typeface="Montserrat"/>
                <a:cs typeface="Montserrat"/>
                <a:sym typeface="Montserrat"/>
              </a:rPr>
              <a:t> to other students and leaders in the field?</a:t>
            </a:r>
            <a:endParaRPr>
              <a:latin typeface="Montserrat"/>
              <a:ea typeface="Montserrat"/>
              <a:cs typeface="Montserrat"/>
              <a:sym typeface="Montserrat"/>
            </a:endParaRPr>
          </a:p>
          <a:p>
            <a:pPr indent="-342900" lvl="0" marL="457200" rtl="0" algn="l">
              <a:lnSpc>
                <a:spcPct val="150000"/>
              </a:lnSpc>
              <a:spcBef>
                <a:spcPts val="0"/>
              </a:spcBef>
              <a:spcAft>
                <a:spcPts val="0"/>
              </a:spcAft>
              <a:buSzPts val="1800"/>
              <a:buFont typeface="Montserrat"/>
              <a:buChar char="●"/>
            </a:pPr>
            <a:r>
              <a:rPr lang="en">
                <a:latin typeface="Montserrat"/>
                <a:ea typeface="Montserrat"/>
                <a:cs typeface="Montserrat"/>
                <a:sym typeface="Montserrat"/>
              </a:rPr>
              <a:t>Can we influence how people talk about the course </a:t>
            </a:r>
            <a:r>
              <a:rPr b="1" lang="en">
                <a:latin typeface="Montserrat"/>
                <a:ea typeface="Montserrat"/>
                <a:cs typeface="Montserrat"/>
                <a:sym typeface="Montserrat"/>
              </a:rPr>
              <a:t>outside of class</a:t>
            </a:r>
            <a:r>
              <a:rPr lang="en">
                <a:latin typeface="Montserrat"/>
                <a:ea typeface="Montserrat"/>
                <a:cs typeface="Montserrat"/>
                <a:sym typeface="Montserrat"/>
              </a:rPr>
              <a:t>?</a:t>
            </a:r>
            <a:endParaRPr>
              <a:latin typeface="Montserrat"/>
              <a:ea typeface="Montserrat"/>
              <a:cs typeface="Montserrat"/>
              <a:sym typeface="Montserrat"/>
            </a:endParaRPr>
          </a:p>
        </p:txBody>
      </p:sp>
      <p:sp>
        <p:nvSpPr>
          <p:cNvPr id="2997" name="Google Shape;2997;p11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2500">
                <a:solidFill>
                  <a:srgbClr val="3A656D"/>
                </a:solidFill>
                <a:latin typeface="Montserrat"/>
                <a:ea typeface="Montserrat"/>
                <a:cs typeface="Montserrat"/>
                <a:sym typeface="Montserrat"/>
              </a:rPr>
              <a:t>Further Questions</a:t>
            </a:r>
            <a:endParaRPr b="1" sz="2500">
              <a:solidFill>
                <a:srgbClr val="3A656D"/>
              </a:solidFill>
              <a:latin typeface="Montserrat"/>
              <a:ea typeface="Montserrat"/>
              <a:cs typeface="Montserrat"/>
              <a:sym typeface="Montserrat"/>
            </a:endParaRPr>
          </a:p>
        </p:txBody>
      </p:sp>
      <p:pic>
        <p:nvPicPr>
          <p:cNvPr id="2998" name="Google Shape;2998;p114"/>
          <p:cNvPicPr preferRelativeResize="0"/>
          <p:nvPr/>
        </p:nvPicPr>
        <p:blipFill>
          <a:blip r:embed="rId3">
            <a:alphaModFix/>
          </a:blip>
          <a:stretch>
            <a:fillRect/>
          </a:stretch>
        </p:blipFill>
        <p:spPr>
          <a:xfrm>
            <a:off x="-12" y="4257663"/>
            <a:ext cx="6143625" cy="885825"/>
          </a:xfrm>
          <a:prstGeom prst="rect">
            <a:avLst/>
          </a:prstGeom>
          <a:noFill/>
          <a:ln>
            <a:noFill/>
          </a:ln>
        </p:spPr>
      </p:pic>
      <p:pic>
        <p:nvPicPr>
          <p:cNvPr id="2999" name="Google Shape;2999;p114"/>
          <p:cNvPicPr preferRelativeResize="0"/>
          <p:nvPr/>
        </p:nvPicPr>
        <p:blipFill>
          <a:blip r:embed="rId4">
            <a:alphaModFix/>
          </a:blip>
          <a:stretch>
            <a:fillRect/>
          </a:stretch>
        </p:blipFill>
        <p:spPr>
          <a:xfrm>
            <a:off x="7695688" y="165525"/>
            <a:ext cx="1362075" cy="7620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96" name="Shape 2796"/>
        <p:cNvGrpSpPr/>
        <p:nvPr/>
      </p:nvGrpSpPr>
      <p:grpSpPr>
        <a:xfrm>
          <a:off x="0" y="0"/>
          <a:ext cx="0" cy="0"/>
          <a:chOff x="0" y="0"/>
          <a:chExt cx="0" cy="0"/>
        </a:xfrm>
      </p:grpSpPr>
      <p:sp>
        <p:nvSpPr>
          <p:cNvPr id="2797" name="Google Shape;2797;p97"/>
          <p:cNvSpPr txBox="1"/>
          <p:nvPr/>
        </p:nvSpPr>
        <p:spPr>
          <a:xfrm>
            <a:off x="432725" y="251050"/>
            <a:ext cx="6760800" cy="57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500">
                <a:solidFill>
                  <a:srgbClr val="3A656D"/>
                </a:solidFill>
                <a:latin typeface="Montserrat Black"/>
                <a:ea typeface="Montserrat Black"/>
                <a:cs typeface="Montserrat Black"/>
                <a:sym typeface="Montserrat Black"/>
              </a:rPr>
              <a:t>Our Interviewees</a:t>
            </a:r>
            <a:endParaRPr sz="2500">
              <a:solidFill>
                <a:srgbClr val="3A656D"/>
              </a:solidFill>
              <a:latin typeface="Montserrat Black"/>
              <a:ea typeface="Montserrat Black"/>
              <a:cs typeface="Montserrat Black"/>
              <a:sym typeface="Montserrat Black"/>
            </a:endParaRPr>
          </a:p>
        </p:txBody>
      </p:sp>
      <p:cxnSp>
        <p:nvCxnSpPr>
          <p:cNvPr id="2798" name="Google Shape;2798;p97"/>
          <p:cNvCxnSpPr/>
          <p:nvPr/>
        </p:nvCxnSpPr>
        <p:spPr>
          <a:xfrm rot="10800000">
            <a:off x="755150" y="1215100"/>
            <a:ext cx="16200" cy="3230700"/>
          </a:xfrm>
          <a:prstGeom prst="straightConnector1">
            <a:avLst/>
          </a:prstGeom>
          <a:noFill/>
          <a:ln cap="flat" cmpd="sng" w="28575">
            <a:solidFill>
              <a:schemeClr val="dk2"/>
            </a:solidFill>
            <a:prstDash val="solid"/>
            <a:round/>
            <a:headEnd len="med" w="med" type="none"/>
            <a:tailEnd len="med" w="med" type="triangle"/>
          </a:ln>
        </p:spPr>
      </p:cxnSp>
      <p:cxnSp>
        <p:nvCxnSpPr>
          <p:cNvPr id="2799" name="Google Shape;2799;p97"/>
          <p:cNvCxnSpPr/>
          <p:nvPr/>
        </p:nvCxnSpPr>
        <p:spPr>
          <a:xfrm flipH="1" rot="10800000">
            <a:off x="771350" y="4429000"/>
            <a:ext cx="4452000" cy="16800"/>
          </a:xfrm>
          <a:prstGeom prst="straightConnector1">
            <a:avLst/>
          </a:prstGeom>
          <a:noFill/>
          <a:ln cap="flat" cmpd="sng" w="28575">
            <a:solidFill>
              <a:schemeClr val="dk2"/>
            </a:solidFill>
            <a:prstDash val="solid"/>
            <a:round/>
            <a:headEnd len="med" w="med" type="none"/>
            <a:tailEnd len="med" w="med" type="triangle"/>
          </a:ln>
        </p:spPr>
      </p:cxnSp>
      <p:sp>
        <p:nvSpPr>
          <p:cNvPr id="2800" name="Google Shape;2800;p97"/>
          <p:cNvSpPr txBox="1"/>
          <p:nvPr/>
        </p:nvSpPr>
        <p:spPr>
          <a:xfrm>
            <a:off x="3563000" y="4445800"/>
            <a:ext cx="1720200" cy="269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Montserrat Medium"/>
                <a:ea typeface="Montserrat Medium"/>
                <a:cs typeface="Montserrat Medium"/>
                <a:sym typeface="Montserrat Medium"/>
              </a:rPr>
              <a:t>CS experience</a:t>
            </a:r>
            <a:endParaRPr/>
          </a:p>
        </p:txBody>
      </p:sp>
      <p:sp>
        <p:nvSpPr>
          <p:cNvPr id="2801" name="Google Shape;2801;p97"/>
          <p:cNvSpPr txBox="1"/>
          <p:nvPr/>
        </p:nvSpPr>
        <p:spPr>
          <a:xfrm>
            <a:off x="140250" y="1359125"/>
            <a:ext cx="1720200" cy="269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Montserrat Medium"/>
                <a:ea typeface="Montserrat Medium"/>
                <a:cs typeface="Montserrat Medium"/>
                <a:sym typeface="Montserrat Medium"/>
              </a:rPr>
              <a:t>Year</a:t>
            </a:r>
            <a:endParaRPr/>
          </a:p>
        </p:txBody>
      </p:sp>
      <p:sp>
        <p:nvSpPr>
          <p:cNvPr id="2802" name="Google Shape;2802;p97"/>
          <p:cNvSpPr txBox="1"/>
          <p:nvPr/>
        </p:nvSpPr>
        <p:spPr>
          <a:xfrm>
            <a:off x="4069850" y="2605475"/>
            <a:ext cx="986400" cy="404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Carolyne</a:t>
            </a:r>
            <a:endParaRPr/>
          </a:p>
        </p:txBody>
      </p:sp>
      <p:sp>
        <p:nvSpPr>
          <p:cNvPr id="2803" name="Google Shape;2803;p97"/>
          <p:cNvSpPr txBox="1"/>
          <p:nvPr/>
        </p:nvSpPr>
        <p:spPr>
          <a:xfrm>
            <a:off x="915975" y="3626825"/>
            <a:ext cx="986400" cy="404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José</a:t>
            </a:r>
            <a:endParaRPr/>
          </a:p>
        </p:txBody>
      </p:sp>
      <p:sp>
        <p:nvSpPr>
          <p:cNvPr id="2804" name="Google Shape;2804;p97"/>
          <p:cNvSpPr txBox="1"/>
          <p:nvPr/>
        </p:nvSpPr>
        <p:spPr>
          <a:xfrm>
            <a:off x="3235850" y="2614525"/>
            <a:ext cx="986400" cy="404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Sery</a:t>
            </a:r>
            <a:endParaRPr/>
          </a:p>
        </p:txBody>
      </p:sp>
      <p:sp>
        <p:nvSpPr>
          <p:cNvPr id="2805" name="Google Shape;2805;p97"/>
          <p:cNvSpPr/>
          <p:nvPr/>
        </p:nvSpPr>
        <p:spPr>
          <a:xfrm flipH="1">
            <a:off x="5603604" y="0"/>
            <a:ext cx="3540383" cy="5143499"/>
          </a:xfrm>
          <a:custGeom>
            <a:rect b="b" l="l" r="r" t="t"/>
            <a:pathLst>
              <a:path extrusionOk="0" h="1748" w="49847">
                <a:moveTo>
                  <a:pt x="0" y="0"/>
                </a:moveTo>
                <a:lnTo>
                  <a:pt x="0" y="1748"/>
                </a:lnTo>
                <a:lnTo>
                  <a:pt x="49847" y="1748"/>
                </a:lnTo>
                <a:lnTo>
                  <a:pt x="49847" y="0"/>
                </a:lnTo>
                <a:close/>
              </a:path>
            </a:pathLst>
          </a:custGeom>
          <a:solidFill>
            <a:srgbClr val="E9B72B"/>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6" name="Google Shape;2806;p97"/>
          <p:cNvSpPr txBox="1"/>
          <p:nvPr/>
        </p:nvSpPr>
        <p:spPr>
          <a:xfrm>
            <a:off x="5661600" y="1400225"/>
            <a:ext cx="3482400" cy="1737000"/>
          </a:xfrm>
          <a:prstGeom prst="rect">
            <a:avLst/>
          </a:prstGeom>
          <a:noFill/>
          <a:ln>
            <a:noFill/>
          </a:ln>
        </p:spPr>
        <p:txBody>
          <a:bodyPr anchorCtr="0" anchor="t" bIns="91425" lIns="91425" spcFirstLastPara="1" rIns="91425" wrap="square" tIns="91425">
            <a:noAutofit/>
          </a:bodyPr>
          <a:lstStyle/>
          <a:p>
            <a:pPr indent="-317500" lvl="0" marL="457200" rtl="0" algn="l">
              <a:lnSpc>
                <a:spcPct val="200000"/>
              </a:lnSpc>
              <a:spcBef>
                <a:spcPts val="0"/>
              </a:spcBef>
              <a:spcAft>
                <a:spcPts val="0"/>
              </a:spcAft>
              <a:buClr>
                <a:srgbClr val="FFFFFF"/>
              </a:buClr>
              <a:buSzPts val="1400"/>
              <a:buFont typeface="Montserrat"/>
              <a:buChar char="●"/>
            </a:pPr>
            <a:r>
              <a:rPr b="1" lang="en">
                <a:solidFill>
                  <a:srgbClr val="FFFFFF"/>
                </a:solidFill>
                <a:latin typeface="Montserrat"/>
                <a:ea typeface="Montserrat"/>
                <a:cs typeface="Montserrat"/>
                <a:sym typeface="Montserrat"/>
              </a:rPr>
              <a:t>F</a:t>
            </a:r>
            <a:r>
              <a:rPr b="1" lang="en">
                <a:solidFill>
                  <a:srgbClr val="FFFFFF"/>
                </a:solidFill>
                <a:latin typeface="Montserrat"/>
                <a:ea typeface="Montserrat"/>
                <a:cs typeface="Montserrat"/>
                <a:sym typeface="Montserrat"/>
              </a:rPr>
              <a:t>rom social circles</a:t>
            </a:r>
            <a:endParaRPr b="1">
              <a:solidFill>
                <a:srgbClr val="FFFFFF"/>
              </a:solidFill>
              <a:latin typeface="Montserrat"/>
              <a:ea typeface="Montserrat"/>
              <a:cs typeface="Montserrat"/>
              <a:sym typeface="Montserrat"/>
            </a:endParaRPr>
          </a:p>
          <a:p>
            <a:pPr indent="-317500" lvl="0" marL="457200" rtl="0" algn="l">
              <a:lnSpc>
                <a:spcPct val="200000"/>
              </a:lnSpc>
              <a:spcBef>
                <a:spcPts val="0"/>
              </a:spcBef>
              <a:spcAft>
                <a:spcPts val="0"/>
              </a:spcAft>
              <a:buClr>
                <a:srgbClr val="FFFFFF"/>
              </a:buClr>
              <a:buSzPts val="1400"/>
              <a:buFont typeface="Montserrat"/>
              <a:buChar char="●"/>
            </a:pPr>
            <a:r>
              <a:rPr b="1" lang="en">
                <a:solidFill>
                  <a:srgbClr val="FFFFFF"/>
                </a:solidFill>
                <a:latin typeface="Montserrat"/>
                <a:ea typeface="Montserrat"/>
                <a:cs typeface="Montserrat"/>
                <a:sym typeface="Montserrat"/>
              </a:rPr>
              <a:t>Interviewed on Zoom</a:t>
            </a:r>
            <a:endParaRPr b="1">
              <a:solidFill>
                <a:srgbClr val="FFFFFF"/>
              </a:solidFill>
              <a:latin typeface="Montserrat"/>
              <a:ea typeface="Montserrat"/>
              <a:cs typeface="Montserrat"/>
              <a:sym typeface="Montserrat"/>
            </a:endParaRPr>
          </a:p>
          <a:p>
            <a:pPr indent="-317500" lvl="0" marL="457200" rtl="0" algn="l">
              <a:lnSpc>
                <a:spcPct val="200000"/>
              </a:lnSpc>
              <a:spcBef>
                <a:spcPts val="0"/>
              </a:spcBef>
              <a:spcAft>
                <a:spcPts val="0"/>
              </a:spcAft>
              <a:buClr>
                <a:srgbClr val="FFFFFF"/>
              </a:buClr>
              <a:buSzPts val="1400"/>
              <a:buFont typeface="Montserrat"/>
              <a:buChar char="●"/>
            </a:pPr>
            <a:r>
              <a:rPr b="1" lang="en">
                <a:solidFill>
                  <a:srgbClr val="FFFFFF"/>
                </a:solidFill>
                <a:latin typeface="Montserrat"/>
                <a:ea typeface="Montserrat"/>
                <a:cs typeface="Montserrat"/>
                <a:sym typeface="Montserrat"/>
              </a:rPr>
              <a:t>From a range of school years</a:t>
            </a:r>
            <a:endParaRPr b="1">
              <a:solidFill>
                <a:srgbClr val="FFFFFF"/>
              </a:solidFill>
              <a:latin typeface="Montserrat"/>
              <a:ea typeface="Montserrat"/>
              <a:cs typeface="Montserrat"/>
              <a:sym typeface="Montserrat"/>
            </a:endParaRPr>
          </a:p>
          <a:p>
            <a:pPr indent="-317500" lvl="0" marL="457200" rtl="0" algn="l">
              <a:lnSpc>
                <a:spcPct val="200000"/>
              </a:lnSpc>
              <a:spcBef>
                <a:spcPts val="0"/>
              </a:spcBef>
              <a:spcAft>
                <a:spcPts val="0"/>
              </a:spcAft>
              <a:buClr>
                <a:srgbClr val="FFFFFF"/>
              </a:buClr>
              <a:buSzPts val="1400"/>
              <a:buFont typeface="Montserrat"/>
              <a:buChar char="●"/>
            </a:pPr>
            <a:r>
              <a:rPr b="1" lang="en">
                <a:solidFill>
                  <a:srgbClr val="FFFFFF"/>
                </a:solidFill>
                <a:latin typeface="Montserrat"/>
                <a:ea typeface="Montserrat"/>
                <a:cs typeface="Montserrat"/>
                <a:sym typeface="Montserrat"/>
              </a:rPr>
              <a:t>Have a range of CS experience</a:t>
            </a:r>
            <a:endParaRPr b="1">
              <a:solidFill>
                <a:srgbClr val="FFFFFF"/>
              </a:solidFill>
              <a:latin typeface="Montserrat"/>
              <a:ea typeface="Montserrat"/>
              <a:cs typeface="Montserrat"/>
              <a:sym typeface="Montserrat"/>
            </a:endParaRPr>
          </a:p>
          <a:p>
            <a:pPr indent="-317500" lvl="0" marL="457200" rtl="0" algn="l">
              <a:lnSpc>
                <a:spcPct val="200000"/>
              </a:lnSpc>
              <a:spcBef>
                <a:spcPts val="0"/>
              </a:spcBef>
              <a:spcAft>
                <a:spcPts val="0"/>
              </a:spcAft>
              <a:buClr>
                <a:srgbClr val="FFFFFF"/>
              </a:buClr>
              <a:buSzPts val="1400"/>
              <a:buFont typeface="Montserrat"/>
              <a:buChar char="●"/>
            </a:pPr>
            <a:r>
              <a:rPr b="1" lang="en">
                <a:solidFill>
                  <a:srgbClr val="FFFFFF"/>
                </a:solidFill>
                <a:latin typeface="Montserrat"/>
                <a:ea typeface="Montserrat"/>
                <a:cs typeface="Montserrat"/>
                <a:sym typeface="Montserrat"/>
              </a:rPr>
              <a:t>From different types of schools</a:t>
            </a:r>
            <a:endParaRPr b="1">
              <a:solidFill>
                <a:srgbClr val="FFFFFF"/>
              </a:solidFill>
              <a:latin typeface="Montserrat"/>
              <a:ea typeface="Montserrat"/>
              <a:cs typeface="Montserrat"/>
              <a:sym typeface="Montserrat"/>
            </a:endParaRPr>
          </a:p>
        </p:txBody>
      </p:sp>
      <p:grpSp>
        <p:nvGrpSpPr>
          <p:cNvPr id="2807" name="Google Shape;2807;p97"/>
          <p:cNvGrpSpPr/>
          <p:nvPr/>
        </p:nvGrpSpPr>
        <p:grpSpPr>
          <a:xfrm>
            <a:off x="1576678" y="1321268"/>
            <a:ext cx="830885" cy="695591"/>
            <a:chOff x="1103467" y="1341371"/>
            <a:chExt cx="1424700" cy="1277486"/>
          </a:xfrm>
        </p:grpSpPr>
        <p:sp>
          <p:nvSpPr>
            <p:cNvPr id="2808" name="Google Shape;2808;p97"/>
            <p:cNvSpPr txBox="1"/>
            <p:nvPr/>
          </p:nvSpPr>
          <p:spPr>
            <a:xfrm>
              <a:off x="1103467" y="2214157"/>
              <a:ext cx="1424700" cy="404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Cathy</a:t>
              </a:r>
              <a:endParaRPr/>
            </a:p>
          </p:txBody>
        </p:sp>
        <p:pic>
          <p:nvPicPr>
            <p:cNvPr id="2809" name="Google Shape;2809;p97"/>
            <p:cNvPicPr preferRelativeResize="0"/>
            <p:nvPr/>
          </p:nvPicPr>
          <p:blipFill>
            <a:blip r:embed="rId3">
              <a:alphaModFix/>
            </a:blip>
            <a:stretch>
              <a:fillRect/>
            </a:stretch>
          </p:blipFill>
          <p:spPr>
            <a:xfrm>
              <a:off x="1161246" y="1341371"/>
              <a:ext cx="981996" cy="982013"/>
            </a:xfrm>
            <a:prstGeom prst="rect">
              <a:avLst/>
            </a:prstGeom>
            <a:noFill/>
            <a:ln>
              <a:noFill/>
            </a:ln>
          </p:spPr>
        </p:pic>
      </p:grpSp>
      <p:pic>
        <p:nvPicPr>
          <p:cNvPr id="2810" name="Google Shape;2810;p97"/>
          <p:cNvPicPr preferRelativeResize="0"/>
          <p:nvPr/>
        </p:nvPicPr>
        <p:blipFill>
          <a:blip r:embed="rId4">
            <a:alphaModFix/>
          </a:blip>
          <a:stretch>
            <a:fillRect/>
          </a:stretch>
        </p:blipFill>
        <p:spPr>
          <a:xfrm>
            <a:off x="4232949" y="2115250"/>
            <a:ext cx="572700" cy="572700"/>
          </a:xfrm>
          <a:prstGeom prst="rect">
            <a:avLst/>
          </a:prstGeom>
          <a:noFill/>
          <a:ln>
            <a:noFill/>
          </a:ln>
        </p:spPr>
      </p:pic>
      <p:pic>
        <p:nvPicPr>
          <p:cNvPr id="2811" name="Google Shape;2811;p97"/>
          <p:cNvPicPr preferRelativeResize="0"/>
          <p:nvPr/>
        </p:nvPicPr>
        <p:blipFill>
          <a:blip r:embed="rId5">
            <a:alphaModFix/>
          </a:blip>
          <a:stretch>
            <a:fillRect/>
          </a:stretch>
        </p:blipFill>
        <p:spPr>
          <a:xfrm>
            <a:off x="854100" y="3026181"/>
            <a:ext cx="695588" cy="695575"/>
          </a:xfrm>
          <a:prstGeom prst="rect">
            <a:avLst/>
          </a:prstGeom>
          <a:noFill/>
          <a:ln>
            <a:noFill/>
          </a:ln>
        </p:spPr>
      </p:pic>
      <p:pic>
        <p:nvPicPr>
          <p:cNvPr id="2812" name="Google Shape;2812;p97"/>
          <p:cNvPicPr preferRelativeResize="0"/>
          <p:nvPr/>
        </p:nvPicPr>
        <p:blipFill>
          <a:blip r:embed="rId6">
            <a:alphaModFix/>
          </a:blip>
          <a:stretch>
            <a:fillRect/>
          </a:stretch>
        </p:blipFill>
        <p:spPr>
          <a:xfrm>
            <a:off x="3235850" y="2115250"/>
            <a:ext cx="572700" cy="572700"/>
          </a:xfrm>
          <a:prstGeom prst="rect">
            <a:avLst/>
          </a:prstGeom>
          <a:noFill/>
          <a:ln>
            <a:noFill/>
          </a:ln>
        </p:spPr>
      </p:pic>
      <p:sp>
        <p:nvSpPr>
          <p:cNvPr id="2813" name="Google Shape;2813;p97"/>
          <p:cNvSpPr/>
          <p:nvPr/>
        </p:nvSpPr>
        <p:spPr>
          <a:xfrm>
            <a:off x="7617623" y="107273"/>
            <a:ext cx="53641" cy="55033"/>
          </a:xfrm>
          <a:custGeom>
            <a:rect b="b" l="l" r="r" t="t"/>
            <a:pathLst>
              <a:path extrusionOk="0" h="1426" w="1482">
                <a:moveTo>
                  <a:pt x="769" y="0"/>
                </a:moveTo>
                <a:cubicBezTo>
                  <a:pt x="481" y="0"/>
                  <a:pt x="221" y="174"/>
                  <a:pt x="111" y="441"/>
                </a:cubicBezTo>
                <a:cubicBezTo>
                  <a:pt x="1" y="707"/>
                  <a:pt x="62" y="1013"/>
                  <a:pt x="266" y="1217"/>
                </a:cubicBezTo>
                <a:cubicBezTo>
                  <a:pt x="401" y="1353"/>
                  <a:pt x="584" y="1426"/>
                  <a:pt x="769" y="1426"/>
                </a:cubicBezTo>
                <a:cubicBezTo>
                  <a:pt x="861" y="1426"/>
                  <a:pt x="954" y="1408"/>
                  <a:pt x="1042" y="1371"/>
                </a:cubicBezTo>
                <a:cubicBezTo>
                  <a:pt x="1308" y="1261"/>
                  <a:pt x="1482" y="1002"/>
                  <a:pt x="1482" y="713"/>
                </a:cubicBezTo>
                <a:cubicBezTo>
                  <a:pt x="1482" y="320"/>
                  <a:pt x="1164" y="0"/>
                  <a:pt x="769" y="0"/>
                </a:cubicBezTo>
                <a:close/>
              </a:path>
            </a:pathLst>
          </a:custGeom>
          <a:solidFill>
            <a:srgbClr val="5EA5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4" name="Google Shape;2814;p97"/>
          <p:cNvSpPr/>
          <p:nvPr/>
        </p:nvSpPr>
        <p:spPr>
          <a:xfrm>
            <a:off x="7973833" y="107273"/>
            <a:ext cx="53641" cy="55033"/>
          </a:xfrm>
          <a:custGeom>
            <a:rect b="b" l="l" r="r" t="t"/>
            <a:pathLst>
              <a:path extrusionOk="0" h="1426" w="1482">
                <a:moveTo>
                  <a:pt x="769" y="0"/>
                </a:moveTo>
                <a:cubicBezTo>
                  <a:pt x="480" y="0"/>
                  <a:pt x="221" y="174"/>
                  <a:pt x="111" y="441"/>
                </a:cubicBezTo>
                <a:cubicBezTo>
                  <a:pt x="1" y="707"/>
                  <a:pt x="61" y="1013"/>
                  <a:pt x="266" y="1217"/>
                </a:cubicBezTo>
                <a:cubicBezTo>
                  <a:pt x="401" y="1353"/>
                  <a:pt x="583" y="1426"/>
                  <a:pt x="768" y="1426"/>
                </a:cubicBezTo>
                <a:cubicBezTo>
                  <a:pt x="860" y="1426"/>
                  <a:pt x="953" y="1408"/>
                  <a:pt x="1041" y="1371"/>
                </a:cubicBezTo>
                <a:cubicBezTo>
                  <a:pt x="1308" y="1261"/>
                  <a:pt x="1482" y="1002"/>
                  <a:pt x="1482" y="713"/>
                </a:cubicBezTo>
                <a:cubicBezTo>
                  <a:pt x="1482" y="320"/>
                  <a:pt x="1162" y="0"/>
                  <a:pt x="769" y="0"/>
                </a:cubicBezTo>
                <a:close/>
              </a:path>
            </a:pathLst>
          </a:custGeom>
          <a:solidFill>
            <a:srgbClr val="5EA5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5" name="Google Shape;2815;p97"/>
          <p:cNvSpPr/>
          <p:nvPr/>
        </p:nvSpPr>
        <p:spPr>
          <a:xfrm>
            <a:off x="8329971" y="107273"/>
            <a:ext cx="53677" cy="55033"/>
          </a:xfrm>
          <a:custGeom>
            <a:rect b="b" l="l" r="r" t="t"/>
            <a:pathLst>
              <a:path extrusionOk="0" h="1426" w="1483">
                <a:moveTo>
                  <a:pt x="769" y="0"/>
                </a:moveTo>
                <a:cubicBezTo>
                  <a:pt x="481" y="0"/>
                  <a:pt x="222" y="174"/>
                  <a:pt x="111" y="441"/>
                </a:cubicBezTo>
                <a:cubicBezTo>
                  <a:pt x="1" y="707"/>
                  <a:pt x="63" y="1013"/>
                  <a:pt x="266" y="1217"/>
                </a:cubicBezTo>
                <a:cubicBezTo>
                  <a:pt x="402" y="1353"/>
                  <a:pt x="584" y="1426"/>
                  <a:pt x="769" y="1426"/>
                </a:cubicBezTo>
                <a:cubicBezTo>
                  <a:pt x="861" y="1426"/>
                  <a:pt x="954" y="1408"/>
                  <a:pt x="1042" y="1371"/>
                </a:cubicBezTo>
                <a:cubicBezTo>
                  <a:pt x="1308" y="1261"/>
                  <a:pt x="1482" y="1002"/>
                  <a:pt x="1482" y="713"/>
                </a:cubicBezTo>
                <a:cubicBezTo>
                  <a:pt x="1482" y="320"/>
                  <a:pt x="1164" y="0"/>
                  <a:pt x="769" y="0"/>
                </a:cubicBezTo>
                <a:close/>
              </a:path>
            </a:pathLst>
          </a:custGeom>
          <a:solidFill>
            <a:srgbClr val="5EA5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6" name="Google Shape;2816;p97"/>
          <p:cNvSpPr/>
          <p:nvPr/>
        </p:nvSpPr>
        <p:spPr>
          <a:xfrm>
            <a:off x="8686182" y="107273"/>
            <a:ext cx="53641" cy="55033"/>
          </a:xfrm>
          <a:custGeom>
            <a:rect b="b" l="l" r="r" t="t"/>
            <a:pathLst>
              <a:path extrusionOk="0" h="1426" w="1482">
                <a:moveTo>
                  <a:pt x="769" y="0"/>
                </a:moveTo>
                <a:cubicBezTo>
                  <a:pt x="481" y="0"/>
                  <a:pt x="222" y="174"/>
                  <a:pt x="111" y="441"/>
                </a:cubicBezTo>
                <a:cubicBezTo>
                  <a:pt x="1" y="707"/>
                  <a:pt x="61" y="1013"/>
                  <a:pt x="266" y="1217"/>
                </a:cubicBezTo>
                <a:cubicBezTo>
                  <a:pt x="402" y="1353"/>
                  <a:pt x="583" y="1426"/>
                  <a:pt x="769" y="1426"/>
                </a:cubicBezTo>
                <a:cubicBezTo>
                  <a:pt x="861" y="1426"/>
                  <a:pt x="953" y="1408"/>
                  <a:pt x="1042" y="1371"/>
                </a:cubicBezTo>
                <a:cubicBezTo>
                  <a:pt x="1308" y="1261"/>
                  <a:pt x="1482" y="1002"/>
                  <a:pt x="1482" y="713"/>
                </a:cubicBezTo>
                <a:cubicBezTo>
                  <a:pt x="1482" y="320"/>
                  <a:pt x="1163" y="0"/>
                  <a:pt x="769" y="0"/>
                </a:cubicBezTo>
                <a:close/>
              </a:path>
            </a:pathLst>
          </a:custGeom>
          <a:solidFill>
            <a:srgbClr val="5EA5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7" name="Google Shape;2817;p97"/>
          <p:cNvSpPr/>
          <p:nvPr/>
        </p:nvSpPr>
        <p:spPr>
          <a:xfrm>
            <a:off x="9044383" y="107273"/>
            <a:ext cx="53641" cy="55033"/>
          </a:xfrm>
          <a:custGeom>
            <a:rect b="b" l="l" r="r" t="t"/>
            <a:pathLst>
              <a:path extrusionOk="0" h="1426" w="1482">
                <a:moveTo>
                  <a:pt x="714" y="0"/>
                </a:moveTo>
                <a:cubicBezTo>
                  <a:pt x="622" y="0"/>
                  <a:pt x="529" y="18"/>
                  <a:pt x="440" y="55"/>
                </a:cubicBezTo>
                <a:cubicBezTo>
                  <a:pt x="174" y="165"/>
                  <a:pt x="0" y="424"/>
                  <a:pt x="0" y="713"/>
                </a:cubicBezTo>
                <a:cubicBezTo>
                  <a:pt x="0" y="1106"/>
                  <a:pt x="320" y="1426"/>
                  <a:pt x="713" y="1426"/>
                </a:cubicBezTo>
                <a:cubicBezTo>
                  <a:pt x="1001" y="1426"/>
                  <a:pt x="1261" y="1252"/>
                  <a:pt x="1371" y="985"/>
                </a:cubicBezTo>
                <a:cubicBezTo>
                  <a:pt x="1481" y="719"/>
                  <a:pt x="1421" y="413"/>
                  <a:pt x="1216" y="209"/>
                </a:cubicBezTo>
                <a:cubicBezTo>
                  <a:pt x="1081" y="73"/>
                  <a:pt x="899" y="0"/>
                  <a:pt x="714" y="0"/>
                </a:cubicBezTo>
                <a:close/>
              </a:path>
            </a:pathLst>
          </a:custGeom>
          <a:solidFill>
            <a:srgbClr val="5EA5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8" name="Google Shape;2818;p97"/>
          <p:cNvSpPr/>
          <p:nvPr/>
        </p:nvSpPr>
        <p:spPr>
          <a:xfrm>
            <a:off x="7617623" y="432089"/>
            <a:ext cx="53641" cy="54994"/>
          </a:xfrm>
          <a:custGeom>
            <a:rect b="b" l="l" r="r" t="t"/>
            <a:pathLst>
              <a:path extrusionOk="0" h="1425" w="1482">
                <a:moveTo>
                  <a:pt x="769" y="0"/>
                </a:moveTo>
                <a:cubicBezTo>
                  <a:pt x="481" y="0"/>
                  <a:pt x="221" y="174"/>
                  <a:pt x="111" y="439"/>
                </a:cubicBezTo>
                <a:cubicBezTo>
                  <a:pt x="1" y="705"/>
                  <a:pt x="62" y="1012"/>
                  <a:pt x="266" y="1216"/>
                </a:cubicBezTo>
                <a:cubicBezTo>
                  <a:pt x="403" y="1352"/>
                  <a:pt x="585" y="1425"/>
                  <a:pt x="771" y="1425"/>
                </a:cubicBezTo>
                <a:cubicBezTo>
                  <a:pt x="863" y="1425"/>
                  <a:pt x="955" y="1407"/>
                  <a:pt x="1043" y="1371"/>
                </a:cubicBezTo>
                <a:cubicBezTo>
                  <a:pt x="1308" y="1260"/>
                  <a:pt x="1482" y="1000"/>
                  <a:pt x="1482" y="713"/>
                </a:cubicBezTo>
                <a:cubicBezTo>
                  <a:pt x="1482" y="318"/>
                  <a:pt x="1164" y="0"/>
                  <a:pt x="769" y="0"/>
                </a:cubicBezTo>
                <a:close/>
              </a:path>
            </a:pathLst>
          </a:custGeom>
          <a:solidFill>
            <a:srgbClr val="5EA5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9" name="Google Shape;2819;p97"/>
          <p:cNvSpPr/>
          <p:nvPr/>
        </p:nvSpPr>
        <p:spPr>
          <a:xfrm>
            <a:off x="7973833" y="432089"/>
            <a:ext cx="53641" cy="54994"/>
          </a:xfrm>
          <a:custGeom>
            <a:rect b="b" l="l" r="r" t="t"/>
            <a:pathLst>
              <a:path extrusionOk="0" h="1425" w="1482">
                <a:moveTo>
                  <a:pt x="769" y="0"/>
                </a:moveTo>
                <a:cubicBezTo>
                  <a:pt x="480" y="0"/>
                  <a:pt x="220" y="174"/>
                  <a:pt x="111" y="439"/>
                </a:cubicBezTo>
                <a:cubicBezTo>
                  <a:pt x="1" y="705"/>
                  <a:pt x="61" y="1012"/>
                  <a:pt x="266" y="1216"/>
                </a:cubicBezTo>
                <a:cubicBezTo>
                  <a:pt x="402" y="1352"/>
                  <a:pt x="584" y="1425"/>
                  <a:pt x="770" y="1425"/>
                </a:cubicBezTo>
                <a:cubicBezTo>
                  <a:pt x="861" y="1425"/>
                  <a:pt x="953" y="1407"/>
                  <a:pt x="1041" y="1371"/>
                </a:cubicBezTo>
                <a:cubicBezTo>
                  <a:pt x="1308" y="1260"/>
                  <a:pt x="1482" y="1000"/>
                  <a:pt x="1482" y="713"/>
                </a:cubicBezTo>
                <a:cubicBezTo>
                  <a:pt x="1482" y="318"/>
                  <a:pt x="1162" y="0"/>
                  <a:pt x="769" y="0"/>
                </a:cubicBezTo>
                <a:close/>
              </a:path>
            </a:pathLst>
          </a:custGeom>
          <a:solidFill>
            <a:srgbClr val="5EA5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0" name="Google Shape;2820;p97"/>
          <p:cNvSpPr/>
          <p:nvPr/>
        </p:nvSpPr>
        <p:spPr>
          <a:xfrm>
            <a:off x="8329971" y="432089"/>
            <a:ext cx="53677" cy="54994"/>
          </a:xfrm>
          <a:custGeom>
            <a:rect b="b" l="l" r="r" t="t"/>
            <a:pathLst>
              <a:path extrusionOk="0" h="1425" w="1483">
                <a:moveTo>
                  <a:pt x="769" y="0"/>
                </a:moveTo>
                <a:cubicBezTo>
                  <a:pt x="481" y="0"/>
                  <a:pt x="222" y="174"/>
                  <a:pt x="111" y="439"/>
                </a:cubicBezTo>
                <a:cubicBezTo>
                  <a:pt x="1" y="705"/>
                  <a:pt x="63" y="1012"/>
                  <a:pt x="266" y="1216"/>
                </a:cubicBezTo>
                <a:cubicBezTo>
                  <a:pt x="403" y="1352"/>
                  <a:pt x="586" y="1425"/>
                  <a:pt x="771" y="1425"/>
                </a:cubicBezTo>
                <a:cubicBezTo>
                  <a:pt x="863" y="1425"/>
                  <a:pt x="955" y="1407"/>
                  <a:pt x="1043" y="1371"/>
                </a:cubicBezTo>
                <a:cubicBezTo>
                  <a:pt x="1308" y="1260"/>
                  <a:pt x="1482" y="1000"/>
                  <a:pt x="1482" y="713"/>
                </a:cubicBezTo>
                <a:cubicBezTo>
                  <a:pt x="1482" y="318"/>
                  <a:pt x="1164" y="0"/>
                  <a:pt x="769" y="0"/>
                </a:cubicBezTo>
                <a:close/>
              </a:path>
            </a:pathLst>
          </a:custGeom>
          <a:solidFill>
            <a:srgbClr val="5EA5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1" name="Google Shape;2821;p97"/>
          <p:cNvSpPr/>
          <p:nvPr/>
        </p:nvSpPr>
        <p:spPr>
          <a:xfrm>
            <a:off x="8686182" y="432089"/>
            <a:ext cx="53641" cy="54994"/>
          </a:xfrm>
          <a:custGeom>
            <a:rect b="b" l="l" r="r" t="t"/>
            <a:pathLst>
              <a:path extrusionOk="0" h="1425" w="1482">
                <a:moveTo>
                  <a:pt x="769" y="0"/>
                </a:moveTo>
                <a:cubicBezTo>
                  <a:pt x="481" y="0"/>
                  <a:pt x="220" y="174"/>
                  <a:pt x="111" y="439"/>
                </a:cubicBezTo>
                <a:cubicBezTo>
                  <a:pt x="1" y="705"/>
                  <a:pt x="61" y="1012"/>
                  <a:pt x="266" y="1216"/>
                </a:cubicBezTo>
                <a:cubicBezTo>
                  <a:pt x="402" y="1352"/>
                  <a:pt x="584" y="1425"/>
                  <a:pt x="770" y="1425"/>
                </a:cubicBezTo>
                <a:cubicBezTo>
                  <a:pt x="861" y="1425"/>
                  <a:pt x="954" y="1407"/>
                  <a:pt x="1042" y="1371"/>
                </a:cubicBezTo>
                <a:cubicBezTo>
                  <a:pt x="1308" y="1260"/>
                  <a:pt x="1482" y="1000"/>
                  <a:pt x="1482" y="713"/>
                </a:cubicBezTo>
                <a:cubicBezTo>
                  <a:pt x="1482" y="318"/>
                  <a:pt x="1163" y="0"/>
                  <a:pt x="769" y="0"/>
                </a:cubicBezTo>
                <a:close/>
              </a:path>
            </a:pathLst>
          </a:custGeom>
          <a:solidFill>
            <a:srgbClr val="5EA5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2" name="Google Shape;2822;p97"/>
          <p:cNvSpPr/>
          <p:nvPr/>
        </p:nvSpPr>
        <p:spPr>
          <a:xfrm>
            <a:off x="9042356" y="432089"/>
            <a:ext cx="53641" cy="54994"/>
          </a:xfrm>
          <a:custGeom>
            <a:rect b="b" l="l" r="r" t="t"/>
            <a:pathLst>
              <a:path extrusionOk="0" h="1425" w="1482">
                <a:moveTo>
                  <a:pt x="769" y="0"/>
                </a:moveTo>
                <a:cubicBezTo>
                  <a:pt x="480" y="0"/>
                  <a:pt x="221" y="174"/>
                  <a:pt x="111" y="439"/>
                </a:cubicBezTo>
                <a:cubicBezTo>
                  <a:pt x="0" y="705"/>
                  <a:pt x="62" y="1012"/>
                  <a:pt x="265" y="1216"/>
                </a:cubicBezTo>
                <a:cubicBezTo>
                  <a:pt x="402" y="1352"/>
                  <a:pt x="585" y="1425"/>
                  <a:pt x="771" y="1425"/>
                </a:cubicBezTo>
                <a:cubicBezTo>
                  <a:pt x="862" y="1425"/>
                  <a:pt x="955" y="1407"/>
                  <a:pt x="1043" y="1371"/>
                </a:cubicBezTo>
                <a:cubicBezTo>
                  <a:pt x="1308" y="1260"/>
                  <a:pt x="1481" y="1000"/>
                  <a:pt x="1481" y="713"/>
                </a:cubicBezTo>
                <a:cubicBezTo>
                  <a:pt x="1481" y="318"/>
                  <a:pt x="1163" y="0"/>
                  <a:pt x="769" y="0"/>
                </a:cubicBezTo>
                <a:close/>
              </a:path>
            </a:pathLst>
          </a:custGeom>
          <a:solidFill>
            <a:srgbClr val="5EA5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3" name="Google Shape;2823;p97"/>
          <p:cNvSpPr/>
          <p:nvPr/>
        </p:nvSpPr>
        <p:spPr>
          <a:xfrm>
            <a:off x="7617623" y="756826"/>
            <a:ext cx="53641" cy="55033"/>
          </a:xfrm>
          <a:custGeom>
            <a:rect b="b" l="l" r="r" t="t"/>
            <a:pathLst>
              <a:path extrusionOk="0" h="1426" w="1482">
                <a:moveTo>
                  <a:pt x="769" y="0"/>
                </a:moveTo>
                <a:cubicBezTo>
                  <a:pt x="481" y="0"/>
                  <a:pt x="221" y="174"/>
                  <a:pt x="111" y="441"/>
                </a:cubicBezTo>
                <a:cubicBezTo>
                  <a:pt x="1" y="707"/>
                  <a:pt x="62" y="1013"/>
                  <a:pt x="266" y="1216"/>
                </a:cubicBezTo>
                <a:cubicBezTo>
                  <a:pt x="402" y="1353"/>
                  <a:pt x="584" y="1426"/>
                  <a:pt x="770" y="1426"/>
                </a:cubicBezTo>
                <a:cubicBezTo>
                  <a:pt x="862" y="1426"/>
                  <a:pt x="955" y="1408"/>
                  <a:pt x="1043" y="1371"/>
                </a:cubicBezTo>
                <a:cubicBezTo>
                  <a:pt x="1308" y="1261"/>
                  <a:pt x="1482" y="1002"/>
                  <a:pt x="1482" y="713"/>
                </a:cubicBezTo>
                <a:cubicBezTo>
                  <a:pt x="1482" y="320"/>
                  <a:pt x="1164" y="0"/>
                  <a:pt x="769" y="0"/>
                </a:cubicBezTo>
                <a:close/>
              </a:path>
            </a:pathLst>
          </a:custGeom>
          <a:solidFill>
            <a:srgbClr val="5EA5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4" name="Google Shape;2824;p97"/>
          <p:cNvSpPr/>
          <p:nvPr/>
        </p:nvSpPr>
        <p:spPr>
          <a:xfrm>
            <a:off x="7973833" y="756826"/>
            <a:ext cx="53641" cy="55033"/>
          </a:xfrm>
          <a:custGeom>
            <a:rect b="b" l="l" r="r" t="t"/>
            <a:pathLst>
              <a:path extrusionOk="0" h="1426" w="1482">
                <a:moveTo>
                  <a:pt x="769" y="0"/>
                </a:moveTo>
                <a:cubicBezTo>
                  <a:pt x="480" y="0"/>
                  <a:pt x="220" y="174"/>
                  <a:pt x="111" y="441"/>
                </a:cubicBezTo>
                <a:cubicBezTo>
                  <a:pt x="1" y="707"/>
                  <a:pt x="61" y="1013"/>
                  <a:pt x="266" y="1216"/>
                </a:cubicBezTo>
                <a:cubicBezTo>
                  <a:pt x="401" y="1353"/>
                  <a:pt x="583" y="1426"/>
                  <a:pt x="768" y="1426"/>
                </a:cubicBezTo>
                <a:cubicBezTo>
                  <a:pt x="860" y="1426"/>
                  <a:pt x="953" y="1408"/>
                  <a:pt x="1041" y="1371"/>
                </a:cubicBezTo>
                <a:cubicBezTo>
                  <a:pt x="1308" y="1261"/>
                  <a:pt x="1482" y="1002"/>
                  <a:pt x="1482" y="713"/>
                </a:cubicBezTo>
                <a:cubicBezTo>
                  <a:pt x="1482" y="320"/>
                  <a:pt x="1162" y="0"/>
                  <a:pt x="769" y="0"/>
                </a:cubicBezTo>
                <a:close/>
              </a:path>
            </a:pathLst>
          </a:custGeom>
          <a:solidFill>
            <a:srgbClr val="5EA5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5" name="Google Shape;2825;p97"/>
          <p:cNvSpPr/>
          <p:nvPr/>
        </p:nvSpPr>
        <p:spPr>
          <a:xfrm>
            <a:off x="8329971" y="756826"/>
            <a:ext cx="53677" cy="55033"/>
          </a:xfrm>
          <a:custGeom>
            <a:rect b="b" l="l" r="r" t="t"/>
            <a:pathLst>
              <a:path extrusionOk="0" h="1426" w="1483">
                <a:moveTo>
                  <a:pt x="769" y="0"/>
                </a:moveTo>
                <a:cubicBezTo>
                  <a:pt x="481" y="0"/>
                  <a:pt x="222" y="174"/>
                  <a:pt x="111" y="441"/>
                </a:cubicBezTo>
                <a:cubicBezTo>
                  <a:pt x="1" y="707"/>
                  <a:pt x="63" y="1013"/>
                  <a:pt x="266" y="1216"/>
                </a:cubicBezTo>
                <a:cubicBezTo>
                  <a:pt x="403" y="1353"/>
                  <a:pt x="585" y="1426"/>
                  <a:pt x="770" y="1426"/>
                </a:cubicBezTo>
                <a:cubicBezTo>
                  <a:pt x="862" y="1426"/>
                  <a:pt x="955" y="1408"/>
                  <a:pt x="1043" y="1371"/>
                </a:cubicBezTo>
                <a:cubicBezTo>
                  <a:pt x="1308" y="1261"/>
                  <a:pt x="1482" y="1002"/>
                  <a:pt x="1482" y="713"/>
                </a:cubicBezTo>
                <a:cubicBezTo>
                  <a:pt x="1482" y="320"/>
                  <a:pt x="1164" y="0"/>
                  <a:pt x="769" y="0"/>
                </a:cubicBezTo>
                <a:close/>
              </a:path>
            </a:pathLst>
          </a:custGeom>
          <a:solidFill>
            <a:srgbClr val="5EA5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6" name="Google Shape;2826;p97"/>
          <p:cNvSpPr/>
          <p:nvPr/>
        </p:nvSpPr>
        <p:spPr>
          <a:xfrm>
            <a:off x="8686182" y="756826"/>
            <a:ext cx="53641" cy="55033"/>
          </a:xfrm>
          <a:custGeom>
            <a:rect b="b" l="l" r="r" t="t"/>
            <a:pathLst>
              <a:path extrusionOk="0" h="1426" w="1482">
                <a:moveTo>
                  <a:pt x="769" y="0"/>
                </a:moveTo>
                <a:cubicBezTo>
                  <a:pt x="481" y="0"/>
                  <a:pt x="220" y="174"/>
                  <a:pt x="111" y="441"/>
                </a:cubicBezTo>
                <a:cubicBezTo>
                  <a:pt x="1" y="707"/>
                  <a:pt x="61" y="1013"/>
                  <a:pt x="266" y="1216"/>
                </a:cubicBezTo>
                <a:cubicBezTo>
                  <a:pt x="402" y="1353"/>
                  <a:pt x="583" y="1426"/>
                  <a:pt x="769" y="1426"/>
                </a:cubicBezTo>
                <a:cubicBezTo>
                  <a:pt x="861" y="1426"/>
                  <a:pt x="953" y="1408"/>
                  <a:pt x="1042" y="1371"/>
                </a:cubicBezTo>
                <a:cubicBezTo>
                  <a:pt x="1308" y="1261"/>
                  <a:pt x="1482" y="1002"/>
                  <a:pt x="1482" y="713"/>
                </a:cubicBezTo>
                <a:cubicBezTo>
                  <a:pt x="1482" y="320"/>
                  <a:pt x="1163" y="0"/>
                  <a:pt x="769" y="0"/>
                </a:cubicBezTo>
                <a:close/>
              </a:path>
            </a:pathLst>
          </a:custGeom>
          <a:solidFill>
            <a:srgbClr val="5EA5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7" name="Google Shape;2827;p97"/>
          <p:cNvSpPr/>
          <p:nvPr/>
        </p:nvSpPr>
        <p:spPr>
          <a:xfrm>
            <a:off x="9042356" y="756826"/>
            <a:ext cx="53641" cy="55033"/>
          </a:xfrm>
          <a:custGeom>
            <a:rect b="b" l="l" r="r" t="t"/>
            <a:pathLst>
              <a:path extrusionOk="0" h="1426" w="1482">
                <a:moveTo>
                  <a:pt x="769" y="0"/>
                </a:moveTo>
                <a:cubicBezTo>
                  <a:pt x="480" y="0"/>
                  <a:pt x="221" y="174"/>
                  <a:pt x="111" y="441"/>
                </a:cubicBezTo>
                <a:cubicBezTo>
                  <a:pt x="0" y="707"/>
                  <a:pt x="62" y="1013"/>
                  <a:pt x="265" y="1216"/>
                </a:cubicBezTo>
                <a:cubicBezTo>
                  <a:pt x="402" y="1353"/>
                  <a:pt x="584" y="1426"/>
                  <a:pt x="769" y="1426"/>
                </a:cubicBezTo>
                <a:cubicBezTo>
                  <a:pt x="861" y="1426"/>
                  <a:pt x="954" y="1408"/>
                  <a:pt x="1043" y="1371"/>
                </a:cubicBezTo>
                <a:cubicBezTo>
                  <a:pt x="1308" y="1261"/>
                  <a:pt x="1481" y="1002"/>
                  <a:pt x="1481" y="713"/>
                </a:cubicBezTo>
                <a:cubicBezTo>
                  <a:pt x="1481" y="320"/>
                  <a:pt x="1163" y="0"/>
                  <a:pt x="769" y="0"/>
                </a:cubicBezTo>
                <a:close/>
              </a:path>
            </a:pathLst>
          </a:custGeom>
          <a:solidFill>
            <a:srgbClr val="5EA5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8" name="Google Shape;2828;p97"/>
          <p:cNvSpPr/>
          <p:nvPr/>
        </p:nvSpPr>
        <p:spPr>
          <a:xfrm>
            <a:off x="7597425" y="119161"/>
            <a:ext cx="53641" cy="54994"/>
          </a:xfrm>
          <a:custGeom>
            <a:rect b="b" l="l" r="r" t="t"/>
            <a:pathLst>
              <a:path extrusionOk="0" h="1425" w="1482">
                <a:moveTo>
                  <a:pt x="769" y="0"/>
                </a:moveTo>
                <a:cubicBezTo>
                  <a:pt x="481" y="0"/>
                  <a:pt x="221" y="174"/>
                  <a:pt x="111" y="440"/>
                </a:cubicBezTo>
                <a:cubicBezTo>
                  <a:pt x="1" y="705"/>
                  <a:pt x="61" y="1013"/>
                  <a:pt x="266" y="1216"/>
                </a:cubicBezTo>
                <a:cubicBezTo>
                  <a:pt x="402" y="1352"/>
                  <a:pt x="584" y="1425"/>
                  <a:pt x="770" y="1425"/>
                </a:cubicBezTo>
                <a:cubicBezTo>
                  <a:pt x="861" y="1425"/>
                  <a:pt x="953" y="1407"/>
                  <a:pt x="1042" y="1371"/>
                </a:cubicBezTo>
                <a:cubicBezTo>
                  <a:pt x="1308" y="1260"/>
                  <a:pt x="1482" y="1001"/>
                  <a:pt x="1482" y="713"/>
                </a:cubicBezTo>
                <a:cubicBezTo>
                  <a:pt x="1482" y="318"/>
                  <a:pt x="1162" y="0"/>
                  <a:pt x="769" y="0"/>
                </a:cubicBezTo>
                <a:close/>
              </a:path>
            </a:pathLst>
          </a:custGeom>
          <a:solidFill>
            <a:srgbClr val="5EA5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9" name="Google Shape;2829;p97"/>
          <p:cNvSpPr/>
          <p:nvPr/>
        </p:nvSpPr>
        <p:spPr>
          <a:xfrm>
            <a:off x="7953600" y="119161"/>
            <a:ext cx="53641" cy="54994"/>
          </a:xfrm>
          <a:custGeom>
            <a:rect b="b" l="l" r="r" t="t"/>
            <a:pathLst>
              <a:path extrusionOk="0" h="1425" w="1482">
                <a:moveTo>
                  <a:pt x="769" y="0"/>
                </a:moveTo>
                <a:cubicBezTo>
                  <a:pt x="480" y="0"/>
                  <a:pt x="221" y="174"/>
                  <a:pt x="110" y="439"/>
                </a:cubicBezTo>
                <a:cubicBezTo>
                  <a:pt x="0" y="705"/>
                  <a:pt x="60" y="1012"/>
                  <a:pt x="265" y="1216"/>
                </a:cubicBezTo>
                <a:cubicBezTo>
                  <a:pt x="401" y="1352"/>
                  <a:pt x="583" y="1425"/>
                  <a:pt x="769" y="1425"/>
                </a:cubicBezTo>
                <a:cubicBezTo>
                  <a:pt x="861" y="1425"/>
                  <a:pt x="953" y="1407"/>
                  <a:pt x="1041" y="1371"/>
                </a:cubicBezTo>
                <a:cubicBezTo>
                  <a:pt x="1307" y="1260"/>
                  <a:pt x="1481" y="1001"/>
                  <a:pt x="1481" y="713"/>
                </a:cubicBezTo>
                <a:cubicBezTo>
                  <a:pt x="1481" y="320"/>
                  <a:pt x="1162" y="0"/>
                  <a:pt x="769" y="0"/>
                </a:cubicBezTo>
                <a:close/>
              </a:path>
            </a:pathLst>
          </a:custGeom>
          <a:solidFill>
            <a:srgbClr val="5EA5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0" name="Google Shape;2830;p97"/>
          <p:cNvSpPr/>
          <p:nvPr/>
        </p:nvSpPr>
        <p:spPr>
          <a:xfrm>
            <a:off x="8309774" y="119161"/>
            <a:ext cx="53677" cy="54994"/>
          </a:xfrm>
          <a:custGeom>
            <a:rect b="b" l="l" r="r" t="t"/>
            <a:pathLst>
              <a:path extrusionOk="0" h="1425" w="1483">
                <a:moveTo>
                  <a:pt x="769" y="0"/>
                </a:moveTo>
                <a:cubicBezTo>
                  <a:pt x="481" y="0"/>
                  <a:pt x="220" y="174"/>
                  <a:pt x="110" y="440"/>
                </a:cubicBezTo>
                <a:cubicBezTo>
                  <a:pt x="1" y="705"/>
                  <a:pt x="61" y="1013"/>
                  <a:pt x="264" y="1216"/>
                </a:cubicBezTo>
                <a:cubicBezTo>
                  <a:pt x="402" y="1352"/>
                  <a:pt x="584" y="1425"/>
                  <a:pt x="770" y="1425"/>
                </a:cubicBezTo>
                <a:cubicBezTo>
                  <a:pt x="861" y="1425"/>
                  <a:pt x="954" y="1407"/>
                  <a:pt x="1042" y="1371"/>
                </a:cubicBezTo>
                <a:cubicBezTo>
                  <a:pt x="1308" y="1260"/>
                  <a:pt x="1482" y="1001"/>
                  <a:pt x="1482" y="713"/>
                </a:cubicBezTo>
                <a:cubicBezTo>
                  <a:pt x="1482" y="318"/>
                  <a:pt x="1163" y="0"/>
                  <a:pt x="769" y="0"/>
                </a:cubicBezTo>
                <a:close/>
              </a:path>
            </a:pathLst>
          </a:custGeom>
          <a:solidFill>
            <a:srgbClr val="5EA5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1" name="Google Shape;2831;p97"/>
          <p:cNvSpPr/>
          <p:nvPr/>
        </p:nvSpPr>
        <p:spPr>
          <a:xfrm>
            <a:off x="8665948" y="119161"/>
            <a:ext cx="53641" cy="54994"/>
          </a:xfrm>
          <a:custGeom>
            <a:rect b="b" l="l" r="r" t="t"/>
            <a:pathLst>
              <a:path extrusionOk="0" h="1425" w="1482">
                <a:moveTo>
                  <a:pt x="769" y="0"/>
                </a:moveTo>
                <a:cubicBezTo>
                  <a:pt x="480" y="0"/>
                  <a:pt x="221" y="174"/>
                  <a:pt x="111" y="439"/>
                </a:cubicBezTo>
                <a:cubicBezTo>
                  <a:pt x="0" y="705"/>
                  <a:pt x="61" y="1012"/>
                  <a:pt x="265" y="1216"/>
                </a:cubicBezTo>
                <a:cubicBezTo>
                  <a:pt x="401" y="1352"/>
                  <a:pt x="584" y="1425"/>
                  <a:pt x="769" y="1425"/>
                </a:cubicBezTo>
                <a:cubicBezTo>
                  <a:pt x="861" y="1425"/>
                  <a:pt x="953" y="1407"/>
                  <a:pt x="1041" y="1371"/>
                </a:cubicBezTo>
                <a:cubicBezTo>
                  <a:pt x="1308" y="1260"/>
                  <a:pt x="1482" y="1001"/>
                  <a:pt x="1482" y="713"/>
                </a:cubicBezTo>
                <a:cubicBezTo>
                  <a:pt x="1482" y="318"/>
                  <a:pt x="1164" y="0"/>
                  <a:pt x="769" y="0"/>
                </a:cubicBezTo>
                <a:close/>
              </a:path>
            </a:pathLst>
          </a:custGeom>
          <a:solidFill>
            <a:srgbClr val="5EA5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2" name="Google Shape;2832;p97"/>
          <p:cNvSpPr/>
          <p:nvPr/>
        </p:nvSpPr>
        <p:spPr>
          <a:xfrm>
            <a:off x="9024186" y="119161"/>
            <a:ext cx="53641" cy="55033"/>
          </a:xfrm>
          <a:custGeom>
            <a:rect b="b" l="l" r="r" t="t"/>
            <a:pathLst>
              <a:path extrusionOk="0" h="1426" w="1482">
                <a:moveTo>
                  <a:pt x="712" y="0"/>
                </a:moveTo>
                <a:cubicBezTo>
                  <a:pt x="620" y="0"/>
                  <a:pt x="527" y="18"/>
                  <a:pt x="439" y="55"/>
                </a:cubicBezTo>
                <a:cubicBezTo>
                  <a:pt x="174" y="165"/>
                  <a:pt x="0" y="424"/>
                  <a:pt x="0" y="713"/>
                </a:cubicBezTo>
                <a:cubicBezTo>
                  <a:pt x="0" y="1106"/>
                  <a:pt x="318" y="1425"/>
                  <a:pt x="713" y="1425"/>
                </a:cubicBezTo>
                <a:cubicBezTo>
                  <a:pt x="1000" y="1425"/>
                  <a:pt x="1261" y="1252"/>
                  <a:pt x="1371" y="985"/>
                </a:cubicBezTo>
                <a:cubicBezTo>
                  <a:pt x="1481" y="719"/>
                  <a:pt x="1420" y="412"/>
                  <a:pt x="1216" y="209"/>
                </a:cubicBezTo>
                <a:cubicBezTo>
                  <a:pt x="1080" y="72"/>
                  <a:pt x="898" y="0"/>
                  <a:pt x="712" y="0"/>
                </a:cubicBezTo>
                <a:close/>
              </a:path>
            </a:pathLst>
          </a:custGeom>
          <a:solidFill>
            <a:srgbClr val="5EA5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3" name="Google Shape;2833;p97"/>
          <p:cNvSpPr/>
          <p:nvPr/>
        </p:nvSpPr>
        <p:spPr>
          <a:xfrm>
            <a:off x="7597425" y="443899"/>
            <a:ext cx="53641" cy="55033"/>
          </a:xfrm>
          <a:custGeom>
            <a:rect b="b" l="l" r="r" t="t"/>
            <a:pathLst>
              <a:path extrusionOk="0" h="1426" w="1482">
                <a:moveTo>
                  <a:pt x="769" y="0"/>
                </a:moveTo>
                <a:cubicBezTo>
                  <a:pt x="481" y="0"/>
                  <a:pt x="221" y="174"/>
                  <a:pt x="111" y="441"/>
                </a:cubicBezTo>
                <a:cubicBezTo>
                  <a:pt x="1" y="707"/>
                  <a:pt x="61" y="1013"/>
                  <a:pt x="266" y="1216"/>
                </a:cubicBezTo>
                <a:cubicBezTo>
                  <a:pt x="401" y="1353"/>
                  <a:pt x="583" y="1426"/>
                  <a:pt x="768" y="1426"/>
                </a:cubicBezTo>
                <a:cubicBezTo>
                  <a:pt x="860" y="1426"/>
                  <a:pt x="953" y="1408"/>
                  <a:pt x="1042" y="1371"/>
                </a:cubicBezTo>
                <a:cubicBezTo>
                  <a:pt x="1308" y="1261"/>
                  <a:pt x="1482" y="1002"/>
                  <a:pt x="1482" y="713"/>
                </a:cubicBezTo>
                <a:cubicBezTo>
                  <a:pt x="1482" y="320"/>
                  <a:pt x="1162" y="0"/>
                  <a:pt x="769" y="0"/>
                </a:cubicBezTo>
                <a:close/>
              </a:path>
            </a:pathLst>
          </a:custGeom>
          <a:solidFill>
            <a:srgbClr val="5EA5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4" name="Google Shape;2834;p97"/>
          <p:cNvSpPr/>
          <p:nvPr/>
        </p:nvSpPr>
        <p:spPr>
          <a:xfrm>
            <a:off x="7953600" y="443899"/>
            <a:ext cx="53641" cy="55033"/>
          </a:xfrm>
          <a:custGeom>
            <a:rect b="b" l="l" r="r" t="t"/>
            <a:pathLst>
              <a:path extrusionOk="0" h="1426" w="1482">
                <a:moveTo>
                  <a:pt x="769" y="0"/>
                </a:moveTo>
                <a:cubicBezTo>
                  <a:pt x="480" y="0"/>
                  <a:pt x="221" y="174"/>
                  <a:pt x="110" y="441"/>
                </a:cubicBezTo>
                <a:cubicBezTo>
                  <a:pt x="0" y="707"/>
                  <a:pt x="60" y="1013"/>
                  <a:pt x="265" y="1216"/>
                </a:cubicBezTo>
                <a:cubicBezTo>
                  <a:pt x="401" y="1353"/>
                  <a:pt x="583" y="1426"/>
                  <a:pt x="768" y="1426"/>
                </a:cubicBezTo>
                <a:cubicBezTo>
                  <a:pt x="860" y="1426"/>
                  <a:pt x="953" y="1408"/>
                  <a:pt x="1041" y="1371"/>
                </a:cubicBezTo>
                <a:cubicBezTo>
                  <a:pt x="1307" y="1262"/>
                  <a:pt x="1481" y="1002"/>
                  <a:pt x="1481" y="713"/>
                </a:cubicBezTo>
                <a:cubicBezTo>
                  <a:pt x="1481" y="320"/>
                  <a:pt x="1162" y="0"/>
                  <a:pt x="769" y="0"/>
                </a:cubicBezTo>
                <a:close/>
              </a:path>
            </a:pathLst>
          </a:custGeom>
          <a:solidFill>
            <a:srgbClr val="5EA5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5" name="Google Shape;2835;p97"/>
          <p:cNvSpPr/>
          <p:nvPr/>
        </p:nvSpPr>
        <p:spPr>
          <a:xfrm>
            <a:off x="8309774" y="443899"/>
            <a:ext cx="53677" cy="55033"/>
          </a:xfrm>
          <a:custGeom>
            <a:rect b="b" l="l" r="r" t="t"/>
            <a:pathLst>
              <a:path extrusionOk="0" h="1426" w="1483">
                <a:moveTo>
                  <a:pt x="769" y="0"/>
                </a:moveTo>
                <a:cubicBezTo>
                  <a:pt x="481" y="0"/>
                  <a:pt x="220" y="174"/>
                  <a:pt x="110" y="441"/>
                </a:cubicBezTo>
                <a:cubicBezTo>
                  <a:pt x="1" y="707"/>
                  <a:pt x="61" y="1013"/>
                  <a:pt x="264" y="1216"/>
                </a:cubicBezTo>
                <a:cubicBezTo>
                  <a:pt x="401" y="1353"/>
                  <a:pt x="583" y="1426"/>
                  <a:pt x="769" y="1426"/>
                </a:cubicBezTo>
                <a:cubicBezTo>
                  <a:pt x="861" y="1426"/>
                  <a:pt x="953" y="1408"/>
                  <a:pt x="1042" y="1371"/>
                </a:cubicBezTo>
                <a:cubicBezTo>
                  <a:pt x="1308" y="1261"/>
                  <a:pt x="1482" y="1002"/>
                  <a:pt x="1482" y="713"/>
                </a:cubicBezTo>
                <a:cubicBezTo>
                  <a:pt x="1482" y="320"/>
                  <a:pt x="1163" y="0"/>
                  <a:pt x="769" y="0"/>
                </a:cubicBezTo>
                <a:close/>
              </a:path>
            </a:pathLst>
          </a:custGeom>
          <a:solidFill>
            <a:srgbClr val="5EA5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6" name="Google Shape;2836;p97"/>
          <p:cNvSpPr/>
          <p:nvPr/>
        </p:nvSpPr>
        <p:spPr>
          <a:xfrm>
            <a:off x="8665948" y="443899"/>
            <a:ext cx="53641" cy="55033"/>
          </a:xfrm>
          <a:custGeom>
            <a:rect b="b" l="l" r="r" t="t"/>
            <a:pathLst>
              <a:path extrusionOk="0" h="1426" w="1482">
                <a:moveTo>
                  <a:pt x="769" y="0"/>
                </a:moveTo>
                <a:cubicBezTo>
                  <a:pt x="480" y="0"/>
                  <a:pt x="221" y="174"/>
                  <a:pt x="111" y="441"/>
                </a:cubicBezTo>
                <a:cubicBezTo>
                  <a:pt x="0" y="707"/>
                  <a:pt x="61" y="1013"/>
                  <a:pt x="265" y="1216"/>
                </a:cubicBezTo>
                <a:cubicBezTo>
                  <a:pt x="401" y="1353"/>
                  <a:pt x="583" y="1426"/>
                  <a:pt x="768" y="1426"/>
                </a:cubicBezTo>
                <a:cubicBezTo>
                  <a:pt x="860" y="1426"/>
                  <a:pt x="953" y="1408"/>
                  <a:pt x="1041" y="1371"/>
                </a:cubicBezTo>
                <a:cubicBezTo>
                  <a:pt x="1308" y="1262"/>
                  <a:pt x="1482" y="1002"/>
                  <a:pt x="1482" y="713"/>
                </a:cubicBezTo>
                <a:cubicBezTo>
                  <a:pt x="1482" y="320"/>
                  <a:pt x="1164" y="0"/>
                  <a:pt x="769" y="0"/>
                </a:cubicBezTo>
                <a:close/>
              </a:path>
            </a:pathLst>
          </a:custGeom>
          <a:solidFill>
            <a:srgbClr val="5EA5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7" name="Google Shape;2837;p97"/>
          <p:cNvSpPr/>
          <p:nvPr/>
        </p:nvSpPr>
        <p:spPr>
          <a:xfrm>
            <a:off x="9022159" y="443899"/>
            <a:ext cx="53641" cy="55033"/>
          </a:xfrm>
          <a:custGeom>
            <a:rect b="b" l="l" r="r" t="t"/>
            <a:pathLst>
              <a:path extrusionOk="0" h="1426" w="1482">
                <a:moveTo>
                  <a:pt x="769" y="0"/>
                </a:moveTo>
                <a:cubicBezTo>
                  <a:pt x="480" y="0"/>
                  <a:pt x="220" y="174"/>
                  <a:pt x="109" y="441"/>
                </a:cubicBezTo>
                <a:cubicBezTo>
                  <a:pt x="0" y="707"/>
                  <a:pt x="61" y="1013"/>
                  <a:pt x="264" y="1216"/>
                </a:cubicBezTo>
                <a:cubicBezTo>
                  <a:pt x="401" y="1353"/>
                  <a:pt x="583" y="1426"/>
                  <a:pt x="768" y="1426"/>
                </a:cubicBezTo>
                <a:cubicBezTo>
                  <a:pt x="860" y="1426"/>
                  <a:pt x="953" y="1408"/>
                  <a:pt x="1041" y="1371"/>
                </a:cubicBezTo>
                <a:cubicBezTo>
                  <a:pt x="1308" y="1261"/>
                  <a:pt x="1481" y="1002"/>
                  <a:pt x="1481" y="713"/>
                </a:cubicBezTo>
                <a:cubicBezTo>
                  <a:pt x="1481" y="320"/>
                  <a:pt x="1162" y="0"/>
                  <a:pt x="769" y="0"/>
                </a:cubicBezTo>
                <a:close/>
              </a:path>
            </a:pathLst>
          </a:custGeom>
          <a:solidFill>
            <a:srgbClr val="5EA5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8" name="Google Shape;2838;p97"/>
          <p:cNvSpPr/>
          <p:nvPr/>
        </p:nvSpPr>
        <p:spPr>
          <a:xfrm>
            <a:off x="7597425" y="768714"/>
            <a:ext cx="53641" cy="55033"/>
          </a:xfrm>
          <a:custGeom>
            <a:rect b="b" l="l" r="r" t="t"/>
            <a:pathLst>
              <a:path extrusionOk="0" h="1426" w="1482">
                <a:moveTo>
                  <a:pt x="769" y="0"/>
                </a:moveTo>
                <a:cubicBezTo>
                  <a:pt x="481" y="0"/>
                  <a:pt x="220" y="174"/>
                  <a:pt x="111" y="440"/>
                </a:cubicBezTo>
                <a:cubicBezTo>
                  <a:pt x="1" y="707"/>
                  <a:pt x="61" y="1013"/>
                  <a:pt x="266" y="1216"/>
                </a:cubicBezTo>
                <a:cubicBezTo>
                  <a:pt x="401" y="1353"/>
                  <a:pt x="583" y="1425"/>
                  <a:pt x="768" y="1425"/>
                </a:cubicBezTo>
                <a:cubicBezTo>
                  <a:pt x="860" y="1425"/>
                  <a:pt x="953" y="1407"/>
                  <a:pt x="1042" y="1371"/>
                </a:cubicBezTo>
                <a:cubicBezTo>
                  <a:pt x="1308" y="1260"/>
                  <a:pt x="1482" y="1001"/>
                  <a:pt x="1482" y="713"/>
                </a:cubicBezTo>
                <a:cubicBezTo>
                  <a:pt x="1482" y="318"/>
                  <a:pt x="1162" y="0"/>
                  <a:pt x="769" y="0"/>
                </a:cubicBezTo>
                <a:close/>
              </a:path>
            </a:pathLst>
          </a:custGeom>
          <a:solidFill>
            <a:srgbClr val="5EA5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9" name="Google Shape;2839;p97"/>
          <p:cNvSpPr/>
          <p:nvPr/>
        </p:nvSpPr>
        <p:spPr>
          <a:xfrm>
            <a:off x="7953600" y="768714"/>
            <a:ext cx="53641" cy="55033"/>
          </a:xfrm>
          <a:custGeom>
            <a:rect b="b" l="l" r="r" t="t"/>
            <a:pathLst>
              <a:path extrusionOk="0" h="1426" w="1482">
                <a:moveTo>
                  <a:pt x="769" y="0"/>
                </a:moveTo>
                <a:cubicBezTo>
                  <a:pt x="480" y="0"/>
                  <a:pt x="221" y="174"/>
                  <a:pt x="110" y="440"/>
                </a:cubicBezTo>
                <a:cubicBezTo>
                  <a:pt x="0" y="705"/>
                  <a:pt x="60" y="1013"/>
                  <a:pt x="265" y="1216"/>
                </a:cubicBezTo>
                <a:cubicBezTo>
                  <a:pt x="401" y="1353"/>
                  <a:pt x="583" y="1425"/>
                  <a:pt x="768" y="1425"/>
                </a:cubicBezTo>
                <a:cubicBezTo>
                  <a:pt x="860" y="1425"/>
                  <a:pt x="953" y="1407"/>
                  <a:pt x="1041" y="1371"/>
                </a:cubicBezTo>
                <a:cubicBezTo>
                  <a:pt x="1307" y="1260"/>
                  <a:pt x="1481" y="1001"/>
                  <a:pt x="1481" y="713"/>
                </a:cubicBezTo>
                <a:cubicBezTo>
                  <a:pt x="1481" y="320"/>
                  <a:pt x="1162" y="0"/>
                  <a:pt x="769" y="0"/>
                </a:cubicBezTo>
                <a:close/>
              </a:path>
            </a:pathLst>
          </a:custGeom>
          <a:solidFill>
            <a:srgbClr val="5EA5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0" name="Google Shape;2840;p97"/>
          <p:cNvSpPr/>
          <p:nvPr/>
        </p:nvSpPr>
        <p:spPr>
          <a:xfrm>
            <a:off x="8309774" y="768714"/>
            <a:ext cx="53677" cy="55033"/>
          </a:xfrm>
          <a:custGeom>
            <a:rect b="b" l="l" r="r" t="t"/>
            <a:pathLst>
              <a:path extrusionOk="0" h="1426" w="1483">
                <a:moveTo>
                  <a:pt x="769" y="0"/>
                </a:moveTo>
                <a:cubicBezTo>
                  <a:pt x="481" y="0"/>
                  <a:pt x="220" y="174"/>
                  <a:pt x="110" y="440"/>
                </a:cubicBezTo>
                <a:cubicBezTo>
                  <a:pt x="1" y="707"/>
                  <a:pt x="61" y="1013"/>
                  <a:pt x="264" y="1216"/>
                </a:cubicBezTo>
                <a:cubicBezTo>
                  <a:pt x="401" y="1353"/>
                  <a:pt x="583" y="1425"/>
                  <a:pt x="769" y="1425"/>
                </a:cubicBezTo>
                <a:cubicBezTo>
                  <a:pt x="861" y="1425"/>
                  <a:pt x="953" y="1407"/>
                  <a:pt x="1042" y="1371"/>
                </a:cubicBezTo>
                <a:cubicBezTo>
                  <a:pt x="1308" y="1260"/>
                  <a:pt x="1482" y="1001"/>
                  <a:pt x="1482" y="713"/>
                </a:cubicBezTo>
                <a:cubicBezTo>
                  <a:pt x="1482" y="318"/>
                  <a:pt x="1163" y="0"/>
                  <a:pt x="769" y="0"/>
                </a:cubicBezTo>
                <a:close/>
              </a:path>
            </a:pathLst>
          </a:custGeom>
          <a:solidFill>
            <a:srgbClr val="5EA5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1" name="Google Shape;2841;p97"/>
          <p:cNvSpPr/>
          <p:nvPr/>
        </p:nvSpPr>
        <p:spPr>
          <a:xfrm>
            <a:off x="8665948" y="768714"/>
            <a:ext cx="53641" cy="55033"/>
          </a:xfrm>
          <a:custGeom>
            <a:rect b="b" l="l" r="r" t="t"/>
            <a:pathLst>
              <a:path extrusionOk="0" h="1426" w="1482">
                <a:moveTo>
                  <a:pt x="769" y="0"/>
                </a:moveTo>
                <a:cubicBezTo>
                  <a:pt x="480" y="0"/>
                  <a:pt x="221" y="174"/>
                  <a:pt x="111" y="440"/>
                </a:cubicBezTo>
                <a:cubicBezTo>
                  <a:pt x="0" y="705"/>
                  <a:pt x="61" y="1013"/>
                  <a:pt x="265" y="1216"/>
                </a:cubicBezTo>
                <a:cubicBezTo>
                  <a:pt x="401" y="1353"/>
                  <a:pt x="584" y="1425"/>
                  <a:pt x="769" y="1425"/>
                </a:cubicBezTo>
                <a:cubicBezTo>
                  <a:pt x="861" y="1425"/>
                  <a:pt x="953" y="1407"/>
                  <a:pt x="1041" y="1371"/>
                </a:cubicBezTo>
                <a:cubicBezTo>
                  <a:pt x="1308" y="1260"/>
                  <a:pt x="1482" y="1001"/>
                  <a:pt x="1482" y="713"/>
                </a:cubicBezTo>
                <a:cubicBezTo>
                  <a:pt x="1482" y="320"/>
                  <a:pt x="1162" y="0"/>
                  <a:pt x="769" y="0"/>
                </a:cubicBezTo>
                <a:close/>
              </a:path>
            </a:pathLst>
          </a:custGeom>
          <a:solidFill>
            <a:srgbClr val="5EA5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2" name="Google Shape;2842;p97"/>
          <p:cNvSpPr/>
          <p:nvPr/>
        </p:nvSpPr>
        <p:spPr>
          <a:xfrm>
            <a:off x="9022159" y="768714"/>
            <a:ext cx="53641" cy="55033"/>
          </a:xfrm>
          <a:custGeom>
            <a:rect b="b" l="l" r="r" t="t"/>
            <a:pathLst>
              <a:path extrusionOk="0" h="1426" w="1482">
                <a:moveTo>
                  <a:pt x="769" y="0"/>
                </a:moveTo>
                <a:cubicBezTo>
                  <a:pt x="480" y="0"/>
                  <a:pt x="220" y="174"/>
                  <a:pt x="109" y="440"/>
                </a:cubicBezTo>
                <a:cubicBezTo>
                  <a:pt x="0" y="707"/>
                  <a:pt x="61" y="1013"/>
                  <a:pt x="264" y="1216"/>
                </a:cubicBezTo>
                <a:cubicBezTo>
                  <a:pt x="401" y="1353"/>
                  <a:pt x="583" y="1425"/>
                  <a:pt x="768" y="1425"/>
                </a:cubicBezTo>
                <a:cubicBezTo>
                  <a:pt x="860" y="1425"/>
                  <a:pt x="953" y="1407"/>
                  <a:pt x="1041" y="1371"/>
                </a:cubicBezTo>
                <a:cubicBezTo>
                  <a:pt x="1308" y="1260"/>
                  <a:pt x="1481" y="1001"/>
                  <a:pt x="1481" y="713"/>
                </a:cubicBezTo>
                <a:cubicBezTo>
                  <a:pt x="1481" y="318"/>
                  <a:pt x="1162" y="0"/>
                  <a:pt x="769" y="0"/>
                </a:cubicBezTo>
                <a:close/>
              </a:path>
            </a:pathLst>
          </a:custGeom>
          <a:solidFill>
            <a:srgbClr val="5EA5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3" name="Google Shape;2843;p97"/>
          <p:cNvSpPr/>
          <p:nvPr/>
        </p:nvSpPr>
        <p:spPr>
          <a:xfrm>
            <a:off x="7953602" y="4038533"/>
            <a:ext cx="1206502" cy="1110377"/>
          </a:xfrm>
          <a:custGeom>
            <a:rect b="b" l="l" r="r" t="t"/>
            <a:pathLst>
              <a:path extrusionOk="0" h="38246" w="38247">
                <a:moveTo>
                  <a:pt x="38247" y="1"/>
                </a:moveTo>
                <a:cubicBezTo>
                  <a:pt x="17123" y="1"/>
                  <a:pt x="0" y="17124"/>
                  <a:pt x="0" y="38246"/>
                </a:cubicBezTo>
                <a:lnTo>
                  <a:pt x="38247" y="38246"/>
                </a:lnTo>
                <a:lnTo>
                  <a:pt x="38247" y="1"/>
                </a:lnTo>
                <a:close/>
              </a:path>
            </a:pathLst>
          </a:custGeom>
          <a:solidFill>
            <a:srgbClr val="6C49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03" name="Shape 3003"/>
        <p:cNvGrpSpPr/>
        <p:nvPr/>
      </p:nvGrpSpPr>
      <p:grpSpPr>
        <a:xfrm>
          <a:off x="0" y="0"/>
          <a:ext cx="0" cy="0"/>
          <a:chOff x="0" y="0"/>
          <a:chExt cx="0" cy="0"/>
        </a:xfrm>
      </p:grpSpPr>
      <p:sp>
        <p:nvSpPr>
          <p:cNvPr id="3004" name="Google Shape;3004;p115"/>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en" sz="3000">
                <a:solidFill>
                  <a:srgbClr val="3A656D"/>
                </a:solidFill>
                <a:latin typeface="Montserrat"/>
                <a:ea typeface="Montserrat"/>
                <a:cs typeface="Montserrat"/>
                <a:sym typeface="Montserrat"/>
              </a:rPr>
              <a:t>What questions do you have?</a:t>
            </a:r>
            <a:endParaRPr sz="77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47" name="Shape 2847"/>
        <p:cNvGrpSpPr/>
        <p:nvPr/>
      </p:nvGrpSpPr>
      <p:grpSpPr>
        <a:xfrm>
          <a:off x="0" y="0"/>
          <a:ext cx="0" cy="0"/>
          <a:chOff x="0" y="0"/>
          <a:chExt cx="0" cy="0"/>
        </a:xfrm>
      </p:grpSpPr>
      <p:sp>
        <p:nvSpPr>
          <p:cNvPr id="2848" name="Google Shape;2848;p98"/>
          <p:cNvSpPr txBox="1"/>
          <p:nvPr/>
        </p:nvSpPr>
        <p:spPr>
          <a:xfrm>
            <a:off x="512186" y="695675"/>
            <a:ext cx="3119700" cy="5727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a:latin typeface="Montserrat Medium"/>
                <a:ea typeface="Montserrat Medium"/>
                <a:cs typeface="Montserrat Medium"/>
                <a:sym typeface="Montserrat Medium"/>
              </a:rPr>
              <a:t>What’s your most memorable CS learning experience? </a:t>
            </a:r>
            <a:endParaRPr/>
          </a:p>
        </p:txBody>
      </p:sp>
      <p:sp>
        <p:nvSpPr>
          <p:cNvPr id="2849" name="Google Shape;2849;p98"/>
          <p:cNvSpPr txBox="1"/>
          <p:nvPr/>
        </p:nvSpPr>
        <p:spPr>
          <a:xfrm>
            <a:off x="338291" y="1310638"/>
            <a:ext cx="3119700" cy="2697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a:latin typeface="Montserrat Medium"/>
                <a:ea typeface="Montserrat Medium"/>
                <a:cs typeface="Montserrat Medium"/>
                <a:sym typeface="Montserrat Medium"/>
              </a:rPr>
              <a:t>How do you approach an assignment? What’s the flow? </a:t>
            </a:r>
            <a:endParaRPr/>
          </a:p>
        </p:txBody>
      </p:sp>
      <p:sp>
        <p:nvSpPr>
          <p:cNvPr id="2850" name="Google Shape;2850;p98"/>
          <p:cNvSpPr txBox="1"/>
          <p:nvPr/>
        </p:nvSpPr>
        <p:spPr>
          <a:xfrm>
            <a:off x="512175" y="3012725"/>
            <a:ext cx="2696700" cy="2697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a:latin typeface="Montserrat Medium"/>
                <a:ea typeface="Montserrat Medium"/>
                <a:cs typeface="Montserrat Medium"/>
                <a:sym typeface="Montserrat Medium"/>
              </a:rPr>
              <a:t>At which points did you feel the most stressed? </a:t>
            </a:r>
            <a:endParaRPr/>
          </a:p>
        </p:txBody>
      </p:sp>
      <p:sp>
        <p:nvSpPr>
          <p:cNvPr id="2851" name="Google Shape;2851;p98"/>
          <p:cNvSpPr txBox="1"/>
          <p:nvPr/>
        </p:nvSpPr>
        <p:spPr>
          <a:xfrm>
            <a:off x="-129925" y="2621750"/>
            <a:ext cx="3802800" cy="2697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a:latin typeface="Montserrat Medium"/>
                <a:ea typeface="Montserrat Medium"/>
                <a:cs typeface="Montserrat Medium"/>
                <a:sym typeface="Montserrat Medium"/>
              </a:rPr>
              <a:t>Tell me about your favorite instructor. </a:t>
            </a:r>
            <a:endParaRPr/>
          </a:p>
        </p:txBody>
      </p:sp>
      <p:sp>
        <p:nvSpPr>
          <p:cNvPr id="2852" name="Google Shape;2852;p98"/>
          <p:cNvSpPr txBox="1"/>
          <p:nvPr/>
        </p:nvSpPr>
        <p:spPr>
          <a:xfrm>
            <a:off x="5936325" y="2460775"/>
            <a:ext cx="3119700" cy="269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Montserrat Medium"/>
                <a:ea typeface="Montserrat Medium"/>
                <a:cs typeface="Montserrat Medium"/>
                <a:sym typeface="Montserrat Medium"/>
              </a:rPr>
              <a:t>What was the most negative experience in that class? </a:t>
            </a:r>
            <a:endParaRPr>
              <a:latin typeface="Montserrat Medium"/>
              <a:ea typeface="Montserrat Medium"/>
              <a:cs typeface="Montserrat Medium"/>
              <a:sym typeface="Montserrat Medium"/>
            </a:endParaRPr>
          </a:p>
          <a:p>
            <a:pPr indent="0" lvl="0" marL="0" rtl="0" algn="l">
              <a:spcBef>
                <a:spcPts val="0"/>
              </a:spcBef>
              <a:spcAft>
                <a:spcPts val="0"/>
              </a:spcAft>
              <a:buNone/>
            </a:pPr>
            <a:r>
              <a:t/>
            </a:r>
            <a:endParaRPr>
              <a:latin typeface="Montserrat Medium"/>
              <a:ea typeface="Montserrat Medium"/>
              <a:cs typeface="Montserrat Medium"/>
              <a:sym typeface="Montserrat Medium"/>
            </a:endParaRPr>
          </a:p>
        </p:txBody>
      </p:sp>
      <p:sp>
        <p:nvSpPr>
          <p:cNvPr id="2853" name="Google Shape;2853;p98"/>
          <p:cNvSpPr txBox="1"/>
          <p:nvPr/>
        </p:nvSpPr>
        <p:spPr>
          <a:xfrm>
            <a:off x="5767689" y="1182000"/>
            <a:ext cx="3119700" cy="269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Montserrat Medium"/>
                <a:ea typeface="Montserrat Medium"/>
                <a:cs typeface="Montserrat Medium"/>
                <a:sym typeface="Montserrat Medium"/>
              </a:rPr>
              <a:t>What tools did you use outside of the classroom? </a:t>
            </a:r>
            <a:endParaRPr/>
          </a:p>
        </p:txBody>
      </p:sp>
      <p:sp>
        <p:nvSpPr>
          <p:cNvPr id="2854" name="Google Shape;2854;p98"/>
          <p:cNvSpPr txBox="1"/>
          <p:nvPr/>
        </p:nvSpPr>
        <p:spPr>
          <a:xfrm>
            <a:off x="5936325" y="1721388"/>
            <a:ext cx="3119700" cy="269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Montserrat Medium"/>
                <a:ea typeface="Montserrat Medium"/>
                <a:cs typeface="Montserrat Medium"/>
                <a:sym typeface="Montserrat Medium"/>
              </a:rPr>
              <a:t>How did you feel when sitting in that classroom? </a:t>
            </a:r>
            <a:endParaRPr/>
          </a:p>
        </p:txBody>
      </p:sp>
      <p:sp>
        <p:nvSpPr>
          <p:cNvPr id="2855" name="Google Shape;2855;p98"/>
          <p:cNvSpPr txBox="1"/>
          <p:nvPr/>
        </p:nvSpPr>
        <p:spPr>
          <a:xfrm>
            <a:off x="3407625" y="4454150"/>
            <a:ext cx="4152000" cy="269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Montserrat Medium"/>
                <a:ea typeface="Montserrat Medium"/>
                <a:cs typeface="Montserrat Medium"/>
                <a:sym typeface="Montserrat Medium"/>
              </a:rPr>
              <a:t>What pushed you away from CS, why?</a:t>
            </a:r>
            <a:endParaRPr/>
          </a:p>
        </p:txBody>
      </p:sp>
      <p:sp>
        <p:nvSpPr>
          <p:cNvPr id="2856" name="Google Shape;2856;p98"/>
          <p:cNvSpPr txBox="1"/>
          <p:nvPr/>
        </p:nvSpPr>
        <p:spPr>
          <a:xfrm>
            <a:off x="5447784" y="3200150"/>
            <a:ext cx="3119700" cy="269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Montserrat Medium"/>
                <a:ea typeface="Montserrat Medium"/>
                <a:cs typeface="Montserrat Medium"/>
                <a:sym typeface="Montserrat Medium"/>
              </a:rPr>
              <a:t>Why was that experience such a huge </a:t>
            </a:r>
            <a:r>
              <a:rPr lang="en">
                <a:latin typeface="Montserrat Medium"/>
                <a:ea typeface="Montserrat Medium"/>
                <a:cs typeface="Montserrat Medium"/>
                <a:sym typeface="Montserrat Medium"/>
              </a:rPr>
              <a:t>surprise</a:t>
            </a:r>
            <a:r>
              <a:rPr lang="en">
                <a:latin typeface="Montserrat Medium"/>
                <a:ea typeface="Montserrat Medium"/>
                <a:cs typeface="Montserrat Medium"/>
                <a:sym typeface="Montserrat Medium"/>
              </a:rPr>
              <a:t>? </a:t>
            </a:r>
            <a:endParaRPr/>
          </a:p>
        </p:txBody>
      </p:sp>
      <p:sp>
        <p:nvSpPr>
          <p:cNvPr id="2857" name="Google Shape;2857;p98"/>
          <p:cNvSpPr txBox="1"/>
          <p:nvPr/>
        </p:nvSpPr>
        <p:spPr>
          <a:xfrm>
            <a:off x="1452294" y="3733438"/>
            <a:ext cx="3119700" cy="269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Montserrat Medium"/>
                <a:ea typeface="Montserrat Medium"/>
                <a:cs typeface="Montserrat Medium"/>
                <a:sym typeface="Montserrat Medium"/>
              </a:rPr>
              <a:t>What’s the biggest difference between CS and your major? </a:t>
            </a:r>
            <a:endParaRPr/>
          </a:p>
        </p:txBody>
      </p:sp>
      <p:sp>
        <p:nvSpPr>
          <p:cNvPr id="2858" name="Google Shape;2858;p98"/>
          <p:cNvSpPr txBox="1"/>
          <p:nvPr/>
        </p:nvSpPr>
        <p:spPr>
          <a:xfrm>
            <a:off x="3827603" y="501040"/>
            <a:ext cx="3119700" cy="269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Montserrat Medium"/>
                <a:ea typeface="Montserrat Medium"/>
                <a:cs typeface="Montserrat Medium"/>
                <a:sym typeface="Montserrat Medium"/>
              </a:rPr>
              <a:t>Can you walk me through a lecture experience? </a:t>
            </a:r>
            <a:endParaRPr/>
          </a:p>
        </p:txBody>
      </p:sp>
      <p:sp>
        <p:nvSpPr>
          <p:cNvPr id="2859" name="Google Shape;2859;p98"/>
          <p:cNvSpPr txBox="1"/>
          <p:nvPr/>
        </p:nvSpPr>
        <p:spPr>
          <a:xfrm>
            <a:off x="5221950" y="3827150"/>
            <a:ext cx="3922200" cy="269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Montserrat Medium"/>
                <a:ea typeface="Montserrat Medium"/>
                <a:cs typeface="Montserrat Medium"/>
                <a:sym typeface="Montserrat Medium"/>
              </a:rPr>
              <a:t>What made that assignment so special? </a:t>
            </a:r>
            <a:endParaRPr/>
          </a:p>
        </p:txBody>
      </p:sp>
      <p:sp>
        <p:nvSpPr>
          <p:cNvPr id="2860" name="Google Shape;2860;p98"/>
          <p:cNvSpPr/>
          <p:nvPr/>
        </p:nvSpPr>
        <p:spPr>
          <a:xfrm>
            <a:off x="3982425" y="1972950"/>
            <a:ext cx="1429200" cy="1197600"/>
          </a:xfrm>
          <a:prstGeom prst="wedgeEllipseCallout">
            <a:avLst>
              <a:gd fmla="val -20833" name="adj1"/>
              <a:gd fmla="val 62500" name="adj2"/>
            </a:avLst>
          </a:prstGeom>
          <a:solidFill>
            <a:schemeClr val="accent5"/>
          </a:solid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5700">
                <a:solidFill>
                  <a:srgbClr val="FFFFFF"/>
                </a:solidFill>
                <a:latin typeface="Montserrat Black"/>
                <a:ea typeface="Montserrat Black"/>
                <a:cs typeface="Montserrat Black"/>
                <a:sym typeface="Montserrat Black"/>
              </a:rPr>
              <a:t>?</a:t>
            </a:r>
            <a:endParaRPr sz="3500">
              <a:solidFill>
                <a:srgbClr val="FFFFFF"/>
              </a:solidFill>
            </a:endParaRPr>
          </a:p>
        </p:txBody>
      </p:sp>
      <p:sp>
        <p:nvSpPr>
          <p:cNvPr id="2861" name="Google Shape;2861;p98"/>
          <p:cNvSpPr txBox="1"/>
          <p:nvPr/>
        </p:nvSpPr>
        <p:spPr>
          <a:xfrm>
            <a:off x="468541" y="1942613"/>
            <a:ext cx="3119700" cy="2697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a:latin typeface="Montserrat Medium"/>
                <a:ea typeface="Montserrat Medium"/>
                <a:cs typeface="Montserrat Medium"/>
                <a:sym typeface="Montserrat Medium"/>
              </a:rPr>
              <a:t>How do you describe your learning style?</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65" name="Shape 2865"/>
        <p:cNvGrpSpPr/>
        <p:nvPr/>
      </p:nvGrpSpPr>
      <p:grpSpPr>
        <a:xfrm>
          <a:off x="0" y="0"/>
          <a:ext cx="0" cy="0"/>
          <a:chOff x="0" y="0"/>
          <a:chExt cx="0" cy="0"/>
        </a:xfrm>
      </p:grpSpPr>
      <p:sp>
        <p:nvSpPr>
          <p:cNvPr id="2866" name="Google Shape;2866;p99"/>
          <p:cNvSpPr txBox="1"/>
          <p:nvPr>
            <p:ph idx="1" type="body"/>
          </p:nvPr>
        </p:nvSpPr>
        <p:spPr>
          <a:xfrm>
            <a:off x="781200" y="632675"/>
            <a:ext cx="37908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000">
                <a:latin typeface="Montserrat"/>
                <a:ea typeface="Montserrat"/>
                <a:cs typeface="Montserrat"/>
                <a:sym typeface="Montserrat"/>
              </a:rPr>
              <a:t>“I rarely reach out for help when doing my assignments, but it’s always good to know there’s help available so that I feel safe trying to solve problems on my own.</a:t>
            </a:r>
            <a:r>
              <a:rPr lang="en" sz="2000">
                <a:latin typeface="Montserrat"/>
                <a:ea typeface="Montserrat"/>
                <a:cs typeface="Montserrat"/>
                <a:sym typeface="Montserrat"/>
              </a:rPr>
              <a:t>”</a:t>
            </a:r>
            <a:r>
              <a:rPr lang="en" sz="2200"/>
              <a:t> </a:t>
            </a:r>
            <a:endParaRPr sz="2200"/>
          </a:p>
          <a:p>
            <a:pPr indent="0" lvl="0" marL="0" rtl="0" algn="l">
              <a:spcBef>
                <a:spcPts val="1600"/>
              </a:spcBef>
              <a:spcAft>
                <a:spcPts val="1600"/>
              </a:spcAft>
              <a:buNone/>
            </a:pPr>
            <a:r>
              <a:rPr b="1" lang="en" sz="2300">
                <a:latin typeface="Caveat"/>
                <a:ea typeface="Caveat"/>
                <a:cs typeface="Caveat"/>
                <a:sym typeface="Caveat"/>
              </a:rPr>
              <a:t>— Cathy</a:t>
            </a:r>
            <a:br>
              <a:rPr b="1" lang="en" sz="2300">
                <a:latin typeface="Caveat"/>
                <a:ea typeface="Caveat"/>
                <a:cs typeface="Caveat"/>
                <a:sym typeface="Caveat"/>
              </a:rPr>
            </a:br>
            <a:r>
              <a:rPr lang="en" sz="1400">
                <a:latin typeface="Montserrat"/>
                <a:ea typeface="Montserrat"/>
                <a:cs typeface="Montserrat"/>
                <a:sym typeface="Montserrat"/>
              </a:rPr>
              <a:t>MS&amp;E Grad Student at Stanford</a:t>
            </a:r>
            <a:endParaRPr sz="1200">
              <a:latin typeface="Montserrat"/>
              <a:ea typeface="Montserrat"/>
              <a:cs typeface="Montserrat"/>
              <a:sym typeface="Montserrat"/>
            </a:endParaRPr>
          </a:p>
        </p:txBody>
      </p:sp>
      <p:pic>
        <p:nvPicPr>
          <p:cNvPr id="2867" name="Google Shape;2867;p99"/>
          <p:cNvPicPr preferRelativeResize="0"/>
          <p:nvPr/>
        </p:nvPicPr>
        <p:blipFill>
          <a:blip r:embed="rId3">
            <a:alphaModFix/>
          </a:blip>
          <a:stretch>
            <a:fillRect/>
          </a:stretch>
        </p:blipFill>
        <p:spPr>
          <a:xfrm>
            <a:off x="5022450" y="481388"/>
            <a:ext cx="3718975" cy="37189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71" name="Shape 2871"/>
        <p:cNvGrpSpPr/>
        <p:nvPr/>
      </p:nvGrpSpPr>
      <p:grpSpPr>
        <a:xfrm>
          <a:off x="0" y="0"/>
          <a:ext cx="0" cy="0"/>
          <a:chOff x="0" y="0"/>
          <a:chExt cx="0" cy="0"/>
        </a:xfrm>
      </p:grpSpPr>
      <p:sp>
        <p:nvSpPr>
          <p:cNvPr id="2872" name="Google Shape;2872;p100"/>
          <p:cNvSpPr txBox="1"/>
          <p:nvPr>
            <p:ph idx="1" type="body"/>
          </p:nvPr>
        </p:nvSpPr>
        <p:spPr>
          <a:xfrm>
            <a:off x="5004850" y="1152475"/>
            <a:ext cx="38274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2000">
                <a:latin typeface="Montserrat"/>
                <a:ea typeface="Montserrat"/>
                <a:cs typeface="Montserrat"/>
                <a:sym typeface="Montserrat"/>
              </a:rPr>
              <a:t>“I'm kind of independent in computer science classes because I don't want to hear that, ‘Oh, you don't know how to do this? Well, we learned this in freshman year.’”</a:t>
            </a:r>
            <a:endParaRPr sz="2000">
              <a:latin typeface="Montserrat"/>
              <a:ea typeface="Montserrat"/>
              <a:cs typeface="Montserrat"/>
              <a:sym typeface="Montserrat"/>
            </a:endParaRPr>
          </a:p>
          <a:p>
            <a:pPr indent="0" lvl="0" marL="0" rtl="0" algn="l">
              <a:spcBef>
                <a:spcPts val="1600"/>
              </a:spcBef>
              <a:spcAft>
                <a:spcPts val="1600"/>
              </a:spcAft>
              <a:buNone/>
            </a:pPr>
            <a:r>
              <a:rPr b="1" lang="en" sz="2300">
                <a:latin typeface="Caveat"/>
                <a:ea typeface="Caveat"/>
                <a:cs typeface="Caveat"/>
                <a:sym typeface="Caveat"/>
              </a:rPr>
              <a:t>— Carolyne</a:t>
            </a:r>
            <a:br>
              <a:rPr b="1" lang="en" sz="2300">
                <a:latin typeface="Caveat"/>
                <a:ea typeface="Caveat"/>
                <a:cs typeface="Caveat"/>
                <a:sym typeface="Caveat"/>
              </a:rPr>
            </a:br>
            <a:r>
              <a:rPr lang="en" sz="1400">
                <a:latin typeface="Montserrat"/>
                <a:ea typeface="Montserrat"/>
                <a:cs typeface="Montserrat"/>
                <a:sym typeface="Montserrat"/>
              </a:rPr>
              <a:t>Junior CS Major at Yale</a:t>
            </a:r>
            <a:endParaRPr b="1" sz="1400">
              <a:latin typeface="Montserrat"/>
              <a:ea typeface="Montserrat"/>
              <a:cs typeface="Montserrat"/>
              <a:sym typeface="Montserrat"/>
            </a:endParaRPr>
          </a:p>
        </p:txBody>
      </p:sp>
      <p:pic>
        <p:nvPicPr>
          <p:cNvPr id="2873" name="Google Shape;2873;p100"/>
          <p:cNvPicPr preferRelativeResize="0"/>
          <p:nvPr/>
        </p:nvPicPr>
        <p:blipFill>
          <a:blip r:embed="rId3">
            <a:alphaModFix/>
          </a:blip>
          <a:stretch>
            <a:fillRect/>
          </a:stretch>
        </p:blipFill>
        <p:spPr>
          <a:xfrm>
            <a:off x="312250" y="361950"/>
            <a:ext cx="4419600" cy="44196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77" name="Shape 2877"/>
        <p:cNvGrpSpPr/>
        <p:nvPr/>
      </p:nvGrpSpPr>
      <p:grpSpPr>
        <a:xfrm>
          <a:off x="0" y="0"/>
          <a:ext cx="0" cy="0"/>
          <a:chOff x="0" y="0"/>
          <a:chExt cx="0" cy="0"/>
        </a:xfrm>
      </p:grpSpPr>
      <p:sp>
        <p:nvSpPr>
          <p:cNvPr id="2878" name="Google Shape;2878;p101"/>
          <p:cNvSpPr txBox="1"/>
          <p:nvPr>
            <p:ph idx="1" type="body"/>
          </p:nvPr>
        </p:nvSpPr>
        <p:spPr>
          <a:xfrm>
            <a:off x="620225" y="1152475"/>
            <a:ext cx="3912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200">
                <a:latin typeface="Montserrat"/>
                <a:ea typeface="Montserrat"/>
                <a:cs typeface="Montserrat"/>
                <a:sym typeface="Montserrat"/>
              </a:rPr>
              <a:t>“When starting out, being able to form connections and feeling a sense of belonging is crucial in staying involved.”</a:t>
            </a:r>
            <a:endParaRPr sz="2200">
              <a:latin typeface="Montserrat"/>
              <a:ea typeface="Montserrat"/>
              <a:cs typeface="Montserrat"/>
              <a:sym typeface="Montserrat"/>
            </a:endParaRPr>
          </a:p>
          <a:p>
            <a:pPr indent="0" lvl="0" marL="0" rtl="0" algn="l">
              <a:spcBef>
                <a:spcPts val="1600"/>
              </a:spcBef>
              <a:spcAft>
                <a:spcPts val="1600"/>
              </a:spcAft>
              <a:buClr>
                <a:schemeClr val="dk1"/>
              </a:buClr>
              <a:buSzPts val="1100"/>
              <a:buFont typeface="Arial"/>
              <a:buNone/>
            </a:pPr>
            <a:r>
              <a:rPr b="1" lang="en" sz="2300">
                <a:latin typeface="Caveat"/>
                <a:ea typeface="Caveat"/>
                <a:cs typeface="Caveat"/>
                <a:sym typeface="Caveat"/>
              </a:rPr>
              <a:t>— Sery</a:t>
            </a:r>
            <a:br>
              <a:rPr b="1" lang="en" sz="2300">
                <a:latin typeface="Caveat"/>
                <a:ea typeface="Caveat"/>
                <a:cs typeface="Caveat"/>
                <a:sym typeface="Caveat"/>
              </a:rPr>
            </a:br>
            <a:r>
              <a:rPr lang="en" sz="1400">
                <a:latin typeface="Montserrat"/>
                <a:ea typeface="Montserrat"/>
                <a:cs typeface="Montserrat"/>
                <a:sym typeface="Montserrat"/>
              </a:rPr>
              <a:t>Junior CS Major at OSU</a:t>
            </a:r>
            <a:endParaRPr b="1" sz="1400">
              <a:latin typeface="Montserrat"/>
              <a:ea typeface="Montserrat"/>
              <a:cs typeface="Montserrat"/>
              <a:sym typeface="Montserrat"/>
            </a:endParaRPr>
          </a:p>
        </p:txBody>
      </p:sp>
      <p:pic>
        <p:nvPicPr>
          <p:cNvPr id="2879" name="Google Shape;2879;p101"/>
          <p:cNvPicPr preferRelativeResize="0"/>
          <p:nvPr/>
        </p:nvPicPr>
        <p:blipFill>
          <a:blip r:embed="rId3">
            <a:alphaModFix/>
          </a:blip>
          <a:stretch>
            <a:fillRect/>
          </a:stretch>
        </p:blipFill>
        <p:spPr>
          <a:xfrm>
            <a:off x="4657025" y="378075"/>
            <a:ext cx="4306375" cy="43063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83" name="Shape 2883"/>
        <p:cNvGrpSpPr/>
        <p:nvPr/>
      </p:nvGrpSpPr>
      <p:grpSpPr>
        <a:xfrm>
          <a:off x="0" y="0"/>
          <a:ext cx="0" cy="0"/>
          <a:chOff x="0" y="0"/>
          <a:chExt cx="0" cy="0"/>
        </a:xfrm>
      </p:grpSpPr>
      <p:sp>
        <p:nvSpPr>
          <p:cNvPr id="2884" name="Google Shape;2884;p102"/>
          <p:cNvSpPr txBox="1"/>
          <p:nvPr>
            <p:ph idx="1" type="body"/>
          </p:nvPr>
        </p:nvSpPr>
        <p:spPr>
          <a:xfrm>
            <a:off x="5167000" y="910575"/>
            <a:ext cx="37095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900">
                <a:latin typeface="Montserrat"/>
                <a:ea typeface="Montserrat"/>
                <a:cs typeface="Montserrat"/>
                <a:sym typeface="Montserrat"/>
              </a:rPr>
              <a:t>“The first stereotype that I think of is like some</a:t>
            </a:r>
            <a:r>
              <a:rPr lang="en" sz="1900">
                <a:latin typeface="Montserrat"/>
                <a:ea typeface="Montserrat"/>
                <a:cs typeface="Montserrat"/>
                <a:sym typeface="Montserrat"/>
              </a:rPr>
              <a:t>o</a:t>
            </a:r>
            <a:r>
              <a:rPr lang="en" sz="1900">
                <a:latin typeface="Montserrat"/>
                <a:ea typeface="Montserrat"/>
                <a:cs typeface="Montserrat"/>
                <a:sym typeface="Montserrat"/>
              </a:rPr>
              <a:t>ne just at their computer for 12 hours per day in a dark place—in a dark basement, typing away at code for 12 hours a day… that's the first thing that comes to mind.”</a:t>
            </a:r>
            <a:endParaRPr sz="1900">
              <a:latin typeface="Montserrat"/>
              <a:ea typeface="Montserrat"/>
              <a:cs typeface="Montserrat"/>
              <a:sym typeface="Montserrat"/>
            </a:endParaRPr>
          </a:p>
          <a:p>
            <a:pPr indent="0" lvl="0" marL="0" rtl="0" algn="l">
              <a:spcBef>
                <a:spcPts val="1600"/>
              </a:spcBef>
              <a:spcAft>
                <a:spcPts val="1600"/>
              </a:spcAft>
              <a:buClr>
                <a:schemeClr val="dk1"/>
              </a:buClr>
              <a:buSzPts val="1100"/>
              <a:buFont typeface="Arial"/>
              <a:buNone/>
            </a:pPr>
            <a:r>
              <a:rPr b="1" lang="en" sz="2300">
                <a:latin typeface="Caveat"/>
                <a:ea typeface="Caveat"/>
                <a:cs typeface="Caveat"/>
                <a:sym typeface="Caveat"/>
              </a:rPr>
              <a:t>— José</a:t>
            </a:r>
            <a:br>
              <a:rPr b="1" lang="en" sz="2300">
                <a:latin typeface="Caveat"/>
                <a:ea typeface="Caveat"/>
                <a:cs typeface="Caveat"/>
                <a:sym typeface="Caveat"/>
              </a:rPr>
            </a:br>
            <a:r>
              <a:rPr lang="en" sz="1400">
                <a:latin typeface="Montserrat"/>
                <a:ea typeface="Montserrat"/>
                <a:cs typeface="Montserrat"/>
                <a:sym typeface="Montserrat"/>
              </a:rPr>
              <a:t>Math/Econ Major at a SLAC</a:t>
            </a:r>
            <a:endParaRPr/>
          </a:p>
        </p:txBody>
      </p:sp>
      <p:pic>
        <p:nvPicPr>
          <p:cNvPr id="2885" name="Google Shape;2885;p102"/>
          <p:cNvPicPr preferRelativeResize="0"/>
          <p:nvPr/>
        </p:nvPicPr>
        <p:blipFill>
          <a:blip r:embed="rId3">
            <a:alphaModFix/>
          </a:blip>
          <a:stretch>
            <a:fillRect/>
          </a:stretch>
        </p:blipFill>
        <p:spPr>
          <a:xfrm>
            <a:off x="537950" y="318075"/>
            <a:ext cx="4507350" cy="45073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89" name="Shape 2889"/>
        <p:cNvGrpSpPr/>
        <p:nvPr/>
      </p:nvGrpSpPr>
      <p:grpSpPr>
        <a:xfrm>
          <a:off x="0" y="0"/>
          <a:ext cx="0" cy="0"/>
          <a:chOff x="0" y="0"/>
          <a:chExt cx="0" cy="0"/>
        </a:xfrm>
      </p:grpSpPr>
      <p:sp>
        <p:nvSpPr>
          <p:cNvPr id="2890" name="Google Shape;2890;p103"/>
          <p:cNvSpPr txBox="1"/>
          <p:nvPr>
            <p:ph type="title"/>
          </p:nvPr>
        </p:nvSpPr>
        <p:spPr>
          <a:xfrm>
            <a:off x="321700" y="1766925"/>
            <a:ext cx="6451800" cy="84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Analysis</a:t>
            </a:r>
            <a:endParaRPr/>
          </a:p>
        </p:txBody>
      </p:sp>
      <p:sp>
        <p:nvSpPr>
          <p:cNvPr id="2891" name="Google Shape;2891;p103"/>
          <p:cNvSpPr txBox="1"/>
          <p:nvPr>
            <p:ph idx="1" type="subTitle"/>
          </p:nvPr>
        </p:nvSpPr>
        <p:spPr>
          <a:xfrm>
            <a:off x="1291525" y="2608725"/>
            <a:ext cx="4630200" cy="1033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From our interviews, we learned...</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5EA5B2"/>
        </a:solidFill>
      </p:bgPr>
    </p:bg>
    <p:spTree>
      <p:nvGrpSpPr>
        <p:cNvPr id="2895" name="Shape 2895"/>
        <p:cNvGrpSpPr/>
        <p:nvPr/>
      </p:nvGrpSpPr>
      <p:grpSpPr>
        <a:xfrm>
          <a:off x="0" y="0"/>
          <a:ext cx="0" cy="0"/>
          <a:chOff x="0" y="0"/>
          <a:chExt cx="0" cy="0"/>
        </a:xfrm>
      </p:grpSpPr>
      <p:sp>
        <p:nvSpPr>
          <p:cNvPr id="2896" name="Google Shape;2896;p10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FFFFFF"/>
                </a:solidFill>
                <a:latin typeface="Montserrat"/>
                <a:ea typeface="Montserrat"/>
                <a:cs typeface="Montserrat"/>
                <a:sym typeface="Montserrat"/>
              </a:rPr>
              <a:t>Say</a:t>
            </a:r>
            <a:endParaRPr b="1">
              <a:solidFill>
                <a:srgbClr val="FFFFFF"/>
              </a:solidFill>
              <a:latin typeface="Montserrat"/>
              <a:ea typeface="Montserrat"/>
              <a:cs typeface="Montserrat"/>
              <a:sym typeface="Montserrat"/>
            </a:endParaRPr>
          </a:p>
        </p:txBody>
      </p:sp>
      <p:sp>
        <p:nvSpPr>
          <p:cNvPr id="2897" name="Google Shape;2897;p104"/>
          <p:cNvSpPr txBox="1"/>
          <p:nvPr>
            <p:ph idx="1" type="body"/>
          </p:nvPr>
        </p:nvSpPr>
        <p:spPr>
          <a:xfrm>
            <a:off x="311700" y="1152475"/>
            <a:ext cx="8520600" cy="3771900"/>
          </a:xfrm>
          <a:prstGeom prst="rect">
            <a:avLst/>
          </a:prstGeom>
        </p:spPr>
        <p:txBody>
          <a:bodyPr anchorCtr="0" anchor="t" bIns="91425" lIns="91425" spcFirstLastPara="1" rIns="91425" wrap="square" tIns="91425">
            <a:noAutofit/>
          </a:bodyPr>
          <a:lstStyle/>
          <a:p>
            <a:pPr indent="-330200" lvl="0" marL="457200" rtl="0" algn="l">
              <a:spcBef>
                <a:spcPts val="0"/>
              </a:spcBef>
              <a:spcAft>
                <a:spcPts val="0"/>
              </a:spcAft>
              <a:buClr>
                <a:schemeClr val="lt1"/>
              </a:buClr>
              <a:buSzPts val="1600"/>
              <a:buFont typeface="Montserrat"/>
              <a:buChar char="●"/>
            </a:pPr>
            <a:r>
              <a:rPr lang="en" sz="1600">
                <a:solidFill>
                  <a:schemeClr val="lt1"/>
                </a:solidFill>
                <a:latin typeface="Montserrat"/>
                <a:ea typeface="Montserrat"/>
                <a:cs typeface="Montserrat"/>
                <a:sym typeface="Montserrat"/>
              </a:rPr>
              <a:t>“I felt the need to protect my work from other students”</a:t>
            </a:r>
            <a:endParaRPr sz="1600">
              <a:solidFill>
                <a:schemeClr val="lt1"/>
              </a:solidFill>
              <a:latin typeface="Montserrat"/>
              <a:ea typeface="Montserrat"/>
              <a:cs typeface="Montserrat"/>
              <a:sym typeface="Montserrat"/>
            </a:endParaRPr>
          </a:p>
          <a:p>
            <a:pPr indent="-330200" lvl="0" marL="457200" rtl="0" algn="l">
              <a:spcBef>
                <a:spcPts val="0"/>
              </a:spcBef>
              <a:spcAft>
                <a:spcPts val="0"/>
              </a:spcAft>
              <a:buClr>
                <a:schemeClr val="lt1"/>
              </a:buClr>
              <a:buSzPts val="1600"/>
              <a:buFont typeface="Montserrat"/>
              <a:buChar char="●"/>
            </a:pPr>
            <a:r>
              <a:rPr lang="en" sz="1600">
                <a:solidFill>
                  <a:schemeClr val="lt1"/>
                </a:solidFill>
                <a:latin typeface="Montserrat"/>
                <a:ea typeface="Montserrat"/>
                <a:cs typeface="Montserrat"/>
                <a:sym typeface="Montserrat"/>
              </a:rPr>
              <a:t>“It’s not the culture to ask classmates for help on the homework”</a:t>
            </a:r>
            <a:endParaRPr sz="1600">
              <a:solidFill>
                <a:schemeClr val="lt1"/>
              </a:solidFill>
              <a:latin typeface="Montserrat"/>
              <a:ea typeface="Montserrat"/>
              <a:cs typeface="Montserrat"/>
              <a:sym typeface="Montserrat"/>
            </a:endParaRPr>
          </a:p>
          <a:p>
            <a:pPr indent="-330200" lvl="0" marL="457200" rtl="0" algn="l">
              <a:spcBef>
                <a:spcPts val="0"/>
              </a:spcBef>
              <a:spcAft>
                <a:spcPts val="0"/>
              </a:spcAft>
              <a:buClr>
                <a:schemeClr val="lt1"/>
              </a:buClr>
              <a:buSzPts val="1600"/>
              <a:buFont typeface="Montserrat"/>
              <a:buChar char="●"/>
            </a:pPr>
            <a:r>
              <a:rPr lang="en" sz="1600">
                <a:solidFill>
                  <a:schemeClr val="lt1"/>
                </a:solidFill>
                <a:latin typeface="Montserrat"/>
                <a:ea typeface="Montserrat"/>
                <a:cs typeface="Montserrat"/>
                <a:sym typeface="Montserrat"/>
              </a:rPr>
              <a:t>“It’s hard to contribute when you look around and no one is like you”</a:t>
            </a:r>
            <a:endParaRPr sz="1600">
              <a:solidFill>
                <a:schemeClr val="lt1"/>
              </a:solidFill>
              <a:latin typeface="Montserrat"/>
              <a:ea typeface="Montserrat"/>
              <a:cs typeface="Montserrat"/>
              <a:sym typeface="Montserrat"/>
            </a:endParaRPr>
          </a:p>
          <a:p>
            <a:pPr indent="-330200" lvl="0" marL="457200" rtl="0" algn="l">
              <a:spcBef>
                <a:spcPts val="0"/>
              </a:spcBef>
              <a:spcAft>
                <a:spcPts val="0"/>
              </a:spcAft>
              <a:buClr>
                <a:schemeClr val="lt1"/>
              </a:buClr>
              <a:buSzPts val="1600"/>
              <a:buFont typeface="Montserrat"/>
              <a:buChar char="●"/>
            </a:pPr>
            <a:r>
              <a:rPr b="1" lang="en" sz="1600">
                <a:solidFill>
                  <a:schemeClr val="lt1"/>
                </a:solidFill>
                <a:latin typeface="Montserrat"/>
                <a:ea typeface="Montserrat"/>
                <a:cs typeface="Montserrat"/>
                <a:sym typeface="Montserrat"/>
              </a:rPr>
              <a:t>“CS seems like a solitary discipline” </a:t>
            </a:r>
            <a:endParaRPr b="1" sz="1600">
              <a:solidFill>
                <a:schemeClr val="lt1"/>
              </a:solidFill>
              <a:latin typeface="Montserrat"/>
              <a:ea typeface="Montserrat"/>
              <a:cs typeface="Montserrat"/>
              <a:sym typeface="Montserrat"/>
            </a:endParaRPr>
          </a:p>
          <a:p>
            <a:pPr indent="-330200" lvl="0" marL="457200" rtl="0" algn="l">
              <a:spcBef>
                <a:spcPts val="0"/>
              </a:spcBef>
              <a:spcAft>
                <a:spcPts val="0"/>
              </a:spcAft>
              <a:buClr>
                <a:schemeClr val="lt1"/>
              </a:buClr>
              <a:buSzPts val="1600"/>
              <a:buFont typeface="Montserrat"/>
              <a:buChar char="●"/>
            </a:pPr>
            <a:r>
              <a:rPr lang="en" sz="1600">
                <a:solidFill>
                  <a:schemeClr val="lt1"/>
                </a:solidFill>
                <a:latin typeface="Montserrat"/>
                <a:ea typeface="Montserrat"/>
                <a:cs typeface="Montserrat"/>
                <a:sym typeface="Montserrat"/>
              </a:rPr>
              <a:t>“I was worried I was behind before I even started”</a:t>
            </a:r>
            <a:endParaRPr sz="1600">
              <a:solidFill>
                <a:schemeClr val="lt1"/>
              </a:solidFill>
              <a:latin typeface="Montserrat"/>
              <a:ea typeface="Montserrat"/>
              <a:cs typeface="Montserrat"/>
              <a:sym typeface="Montserrat"/>
            </a:endParaRPr>
          </a:p>
          <a:p>
            <a:pPr indent="-330200" lvl="0" marL="457200" rtl="0" algn="l">
              <a:spcBef>
                <a:spcPts val="0"/>
              </a:spcBef>
              <a:spcAft>
                <a:spcPts val="0"/>
              </a:spcAft>
              <a:buClr>
                <a:schemeClr val="lt1"/>
              </a:buClr>
              <a:buSzPts val="1600"/>
              <a:buFont typeface="Montserrat"/>
              <a:buChar char="●"/>
            </a:pPr>
            <a:r>
              <a:rPr lang="en" sz="1600">
                <a:solidFill>
                  <a:schemeClr val="lt1"/>
                </a:solidFill>
                <a:latin typeface="Montserrat"/>
                <a:ea typeface="Montserrat"/>
                <a:cs typeface="Montserrat"/>
                <a:sym typeface="Montserrat"/>
              </a:rPr>
              <a:t>“Discussion sections were the most helpful part of the course”</a:t>
            </a:r>
            <a:endParaRPr sz="1600">
              <a:solidFill>
                <a:schemeClr val="lt1"/>
              </a:solidFill>
              <a:latin typeface="Montserrat"/>
              <a:ea typeface="Montserrat"/>
              <a:cs typeface="Montserrat"/>
              <a:sym typeface="Montserrat"/>
            </a:endParaRPr>
          </a:p>
          <a:p>
            <a:pPr indent="-330200" lvl="0" marL="457200" rtl="0" algn="l">
              <a:spcBef>
                <a:spcPts val="0"/>
              </a:spcBef>
              <a:spcAft>
                <a:spcPts val="0"/>
              </a:spcAft>
              <a:buClr>
                <a:schemeClr val="lt1"/>
              </a:buClr>
              <a:buSzPts val="1600"/>
              <a:buFont typeface="Montserrat"/>
              <a:buChar char="●"/>
            </a:pPr>
            <a:r>
              <a:rPr lang="en" sz="1600">
                <a:solidFill>
                  <a:schemeClr val="lt1"/>
                </a:solidFill>
                <a:latin typeface="Montserrat"/>
                <a:ea typeface="Montserrat"/>
                <a:cs typeface="Montserrat"/>
                <a:sym typeface="Montserrat"/>
              </a:rPr>
              <a:t>“People behind me in lecture complained about grades that were high A’s which made me feel like I didn’t belong in this class”</a:t>
            </a:r>
            <a:endParaRPr sz="1600">
              <a:solidFill>
                <a:schemeClr val="lt1"/>
              </a:solidFill>
              <a:latin typeface="Montserrat"/>
              <a:ea typeface="Montserrat"/>
              <a:cs typeface="Montserrat"/>
              <a:sym typeface="Montserrat"/>
            </a:endParaRPr>
          </a:p>
          <a:p>
            <a:pPr indent="-330200" lvl="0" marL="457200" rtl="0" algn="l">
              <a:spcBef>
                <a:spcPts val="0"/>
              </a:spcBef>
              <a:spcAft>
                <a:spcPts val="0"/>
              </a:spcAft>
              <a:buClr>
                <a:schemeClr val="lt1"/>
              </a:buClr>
              <a:buSzPts val="1600"/>
              <a:buFont typeface="Montserrat"/>
              <a:buChar char="●"/>
            </a:pPr>
            <a:r>
              <a:rPr b="1" lang="en" sz="1600">
                <a:solidFill>
                  <a:schemeClr val="lt1"/>
                </a:solidFill>
                <a:latin typeface="Montserrat"/>
                <a:ea typeface="Montserrat"/>
                <a:cs typeface="Montserrat"/>
                <a:sym typeface="Montserrat"/>
              </a:rPr>
              <a:t>“I work independently to protect my confidence and sense of belonging”</a:t>
            </a:r>
            <a:endParaRPr b="1" sz="1600">
              <a:solidFill>
                <a:schemeClr val="lt1"/>
              </a:solidFill>
              <a:latin typeface="Montserrat"/>
              <a:ea typeface="Montserrat"/>
              <a:cs typeface="Montserrat"/>
              <a:sym typeface="Montserrat"/>
            </a:endParaRPr>
          </a:p>
          <a:p>
            <a:pPr indent="-330200" lvl="0" marL="457200" rtl="0" algn="l">
              <a:spcBef>
                <a:spcPts val="0"/>
              </a:spcBef>
              <a:spcAft>
                <a:spcPts val="0"/>
              </a:spcAft>
              <a:buClr>
                <a:schemeClr val="lt1"/>
              </a:buClr>
              <a:buSzPts val="1600"/>
              <a:buFont typeface="Montserrat"/>
              <a:buChar char="●"/>
            </a:pPr>
            <a:r>
              <a:rPr lang="en" sz="1600">
                <a:solidFill>
                  <a:schemeClr val="lt1"/>
                </a:solidFill>
                <a:latin typeface="Montserrat"/>
                <a:ea typeface="Montserrat"/>
                <a:cs typeface="Montserrat"/>
                <a:sym typeface="Montserrat"/>
              </a:rPr>
              <a:t>“My first CS class was collaborative which drew me in to the field”</a:t>
            </a:r>
            <a:endParaRPr sz="1600">
              <a:solidFill>
                <a:schemeClr val="lt1"/>
              </a:solidFill>
              <a:latin typeface="Montserrat"/>
              <a:ea typeface="Montserrat"/>
              <a:cs typeface="Montserrat"/>
              <a:sym typeface="Montserrat"/>
            </a:endParaRPr>
          </a:p>
          <a:p>
            <a:pPr indent="-330200" lvl="0" marL="457200" rtl="0" algn="l">
              <a:spcBef>
                <a:spcPts val="0"/>
              </a:spcBef>
              <a:spcAft>
                <a:spcPts val="0"/>
              </a:spcAft>
              <a:buClr>
                <a:schemeClr val="lt1"/>
              </a:buClr>
              <a:buSzPts val="1600"/>
              <a:buFont typeface="Montserrat"/>
              <a:buChar char="●"/>
            </a:pPr>
            <a:r>
              <a:rPr b="1" lang="en" sz="1600">
                <a:solidFill>
                  <a:schemeClr val="lt1"/>
                </a:solidFill>
                <a:latin typeface="Montserrat"/>
                <a:ea typeface="Montserrat"/>
                <a:cs typeface="Montserrat"/>
                <a:sym typeface="Montserrat"/>
              </a:rPr>
              <a:t>“Knowing that I have a safety net makes me more empowered to work on solving problems on my  own”</a:t>
            </a:r>
            <a:endParaRPr b="1" sz="1600">
              <a:solidFill>
                <a:schemeClr val="lt1"/>
              </a:solidFill>
              <a:latin typeface="Montserrat"/>
              <a:ea typeface="Montserrat"/>
              <a:cs typeface="Montserrat"/>
              <a:sym typeface="Montserrat"/>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Memphis E-Learning by Slidesgo">
  <a:themeElements>
    <a:clrScheme name="Simple Light">
      <a:dk1>
        <a:srgbClr val="3A656D"/>
      </a:dk1>
      <a:lt1>
        <a:srgbClr val="C52E73"/>
      </a:lt1>
      <a:dk2>
        <a:srgbClr val="5EA5B2"/>
      </a:dk2>
      <a:lt2>
        <a:srgbClr val="FFFBF3"/>
      </a:lt2>
      <a:accent1>
        <a:srgbClr val="C52E73"/>
      </a:accent1>
      <a:accent2>
        <a:srgbClr val="6C4993"/>
      </a:accent2>
      <a:accent3>
        <a:srgbClr val="E9B72B"/>
      </a:accent3>
      <a:accent4>
        <a:srgbClr val="5EA5B2"/>
      </a:accent4>
      <a:accent5>
        <a:srgbClr val="3A656D"/>
      </a:accent5>
      <a:accent6>
        <a:srgbClr val="E9B72B"/>
      </a:accent6>
      <a:hlink>
        <a:srgbClr val="3A656D"/>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Memphis E-Learning by Slidesgo">
  <a:themeElements>
    <a:clrScheme name="Simple Light">
      <a:dk1>
        <a:srgbClr val="3A656D"/>
      </a:dk1>
      <a:lt1>
        <a:srgbClr val="C52E73"/>
      </a:lt1>
      <a:dk2>
        <a:srgbClr val="5EA5B2"/>
      </a:dk2>
      <a:lt2>
        <a:srgbClr val="FFFBF3"/>
      </a:lt2>
      <a:accent1>
        <a:srgbClr val="C52E73"/>
      </a:accent1>
      <a:accent2>
        <a:srgbClr val="6C4993"/>
      </a:accent2>
      <a:accent3>
        <a:srgbClr val="E9B72B"/>
      </a:accent3>
      <a:accent4>
        <a:srgbClr val="5EA5B2"/>
      </a:accent4>
      <a:accent5>
        <a:srgbClr val="3A656D"/>
      </a:accent5>
      <a:accent6>
        <a:srgbClr val="E9B72B"/>
      </a:accent6>
      <a:hlink>
        <a:srgbClr val="3A656D"/>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Memphis E-Learning by Slidesgo">
  <a:themeElements>
    <a:clrScheme name="Simple Light">
      <a:dk1>
        <a:srgbClr val="3A656D"/>
      </a:dk1>
      <a:lt1>
        <a:srgbClr val="C52E73"/>
      </a:lt1>
      <a:dk2>
        <a:srgbClr val="5EA5B2"/>
      </a:dk2>
      <a:lt2>
        <a:srgbClr val="FFFBF3"/>
      </a:lt2>
      <a:accent1>
        <a:srgbClr val="C52E73"/>
      </a:accent1>
      <a:accent2>
        <a:srgbClr val="6C4993"/>
      </a:accent2>
      <a:accent3>
        <a:srgbClr val="E9B72B"/>
      </a:accent3>
      <a:accent4>
        <a:srgbClr val="5EA5B2"/>
      </a:accent4>
      <a:accent5>
        <a:srgbClr val="3A656D"/>
      </a:accent5>
      <a:accent6>
        <a:srgbClr val="E9B72B"/>
      </a:accent6>
      <a:hlink>
        <a:srgbClr val="3A656D"/>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